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3" r:id="rId2"/>
    <p:sldId id="257" r:id="rId3"/>
    <p:sldId id="284" r:id="rId4"/>
    <p:sldId id="263" r:id="rId5"/>
    <p:sldId id="264" r:id="rId6"/>
    <p:sldId id="265" r:id="rId7"/>
    <p:sldId id="279" r:id="rId8"/>
    <p:sldId id="282" r:id="rId9"/>
    <p:sldId id="286" r:id="rId10"/>
    <p:sldId id="266" r:id="rId11"/>
    <p:sldId id="267" r:id="rId12"/>
    <p:sldId id="268" r:id="rId13"/>
    <p:sldId id="269" r:id="rId14"/>
    <p:sldId id="287" r:id="rId15"/>
    <p:sldId id="270" r:id="rId16"/>
    <p:sldId id="271" r:id="rId17"/>
    <p:sldId id="272" r:id="rId18"/>
    <p:sldId id="273" r:id="rId19"/>
    <p:sldId id="288" r:id="rId20"/>
    <p:sldId id="274" r:id="rId21"/>
    <p:sldId id="275" r:id="rId22"/>
    <p:sldId id="276" r:id="rId23"/>
    <p:sldId id="277" r:id="rId24"/>
    <p:sldId id="278" r:id="rId25"/>
    <p:sldId id="289" r:id="rId26"/>
    <p:sldId id="285"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10" d="100"/>
          <a:sy n="110" d="100"/>
        </p:scale>
        <p:origin x="-426" y="-18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2336657"/>
      </p:ext>
    </p:extLst>
  </p:cSld>
  <p:clrMapOvr>
    <a:masterClrMapping/>
  </p:clrMapOvr>
  <p:transition spd="slow" advClick="0" advTm="0">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395536" y="1070704"/>
            <a:ext cx="8312727" cy="3744416"/>
          </a:xfrm>
          <a:prstGeom prst="rect">
            <a:avLst/>
          </a:prstGeom>
          <a:solidFill>
            <a:schemeClr val="tx1">
              <a:lumMod val="95000"/>
              <a:lumOff val="5000"/>
            </a:schemeClr>
          </a:solidFill>
          <a:ln w="190500" cap="flat">
            <a:solidFill>
              <a:srgbClr val="FFC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59611" y="-20538"/>
            <a:ext cx="579072" cy="1176431"/>
          </a:xfrm>
          <a:prstGeom prst="rect">
            <a:avLst/>
          </a:prstGeom>
        </p:spPr>
      </p:pic>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24107" y="-20538"/>
            <a:ext cx="579072" cy="1176431"/>
          </a:xfrm>
          <a:prstGeom prst="rect">
            <a:avLst/>
          </a:prstGeom>
        </p:spPr>
      </p:pic>
    </p:spTree>
    <p:extLst>
      <p:ext uri="{BB962C8B-B14F-4D97-AF65-F5344CB8AC3E}">
        <p14:creationId xmlns:p14="http://schemas.microsoft.com/office/powerpoint/2010/main" val="17061958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9230824"/>
      </p:ext>
    </p:extLst>
  </p:cSld>
  <p:clrMapOvr>
    <a:masterClrMapping/>
  </p:clrMapOvr>
  <p:transition spd="slow" advClick="0" advTm="0">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6119588"/>
      </p:ext>
    </p:extLst>
  </p:cSld>
  <p:clrMapOvr>
    <a:masterClrMapping/>
  </p:clrMapOvr>
  <p:transition spd="slow" advClick="0" advTm="0">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E354EF33-19F0-4FFE-838A-BFFA608656DA}" type="datetimeFigureOut">
              <a:rPr lang="zh-CN" altLang="en-US" smtClean="0"/>
              <a:t>2018/2/3</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E2038BEE-CB85-4156-BD11-14B0D7DB268D}" type="slidenum">
              <a:rPr lang="zh-CN" altLang="en-US" smtClean="0"/>
              <a:t>‹#›</a:t>
            </a:fld>
            <a:endParaRPr lang="zh-CN" altLang="en-US"/>
          </a:p>
        </p:txBody>
      </p:sp>
    </p:spTree>
    <p:extLst>
      <p:ext uri="{BB962C8B-B14F-4D97-AF65-F5344CB8AC3E}">
        <p14:creationId xmlns:p14="http://schemas.microsoft.com/office/powerpoint/2010/main" val="1703024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transition spd="slow" advClick="0" advTm="0">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29362"/>
            <a:ext cx="9144000" cy="4192581"/>
          </a:xfrm>
          <a:prstGeom prst="rect">
            <a:avLst/>
          </a:prstGeom>
        </p:spPr>
      </p:pic>
      <p:sp>
        <p:nvSpPr>
          <p:cNvPr id="3" name="矩形 2"/>
          <p:cNvSpPr/>
          <p:nvPr/>
        </p:nvSpPr>
        <p:spPr>
          <a:xfrm>
            <a:off x="1829709" y="1578633"/>
            <a:ext cx="4598793" cy="1200329"/>
          </a:xfrm>
          <a:prstGeom prst="rect">
            <a:avLst/>
          </a:prstGeom>
        </p:spPr>
        <p:txBody>
          <a:bodyPr wrap="square">
            <a:spAutoFit/>
          </a:bodyPr>
          <a:lstStyle/>
          <a:p>
            <a:r>
              <a:rPr lang="zh-CN" altLang="en-US" sz="3200" dirty="0">
                <a:solidFill>
                  <a:schemeClr val="bg1"/>
                </a:solidFill>
                <a:latin typeface="+mj-ea"/>
                <a:ea typeface="+mj-ea"/>
                <a:cs typeface="+mn-ea"/>
                <a:sym typeface="+mn-lt"/>
              </a:rPr>
              <a:t>教师说</a:t>
            </a:r>
            <a:r>
              <a:rPr lang="zh-CN" altLang="en-US" sz="3200" dirty="0" smtClean="0">
                <a:solidFill>
                  <a:schemeClr val="bg1"/>
                </a:solidFill>
                <a:latin typeface="+mj-ea"/>
                <a:ea typeface="+mj-ea"/>
                <a:cs typeface="+mn-ea"/>
                <a:sym typeface="+mn-lt"/>
              </a:rPr>
              <a:t>课 </a:t>
            </a:r>
            <a:endParaRPr lang="en-US" altLang="zh-CN" sz="3200" dirty="0" smtClean="0">
              <a:solidFill>
                <a:schemeClr val="bg1"/>
              </a:solidFill>
              <a:latin typeface="+mj-ea"/>
              <a:ea typeface="+mj-ea"/>
              <a:cs typeface="+mn-ea"/>
              <a:sym typeface="+mn-lt"/>
            </a:endParaRPr>
          </a:p>
          <a:p>
            <a:r>
              <a:rPr lang="zh-CN" altLang="en-US" sz="4000" b="1" dirty="0" smtClean="0">
                <a:solidFill>
                  <a:schemeClr val="bg1"/>
                </a:solidFill>
                <a:latin typeface="+mj-ea"/>
                <a:ea typeface="+mj-ea"/>
                <a:cs typeface="+mn-ea"/>
                <a:sym typeface="+mn-lt"/>
              </a:rPr>
              <a:t>教师</a:t>
            </a:r>
            <a:r>
              <a:rPr lang="zh-CN" altLang="en-US" sz="4000" b="1" dirty="0">
                <a:solidFill>
                  <a:schemeClr val="bg1"/>
                </a:solidFill>
                <a:latin typeface="+mj-ea"/>
                <a:ea typeface="+mj-ea"/>
                <a:cs typeface="+mn-ea"/>
                <a:sym typeface="+mn-lt"/>
              </a:rPr>
              <a:t>课件</a:t>
            </a:r>
            <a:r>
              <a:rPr lang="zh-CN" altLang="en-US" sz="4000" b="1" dirty="0" smtClean="0">
                <a:solidFill>
                  <a:schemeClr val="bg1"/>
                </a:solidFill>
                <a:latin typeface="+mj-ea"/>
                <a:ea typeface="+mj-ea"/>
                <a:cs typeface="+mn-ea"/>
                <a:sym typeface="+mn-lt"/>
              </a:rPr>
              <a:t>讲座</a:t>
            </a:r>
            <a:r>
              <a:rPr lang="en-US" altLang="zh-CN" sz="4000" b="1" dirty="0" smtClean="0">
                <a:solidFill>
                  <a:schemeClr val="bg1"/>
                </a:solidFill>
                <a:latin typeface="+mj-ea"/>
                <a:ea typeface="+mj-ea"/>
                <a:cs typeface="+mn-ea"/>
                <a:sym typeface="+mn-lt"/>
              </a:rPr>
              <a:t>PPT</a:t>
            </a:r>
            <a:endParaRPr lang="zh-CN" altLang="en-US" sz="4000" dirty="0">
              <a:solidFill>
                <a:schemeClr val="bg1"/>
              </a:solidFill>
              <a:latin typeface="+mj-ea"/>
              <a:ea typeface="+mj-ea"/>
              <a:cs typeface="+mn-ea"/>
              <a:sym typeface="+mn-lt"/>
            </a:endParaRPr>
          </a:p>
        </p:txBody>
      </p:sp>
      <p:sp>
        <p:nvSpPr>
          <p:cNvPr id="5" name="矩形 4"/>
          <p:cNvSpPr/>
          <p:nvPr/>
        </p:nvSpPr>
        <p:spPr>
          <a:xfrm>
            <a:off x="1871275" y="2905761"/>
            <a:ext cx="3204916" cy="276999"/>
          </a:xfrm>
          <a:prstGeom prst="rect">
            <a:avLst/>
          </a:prstGeom>
        </p:spPr>
        <p:txBody>
          <a:bodyPr wrap="square">
            <a:spAutoFit/>
          </a:bodyPr>
          <a:lstStyle/>
          <a:p>
            <a:r>
              <a:rPr lang="zh-CN" altLang="en-US" sz="1200" dirty="0">
                <a:solidFill>
                  <a:schemeClr val="bg1"/>
                </a:solidFill>
                <a:latin typeface="+mn-ea"/>
                <a:cs typeface="+mn-ea"/>
                <a:sym typeface="+mn-lt"/>
              </a:rPr>
              <a:t>汇报人</a:t>
            </a:r>
            <a:r>
              <a:rPr lang="zh-CN" altLang="en-US" sz="1200" dirty="0" smtClean="0">
                <a:solidFill>
                  <a:schemeClr val="bg1"/>
                </a:solidFill>
                <a:latin typeface="+mn-ea"/>
                <a:cs typeface="+mn-ea"/>
                <a:sym typeface="+mn-lt"/>
              </a:rPr>
              <a:t>：代用名  </a:t>
            </a:r>
            <a:r>
              <a:rPr lang="en-US" altLang="zh-CN" sz="1200" smtClean="0">
                <a:solidFill>
                  <a:schemeClr val="bg1"/>
                </a:solidFill>
                <a:latin typeface="+mn-ea"/>
                <a:cs typeface="+mn-ea"/>
                <a:sym typeface="+mn-lt"/>
              </a:rPr>
              <a:t>2018</a:t>
            </a:r>
            <a:r>
              <a:rPr lang="zh-CN" altLang="en-US" sz="1200" smtClean="0">
                <a:solidFill>
                  <a:schemeClr val="bg1"/>
                </a:solidFill>
                <a:latin typeface="+mn-ea"/>
                <a:cs typeface="+mn-ea"/>
                <a:sym typeface="+mn-lt"/>
              </a:rPr>
              <a:t>年</a:t>
            </a:r>
            <a:endParaRPr lang="zh-CN" altLang="en-US" sz="1200" dirty="0">
              <a:solidFill>
                <a:schemeClr val="bg1"/>
              </a:solidFill>
              <a:latin typeface="+mn-ea"/>
              <a:cs typeface="+mn-ea"/>
              <a:sym typeface="+mn-lt"/>
            </a:endParaRPr>
          </a:p>
        </p:txBody>
      </p:sp>
      <p:pic>
        <p:nvPicPr>
          <p:cNvPr id="7" name="钢琴曲-天空之城 - 钢琴 久石让 李家祥-伴奏纯音乐-12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8146" y="19762"/>
            <a:ext cx="609600" cy="609600"/>
          </a:xfrm>
          <a:prstGeom prst="rect">
            <a:avLst/>
          </a:prstGeom>
        </p:spPr>
      </p:pic>
    </p:spTree>
    <p:extLst>
      <p:ext uri="{BB962C8B-B14F-4D97-AF65-F5344CB8AC3E}">
        <p14:creationId xmlns:p14="http://schemas.microsoft.com/office/powerpoint/2010/main" val="80178443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grpId="0" nodeType="clickEffect">
                                  <p:stCondLst>
                                    <p:cond delay="0"/>
                                  </p:stCondLst>
                                  <p:iterate type="lt">
                                    <p:tmPct val="10000"/>
                                  </p:iterate>
                                  <p:childTnLst>
                                    <p:set>
                                      <p:cBhvr>
                                        <p:cTn id="17" dur="1" fill="hold">
                                          <p:stCondLst>
                                            <p:cond delay="0"/>
                                          </p:stCondLst>
                                        </p:cTn>
                                        <p:tgtEl>
                                          <p:spTgt spid="3"/>
                                        </p:tgtEl>
                                        <p:attrNameLst>
                                          <p:attrName>style.visibility</p:attrName>
                                        </p:attrNameLst>
                                      </p:cBhvr>
                                      <p:to>
                                        <p:strVal val="visible"/>
                                      </p:to>
                                    </p:set>
                                    <p:anim by="(-#ppt_w*2)" calcmode="lin" valueType="num">
                                      <p:cBhvr rctx="PPT">
                                        <p:cTn id="18" dur="500" autoRev="1" fill="hold">
                                          <p:stCondLst>
                                            <p:cond delay="0"/>
                                          </p:stCondLst>
                                        </p:cTn>
                                        <p:tgtEl>
                                          <p:spTgt spid="3"/>
                                        </p:tgtEl>
                                        <p:attrNameLst>
                                          <p:attrName>ppt_w</p:attrName>
                                        </p:attrNameLst>
                                      </p:cBhvr>
                                    </p:anim>
                                    <p:anim by="(#ppt_w*0.50)" calcmode="lin" valueType="num">
                                      <p:cBhvr>
                                        <p:cTn id="19" dur="500" decel="50000" autoRev="1" fill="hold">
                                          <p:stCondLst>
                                            <p:cond delay="0"/>
                                          </p:stCondLst>
                                        </p:cTn>
                                        <p:tgtEl>
                                          <p:spTgt spid="3"/>
                                        </p:tgtEl>
                                        <p:attrNameLst>
                                          <p:attrName>ppt_x</p:attrName>
                                        </p:attrNameLst>
                                      </p:cBhvr>
                                    </p:anim>
                                    <p:anim from="(-#ppt_h/2)" to="(#ppt_y)" calcmode="lin" valueType="num">
                                      <p:cBhvr>
                                        <p:cTn id="20" dur="1000" fill="hold">
                                          <p:stCondLst>
                                            <p:cond delay="0"/>
                                          </p:stCondLst>
                                        </p:cTn>
                                        <p:tgtEl>
                                          <p:spTgt spid="3"/>
                                        </p:tgtEl>
                                        <p:attrNameLst>
                                          <p:attrName>ppt_y</p:attrName>
                                        </p:attrNameLst>
                                      </p:cBhvr>
                                    </p:anim>
                                    <p:animRot by="21600000">
                                      <p:cBhvr>
                                        <p:cTn id="21" dur="1000" fill="hold">
                                          <p:stCondLst>
                                            <p:cond delay="0"/>
                                          </p:stCondLst>
                                        </p:cTn>
                                        <p:tgtEl>
                                          <p:spTgt spid="3"/>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ircle(in)">
                                      <p:cBhvr>
                                        <p:cTn id="2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7"/>
                </p:tgtEl>
              </p:cMediaNode>
            </p:audio>
          </p:childTnLst>
        </p:cTn>
      </p:par>
    </p:tnLst>
    <p:bldLst>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a:spLocks/>
          </p:cNvSpPr>
          <p:nvPr/>
        </p:nvSpPr>
        <p:spPr bwMode="auto">
          <a:xfrm>
            <a:off x="1109863" y="1965852"/>
            <a:ext cx="2368612" cy="2098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79" name="文本框 78"/>
          <p:cNvSpPr txBox="1"/>
          <p:nvPr/>
        </p:nvSpPr>
        <p:spPr>
          <a:xfrm>
            <a:off x="850645" y="3123002"/>
            <a:ext cx="2831635" cy="461665"/>
          </a:xfrm>
          <a:prstGeom prst="rect">
            <a:avLst/>
          </a:prstGeom>
          <a:noFill/>
        </p:spPr>
        <p:txBody>
          <a:bodyPr wrap="square" rtlCol="0">
            <a:spAutoFit/>
          </a:bodyPr>
          <a:lstStyle/>
          <a:p>
            <a:pPr algn="ctr"/>
            <a:r>
              <a:rPr lang="en-US" altLang="zh-CN" sz="2400" dirty="0" smtClean="0">
                <a:cs typeface="+mn-ea"/>
                <a:sym typeface="+mn-lt"/>
              </a:rPr>
              <a:t>CONTENTS</a:t>
            </a:r>
            <a:endParaRPr lang="zh-CN" altLang="en-US" sz="2400" dirty="0">
              <a:cs typeface="+mn-ea"/>
              <a:sym typeface="+mn-lt"/>
            </a:endParaRPr>
          </a:p>
        </p:txBody>
      </p:sp>
      <p:sp>
        <p:nvSpPr>
          <p:cNvPr id="80" name="文本框 79"/>
          <p:cNvSpPr txBox="1"/>
          <p:nvPr/>
        </p:nvSpPr>
        <p:spPr>
          <a:xfrm>
            <a:off x="5608440" y="1678544"/>
            <a:ext cx="3517270" cy="415498"/>
          </a:xfrm>
          <a:prstGeom prst="rect">
            <a:avLst/>
          </a:prstGeom>
          <a:noFill/>
        </p:spPr>
        <p:txBody>
          <a:bodyPr wrap="square" rtlCol="0">
            <a:spAutoFit/>
          </a:bodyPr>
          <a:lstStyle/>
          <a:p>
            <a:r>
              <a:rPr lang="zh-CN" altLang="en-US" sz="2100" b="1" dirty="0">
                <a:solidFill>
                  <a:schemeClr val="bg1"/>
                </a:solidFill>
                <a:cs typeface="+mn-ea"/>
                <a:sym typeface="+mn-lt"/>
              </a:rPr>
              <a:t>单击此处添加标题</a:t>
            </a:r>
          </a:p>
        </p:txBody>
      </p:sp>
      <p:sp>
        <p:nvSpPr>
          <p:cNvPr id="81" name="文本框 80"/>
          <p:cNvSpPr txBox="1"/>
          <p:nvPr/>
        </p:nvSpPr>
        <p:spPr>
          <a:xfrm>
            <a:off x="5608440" y="2397983"/>
            <a:ext cx="3517270" cy="415498"/>
          </a:xfrm>
          <a:prstGeom prst="rect">
            <a:avLst/>
          </a:prstGeom>
          <a:noFill/>
        </p:spPr>
        <p:txBody>
          <a:bodyPr wrap="square" rtlCol="0">
            <a:spAutoFit/>
          </a:bodyPr>
          <a:lstStyle/>
          <a:p>
            <a:r>
              <a:rPr lang="zh-CN" altLang="en-US" sz="2100" b="1" dirty="0">
                <a:solidFill>
                  <a:schemeClr val="bg1"/>
                </a:solidFill>
                <a:cs typeface="+mn-ea"/>
                <a:sym typeface="+mn-lt"/>
              </a:rPr>
              <a:t>单击此处添加标题</a:t>
            </a:r>
          </a:p>
        </p:txBody>
      </p:sp>
      <p:sp>
        <p:nvSpPr>
          <p:cNvPr id="82" name="文本框 81"/>
          <p:cNvSpPr txBox="1"/>
          <p:nvPr/>
        </p:nvSpPr>
        <p:spPr>
          <a:xfrm>
            <a:off x="5608440" y="3184137"/>
            <a:ext cx="3517270" cy="415498"/>
          </a:xfrm>
          <a:prstGeom prst="rect">
            <a:avLst/>
          </a:prstGeom>
          <a:noFill/>
        </p:spPr>
        <p:txBody>
          <a:bodyPr wrap="square" rtlCol="0">
            <a:spAutoFit/>
          </a:bodyPr>
          <a:lstStyle/>
          <a:p>
            <a:r>
              <a:rPr lang="zh-CN" altLang="en-US" sz="2100" b="1" dirty="0">
                <a:solidFill>
                  <a:schemeClr val="bg1"/>
                </a:solidFill>
                <a:cs typeface="+mn-ea"/>
                <a:sym typeface="+mn-lt"/>
              </a:rPr>
              <a:t>单击此处添加标题</a:t>
            </a:r>
          </a:p>
        </p:txBody>
      </p:sp>
      <p:sp>
        <p:nvSpPr>
          <p:cNvPr id="83" name="文本框 82"/>
          <p:cNvSpPr txBox="1"/>
          <p:nvPr/>
        </p:nvSpPr>
        <p:spPr>
          <a:xfrm>
            <a:off x="5608440" y="3900752"/>
            <a:ext cx="3517270" cy="415498"/>
          </a:xfrm>
          <a:prstGeom prst="rect">
            <a:avLst/>
          </a:prstGeom>
          <a:noFill/>
        </p:spPr>
        <p:txBody>
          <a:bodyPr wrap="square" rtlCol="0">
            <a:spAutoFit/>
          </a:bodyPr>
          <a:lstStyle/>
          <a:p>
            <a:r>
              <a:rPr lang="zh-CN" altLang="en-US" sz="2100" b="1" dirty="0">
                <a:solidFill>
                  <a:schemeClr val="bg1"/>
                </a:solidFill>
                <a:cs typeface="+mn-ea"/>
                <a:sym typeface="+mn-lt"/>
              </a:rPr>
              <a:t>单击此处添加标题</a:t>
            </a:r>
          </a:p>
        </p:txBody>
      </p:sp>
      <p:sp>
        <p:nvSpPr>
          <p:cNvPr id="43" name="Freeform 5"/>
          <p:cNvSpPr>
            <a:spLocks/>
          </p:cNvSpPr>
          <p:nvPr/>
        </p:nvSpPr>
        <p:spPr bwMode="auto">
          <a:xfrm>
            <a:off x="4745691" y="1631916"/>
            <a:ext cx="649696" cy="57564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600">
              <a:latin typeface="+mn-ea"/>
              <a:cs typeface="+mn-ea"/>
              <a:sym typeface="+mn-lt"/>
            </a:endParaRPr>
          </a:p>
        </p:txBody>
      </p:sp>
      <p:sp>
        <p:nvSpPr>
          <p:cNvPr id="44" name="Freeform 5"/>
          <p:cNvSpPr>
            <a:spLocks/>
          </p:cNvSpPr>
          <p:nvPr/>
        </p:nvSpPr>
        <p:spPr bwMode="auto">
          <a:xfrm>
            <a:off x="4858114" y="1731525"/>
            <a:ext cx="424850" cy="37642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pPr algn="ctr"/>
            <a:endParaRPr lang="zh-CN" altLang="en-US" sz="1600" dirty="0">
              <a:latin typeface="+mn-ea"/>
              <a:cs typeface="+mn-ea"/>
              <a:sym typeface="+mn-lt"/>
            </a:endParaRPr>
          </a:p>
        </p:txBody>
      </p:sp>
      <p:sp>
        <p:nvSpPr>
          <p:cNvPr id="45" name="文本框 44"/>
          <p:cNvSpPr txBox="1"/>
          <p:nvPr/>
        </p:nvSpPr>
        <p:spPr>
          <a:xfrm>
            <a:off x="4833738" y="1732124"/>
            <a:ext cx="468152" cy="338554"/>
          </a:xfrm>
          <a:prstGeom prst="rect">
            <a:avLst/>
          </a:prstGeom>
          <a:noFill/>
        </p:spPr>
        <p:txBody>
          <a:bodyPr wrap="square" rtlCol="0">
            <a:spAutoFit/>
          </a:bodyPr>
          <a:lstStyle/>
          <a:p>
            <a:pPr algn="ctr"/>
            <a:r>
              <a:rPr lang="en-US" altLang="zh-CN" sz="1600" dirty="0">
                <a:solidFill>
                  <a:schemeClr val="bg1"/>
                </a:solidFill>
                <a:latin typeface="+mn-ea"/>
                <a:cs typeface="+mn-ea"/>
                <a:sym typeface="+mn-lt"/>
              </a:rPr>
              <a:t>01</a:t>
            </a:r>
            <a:endParaRPr lang="zh-CN" altLang="en-US" sz="1600" dirty="0">
              <a:solidFill>
                <a:schemeClr val="bg1"/>
              </a:solidFill>
              <a:latin typeface="+mn-ea"/>
              <a:cs typeface="+mn-ea"/>
              <a:sym typeface="+mn-lt"/>
            </a:endParaRPr>
          </a:p>
        </p:txBody>
      </p:sp>
      <p:sp>
        <p:nvSpPr>
          <p:cNvPr id="84" name="Freeform 5"/>
          <p:cNvSpPr>
            <a:spLocks/>
          </p:cNvSpPr>
          <p:nvPr/>
        </p:nvSpPr>
        <p:spPr bwMode="auto">
          <a:xfrm>
            <a:off x="4745691" y="2337446"/>
            <a:ext cx="649696" cy="57564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600">
              <a:latin typeface="+mn-ea"/>
              <a:cs typeface="+mn-ea"/>
              <a:sym typeface="+mn-lt"/>
            </a:endParaRPr>
          </a:p>
        </p:txBody>
      </p:sp>
      <p:sp>
        <p:nvSpPr>
          <p:cNvPr id="85" name="Freeform 5"/>
          <p:cNvSpPr>
            <a:spLocks/>
          </p:cNvSpPr>
          <p:nvPr/>
        </p:nvSpPr>
        <p:spPr bwMode="auto">
          <a:xfrm>
            <a:off x="4858114" y="2437055"/>
            <a:ext cx="424850" cy="37642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pPr algn="ctr"/>
            <a:endParaRPr lang="zh-CN" altLang="en-US" sz="1600" dirty="0">
              <a:latin typeface="+mn-ea"/>
              <a:cs typeface="+mn-ea"/>
              <a:sym typeface="+mn-lt"/>
            </a:endParaRPr>
          </a:p>
        </p:txBody>
      </p:sp>
      <p:sp>
        <p:nvSpPr>
          <p:cNvPr id="86" name="文本框 44"/>
          <p:cNvSpPr txBox="1"/>
          <p:nvPr/>
        </p:nvSpPr>
        <p:spPr>
          <a:xfrm>
            <a:off x="4833738" y="2437654"/>
            <a:ext cx="468152" cy="338554"/>
          </a:xfrm>
          <a:prstGeom prst="rect">
            <a:avLst/>
          </a:prstGeom>
          <a:noFill/>
        </p:spPr>
        <p:txBody>
          <a:bodyPr wrap="square" rtlCol="0">
            <a:spAutoFit/>
          </a:bodyPr>
          <a:lstStyle/>
          <a:p>
            <a:pPr algn="ctr"/>
            <a:r>
              <a:rPr lang="en-US" altLang="zh-CN" sz="1600" dirty="0" smtClean="0">
                <a:solidFill>
                  <a:schemeClr val="bg1"/>
                </a:solidFill>
                <a:latin typeface="+mn-ea"/>
                <a:cs typeface="+mn-ea"/>
                <a:sym typeface="+mn-lt"/>
              </a:rPr>
              <a:t>02</a:t>
            </a:r>
            <a:endParaRPr lang="zh-CN" altLang="en-US" sz="1600" dirty="0">
              <a:solidFill>
                <a:schemeClr val="bg1"/>
              </a:solidFill>
              <a:latin typeface="+mn-ea"/>
              <a:cs typeface="+mn-ea"/>
              <a:sym typeface="+mn-lt"/>
            </a:endParaRPr>
          </a:p>
        </p:txBody>
      </p:sp>
      <p:sp>
        <p:nvSpPr>
          <p:cNvPr id="87" name="Freeform 5"/>
          <p:cNvSpPr>
            <a:spLocks/>
          </p:cNvSpPr>
          <p:nvPr/>
        </p:nvSpPr>
        <p:spPr bwMode="auto">
          <a:xfrm>
            <a:off x="4745691" y="3063482"/>
            <a:ext cx="649696" cy="57564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600">
              <a:latin typeface="+mn-ea"/>
              <a:cs typeface="+mn-ea"/>
              <a:sym typeface="+mn-lt"/>
            </a:endParaRPr>
          </a:p>
        </p:txBody>
      </p:sp>
      <p:sp>
        <p:nvSpPr>
          <p:cNvPr id="88" name="Freeform 5"/>
          <p:cNvSpPr>
            <a:spLocks/>
          </p:cNvSpPr>
          <p:nvPr/>
        </p:nvSpPr>
        <p:spPr bwMode="auto">
          <a:xfrm>
            <a:off x="4858114" y="3163092"/>
            <a:ext cx="424850" cy="37642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pPr algn="ctr"/>
            <a:endParaRPr lang="zh-CN" altLang="en-US" sz="1600" dirty="0">
              <a:latin typeface="+mn-ea"/>
              <a:cs typeface="+mn-ea"/>
              <a:sym typeface="+mn-lt"/>
            </a:endParaRPr>
          </a:p>
        </p:txBody>
      </p:sp>
      <p:sp>
        <p:nvSpPr>
          <p:cNvPr id="89" name="文本框 44"/>
          <p:cNvSpPr txBox="1"/>
          <p:nvPr/>
        </p:nvSpPr>
        <p:spPr>
          <a:xfrm>
            <a:off x="4833738" y="3163691"/>
            <a:ext cx="468152" cy="338554"/>
          </a:xfrm>
          <a:prstGeom prst="rect">
            <a:avLst/>
          </a:prstGeom>
          <a:noFill/>
        </p:spPr>
        <p:txBody>
          <a:bodyPr wrap="square" rtlCol="0">
            <a:spAutoFit/>
          </a:bodyPr>
          <a:lstStyle/>
          <a:p>
            <a:pPr algn="ctr"/>
            <a:r>
              <a:rPr lang="en-US" altLang="zh-CN" sz="1600" dirty="0" smtClean="0">
                <a:solidFill>
                  <a:schemeClr val="bg1"/>
                </a:solidFill>
                <a:latin typeface="+mn-ea"/>
                <a:cs typeface="+mn-ea"/>
                <a:sym typeface="+mn-lt"/>
              </a:rPr>
              <a:t>03</a:t>
            </a:r>
            <a:endParaRPr lang="zh-CN" altLang="en-US" sz="1600" dirty="0">
              <a:solidFill>
                <a:schemeClr val="bg1"/>
              </a:solidFill>
              <a:latin typeface="+mn-ea"/>
              <a:cs typeface="+mn-ea"/>
              <a:sym typeface="+mn-lt"/>
            </a:endParaRPr>
          </a:p>
        </p:txBody>
      </p:sp>
      <p:sp>
        <p:nvSpPr>
          <p:cNvPr id="90" name="Freeform 5"/>
          <p:cNvSpPr>
            <a:spLocks/>
          </p:cNvSpPr>
          <p:nvPr/>
        </p:nvSpPr>
        <p:spPr bwMode="auto">
          <a:xfrm>
            <a:off x="4745691" y="3798982"/>
            <a:ext cx="649696" cy="57564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600">
              <a:latin typeface="+mn-ea"/>
              <a:cs typeface="+mn-ea"/>
              <a:sym typeface="+mn-lt"/>
            </a:endParaRPr>
          </a:p>
        </p:txBody>
      </p:sp>
      <p:sp>
        <p:nvSpPr>
          <p:cNvPr id="91" name="Freeform 5"/>
          <p:cNvSpPr>
            <a:spLocks/>
          </p:cNvSpPr>
          <p:nvPr/>
        </p:nvSpPr>
        <p:spPr bwMode="auto">
          <a:xfrm>
            <a:off x="4858114" y="3898591"/>
            <a:ext cx="424850" cy="37642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pPr algn="ctr"/>
            <a:endParaRPr lang="zh-CN" altLang="en-US" sz="1600" dirty="0">
              <a:latin typeface="+mn-ea"/>
              <a:cs typeface="+mn-ea"/>
              <a:sym typeface="+mn-lt"/>
            </a:endParaRPr>
          </a:p>
        </p:txBody>
      </p:sp>
      <p:sp>
        <p:nvSpPr>
          <p:cNvPr id="92" name="文本框 44"/>
          <p:cNvSpPr txBox="1"/>
          <p:nvPr/>
        </p:nvSpPr>
        <p:spPr>
          <a:xfrm>
            <a:off x="4833738" y="3899190"/>
            <a:ext cx="468152" cy="338554"/>
          </a:xfrm>
          <a:prstGeom prst="rect">
            <a:avLst/>
          </a:prstGeom>
          <a:noFill/>
        </p:spPr>
        <p:txBody>
          <a:bodyPr wrap="square" rtlCol="0">
            <a:spAutoFit/>
          </a:bodyPr>
          <a:lstStyle/>
          <a:p>
            <a:pPr algn="ctr"/>
            <a:r>
              <a:rPr lang="en-US" altLang="zh-CN" sz="1600" dirty="0" smtClean="0">
                <a:solidFill>
                  <a:schemeClr val="bg1"/>
                </a:solidFill>
                <a:latin typeface="+mn-ea"/>
                <a:cs typeface="+mn-ea"/>
                <a:sym typeface="+mn-lt"/>
              </a:rPr>
              <a:t>04</a:t>
            </a:r>
            <a:endParaRPr lang="zh-CN" altLang="en-US" sz="1600" dirty="0">
              <a:solidFill>
                <a:schemeClr val="bg1"/>
              </a:solidFill>
              <a:latin typeface="+mn-ea"/>
              <a:cs typeface="+mn-ea"/>
              <a:sym typeface="+mn-lt"/>
            </a:endParaRPr>
          </a:p>
        </p:txBody>
      </p:sp>
      <p:sp>
        <p:nvSpPr>
          <p:cNvPr id="94" name="文本框 78"/>
          <p:cNvSpPr txBox="1"/>
          <p:nvPr/>
        </p:nvSpPr>
        <p:spPr>
          <a:xfrm>
            <a:off x="850645" y="2348541"/>
            <a:ext cx="2831635" cy="854080"/>
          </a:xfrm>
          <a:prstGeom prst="rect">
            <a:avLst/>
          </a:prstGeom>
          <a:noFill/>
        </p:spPr>
        <p:txBody>
          <a:bodyPr wrap="square" rtlCol="0">
            <a:spAutoFit/>
          </a:bodyPr>
          <a:lstStyle/>
          <a:p>
            <a:pPr algn="ctr"/>
            <a:r>
              <a:rPr lang="zh-CN" altLang="en-US" sz="4950" dirty="0" smtClean="0">
                <a:cs typeface="+mn-ea"/>
                <a:sym typeface="+mn-lt"/>
              </a:rPr>
              <a:t>目录</a:t>
            </a:r>
            <a:endParaRPr lang="zh-CN" altLang="en-US" sz="4950" dirty="0">
              <a:cs typeface="+mn-ea"/>
              <a:sym typeface="+mn-lt"/>
            </a:endParaRPr>
          </a:p>
        </p:txBody>
      </p:sp>
      <p:cxnSp>
        <p:nvCxnSpPr>
          <p:cNvPr id="5" name="直接连接符 4"/>
          <p:cNvCxnSpPr/>
          <p:nvPr/>
        </p:nvCxnSpPr>
        <p:spPr>
          <a:xfrm>
            <a:off x="4128655" y="1631916"/>
            <a:ext cx="0" cy="26843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77975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9"/>
                                        </p:tgtEl>
                                        <p:attrNameLst>
                                          <p:attrName>style.visibility</p:attrName>
                                        </p:attrNameLst>
                                      </p:cBhvr>
                                      <p:to>
                                        <p:strVal val="visible"/>
                                      </p:to>
                                    </p:set>
                                    <p:anim calcmode="lin" valueType="num">
                                      <p:cBhvr additive="base">
                                        <p:cTn id="14" dur="500" fill="hold"/>
                                        <p:tgtEl>
                                          <p:spTgt spid="79"/>
                                        </p:tgtEl>
                                        <p:attrNameLst>
                                          <p:attrName>ppt_x</p:attrName>
                                        </p:attrNameLst>
                                      </p:cBhvr>
                                      <p:tavLst>
                                        <p:tav tm="0">
                                          <p:val>
                                            <p:strVal val="#ppt_x"/>
                                          </p:val>
                                        </p:tav>
                                        <p:tav tm="100000">
                                          <p:val>
                                            <p:strVal val="#ppt_x"/>
                                          </p:val>
                                        </p:tav>
                                      </p:tavLst>
                                    </p:anim>
                                    <p:anim calcmode="lin" valueType="num">
                                      <p:cBhvr additive="base">
                                        <p:cTn id="15" dur="500" fill="hold"/>
                                        <p:tgtEl>
                                          <p:spTgt spid="7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94"/>
                                        </p:tgtEl>
                                        <p:attrNameLst>
                                          <p:attrName>style.visibility</p:attrName>
                                        </p:attrNameLst>
                                      </p:cBhvr>
                                      <p:to>
                                        <p:strVal val="visible"/>
                                      </p:to>
                                    </p:set>
                                    <p:anim calcmode="lin" valueType="num">
                                      <p:cBhvr additive="base">
                                        <p:cTn id="18" dur="500" fill="hold"/>
                                        <p:tgtEl>
                                          <p:spTgt spid="94"/>
                                        </p:tgtEl>
                                        <p:attrNameLst>
                                          <p:attrName>ppt_x</p:attrName>
                                        </p:attrNameLst>
                                      </p:cBhvr>
                                      <p:tavLst>
                                        <p:tav tm="0">
                                          <p:val>
                                            <p:strVal val="#ppt_x"/>
                                          </p:val>
                                        </p:tav>
                                        <p:tav tm="100000">
                                          <p:val>
                                            <p:strVal val="#ppt_x"/>
                                          </p:val>
                                        </p:tav>
                                      </p:tavLst>
                                    </p:anim>
                                    <p:anim calcmode="lin" valueType="num">
                                      <p:cBhvr additive="base">
                                        <p:cTn id="19"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heel(1)">
                                      <p:cBhvr>
                                        <p:cTn id="29" dur="2000"/>
                                        <p:tgtEl>
                                          <p:spTgt spid="43"/>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heel(1)">
                                      <p:cBhvr>
                                        <p:cTn id="32" dur="2000"/>
                                        <p:tgtEl>
                                          <p:spTgt spid="44"/>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heel(1)">
                                      <p:cBhvr>
                                        <p:cTn id="35" dur="2000"/>
                                        <p:tgtEl>
                                          <p:spTgt spid="45"/>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wheel(1)">
                                      <p:cBhvr>
                                        <p:cTn id="38" dur="2000"/>
                                        <p:tgtEl>
                                          <p:spTgt spid="84"/>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wheel(1)">
                                      <p:cBhvr>
                                        <p:cTn id="41" dur="2000"/>
                                        <p:tgtEl>
                                          <p:spTgt spid="85"/>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wheel(1)">
                                      <p:cBhvr>
                                        <p:cTn id="44" dur="2000"/>
                                        <p:tgtEl>
                                          <p:spTgt spid="86"/>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wheel(1)">
                                      <p:cBhvr>
                                        <p:cTn id="47" dur="2000"/>
                                        <p:tgtEl>
                                          <p:spTgt spid="87"/>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88"/>
                                        </p:tgtEl>
                                        <p:attrNameLst>
                                          <p:attrName>style.visibility</p:attrName>
                                        </p:attrNameLst>
                                      </p:cBhvr>
                                      <p:to>
                                        <p:strVal val="visible"/>
                                      </p:to>
                                    </p:set>
                                    <p:animEffect transition="in" filter="wheel(1)">
                                      <p:cBhvr>
                                        <p:cTn id="50" dur="2000"/>
                                        <p:tgtEl>
                                          <p:spTgt spid="88"/>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wheel(1)">
                                      <p:cBhvr>
                                        <p:cTn id="53" dur="2000"/>
                                        <p:tgtEl>
                                          <p:spTgt spid="89"/>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90"/>
                                        </p:tgtEl>
                                        <p:attrNameLst>
                                          <p:attrName>style.visibility</p:attrName>
                                        </p:attrNameLst>
                                      </p:cBhvr>
                                      <p:to>
                                        <p:strVal val="visible"/>
                                      </p:to>
                                    </p:set>
                                    <p:animEffect transition="in" filter="wheel(1)">
                                      <p:cBhvr>
                                        <p:cTn id="56" dur="2000"/>
                                        <p:tgtEl>
                                          <p:spTgt spid="90"/>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wheel(1)">
                                      <p:cBhvr>
                                        <p:cTn id="59" dur="2000"/>
                                        <p:tgtEl>
                                          <p:spTgt spid="91"/>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92"/>
                                        </p:tgtEl>
                                        <p:attrNameLst>
                                          <p:attrName>style.visibility</p:attrName>
                                        </p:attrNameLst>
                                      </p:cBhvr>
                                      <p:to>
                                        <p:strVal val="visible"/>
                                      </p:to>
                                    </p:set>
                                    <p:animEffect transition="in" filter="wheel(1)">
                                      <p:cBhvr>
                                        <p:cTn id="62" dur="2000"/>
                                        <p:tgtEl>
                                          <p:spTgt spid="92"/>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p:cTn id="67" dur="500" fill="hold"/>
                                        <p:tgtEl>
                                          <p:spTgt spid="80"/>
                                        </p:tgtEl>
                                        <p:attrNameLst>
                                          <p:attrName>ppt_w</p:attrName>
                                        </p:attrNameLst>
                                      </p:cBhvr>
                                      <p:tavLst>
                                        <p:tav tm="0">
                                          <p:val>
                                            <p:fltVal val="0"/>
                                          </p:val>
                                        </p:tav>
                                        <p:tav tm="100000">
                                          <p:val>
                                            <p:strVal val="#ppt_w"/>
                                          </p:val>
                                        </p:tav>
                                      </p:tavLst>
                                    </p:anim>
                                    <p:anim calcmode="lin" valueType="num">
                                      <p:cBhvr>
                                        <p:cTn id="68" dur="500" fill="hold"/>
                                        <p:tgtEl>
                                          <p:spTgt spid="80"/>
                                        </p:tgtEl>
                                        <p:attrNameLst>
                                          <p:attrName>ppt_h</p:attrName>
                                        </p:attrNameLst>
                                      </p:cBhvr>
                                      <p:tavLst>
                                        <p:tav tm="0">
                                          <p:val>
                                            <p:fltVal val="0"/>
                                          </p:val>
                                        </p:tav>
                                        <p:tav tm="100000">
                                          <p:val>
                                            <p:strVal val="#ppt_h"/>
                                          </p:val>
                                        </p:tav>
                                      </p:tavLst>
                                    </p:anim>
                                    <p:animEffect transition="in" filter="fade">
                                      <p:cBhvr>
                                        <p:cTn id="69" dur="500"/>
                                        <p:tgtEl>
                                          <p:spTgt spid="8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81"/>
                                        </p:tgtEl>
                                        <p:attrNameLst>
                                          <p:attrName>style.visibility</p:attrName>
                                        </p:attrNameLst>
                                      </p:cBhvr>
                                      <p:to>
                                        <p:strVal val="visible"/>
                                      </p:to>
                                    </p:set>
                                    <p:anim calcmode="lin" valueType="num">
                                      <p:cBhvr>
                                        <p:cTn id="72" dur="500" fill="hold"/>
                                        <p:tgtEl>
                                          <p:spTgt spid="81"/>
                                        </p:tgtEl>
                                        <p:attrNameLst>
                                          <p:attrName>ppt_w</p:attrName>
                                        </p:attrNameLst>
                                      </p:cBhvr>
                                      <p:tavLst>
                                        <p:tav tm="0">
                                          <p:val>
                                            <p:fltVal val="0"/>
                                          </p:val>
                                        </p:tav>
                                        <p:tav tm="100000">
                                          <p:val>
                                            <p:strVal val="#ppt_w"/>
                                          </p:val>
                                        </p:tav>
                                      </p:tavLst>
                                    </p:anim>
                                    <p:anim calcmode="lin" valueType="num">
                                      <p:cBhvr>
                                        <p:cTn id="73" dur="500" fill="hold"/>
                                        <p:tgtEl>
                                          <p:spTgt spid="81"/>
                                        </p:tgtEl>
                                        <p:attrNameLst>
                                          <p:attrName>ppt_h</p:attrName>
                                        </p:attrNameLst>
                                      </p:cBhvr>
                                      <p:tavLst>
                                        <p:tav tm="0">
                                          <p:val>
                                            <p:fltVal val="0"/>
                                          </p:val>
                                        </p:tav>
                                        <p:tav tm="100000">
                                          <p:val>
                                            <p:strVal val="#ppt_h"/>
                                          </p:val>
                                        </p:tav>
                                      </p:tavLst>
                                    </p:anim>
                                    <p:animEffect transition="in" filter="fade">
                                      <p:cBhvr>
                                        <p:cTn id="74" dur="500"/>
                                        <p:tgtEl>
                                          <p:spTgt spid="8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82"/>
                                        </p:tgtEl>
                                        <p:attrNameLst>
                                          <p:attrName>style.visibility</p:attrName>
                                        </p:attrNameLst>
                                      </p:cBhvr>
                                      <p:to>
                                        <p:strVal val="visible"/>
                                      </p:to>
                                    </p:set>
                                    <p:anim calcmode="lin" valueType="num">
                                      <p:cBhvr>
                                        <p:cTn id="77" dur="500" fill="hold"/>
                                        <p:tgtEl>
                                          <p:spTgt spid="82"/>
                                        </p:tgtEl>
                                        <p:attrNameLst>
                                          <p:attrName>ppt_w</p:attrName>
                                        </p:attrNameLst>
                                      </p:cBhvr>
                                      <p:tavLst>
                                        <p:tav tm="0">
                                          <p:val>
                                            <p:fltVal val="0"/>
                                          </p:val>
                                        </p:tav>
                                        <p:tav tm="100000">
                                          <p:val>
                                            <p:strVal val="#ppt_w"/>
                                          </p:val>
                                        </p:tav>
                                      </p:tavLst>
                                    </p:anim>
                                    <p:anim calcmode="lin" valueType="num">
                                      <p:cBhvr>
                                        <p:cTn id="78" dur="500" fill="hold"/>
                                        <p:tgtEl>
                                          <p:spTgt spid="82"/>
                                        </p:tgtEl>
                                        <p:attrNameLst>
                                          <p:attrName>ppt_h</p:attrName>
                                        </p:attrNameLst>
                                      </p:cBhvr>
                                      <p:tavLst>
                                        <p:tav tm="0">
                                          <p:val>
                                            <p:fltVal val="0"/>
                                          </p:val>
                                        </p:tav>
                                        <p:tav tm="100000">
                                          <p:val>
                                            <p:strVal val="#ppt_h"/>
                                          </p:val>
                                        </p:tav>
                                      </p:tavLst>
                                    </p:anim>
                                    <p:animEffect transition="in" filter="fade">
                                      <p:cBhvr>
                                        <p:cTn id="79" dur="500"/>
                                        <p:tgtEl>
                                          <p:spTgt spid="8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83"/>
                                        </p:tgtEl>
                                        <p:attrNameLst>
                                          <p:attrName>style.visibility</p:attrName>
                                        </p:attrNameLst>
                                      </p:cBhvr>
                                      <p:to>
                                        <p:strVal val="visible"/>
                                      </p:to>
                                    </p:set>
                                    <p:anim calcmode="lin" valueType="num">
                                      <p:cBhvr>
                                        <p:cTn id="82" dur="500" fill="hold"/>
                                        <p:tgtEl>
                                          <p:spTgt spid="83"/>
                                        </p:tgtEl>
                                        <p:attrNameLst>
                                          <p:attrName>ppt_w</p:attrName>
                                        </p:attrNameLst>
                                      </p:cBhvr>
                                      <p:tavLst>
                                        <p:tav tm="0">
                                          <p:val>
                                            <p:fltVal val="0"/>
                                          </p:val>
                                        </p:tav>
                                        <p:tav tm="100000">
                                          <p:val>
                                            <p:strVal val="#ppt_w"/>
                                          </p:val>
                                        </p:tav>
                                      </p:tavLst>
                                    </p:anim>
                                    <p:anim calcmode="lin" valueType="num">
                                      <p:cBhvr>
                                        <p:cTn id="83" dur="500" fill="hold"/>
                                        <p:tgtEl>
                                          <p:spTgt spid="83"/>
                                        </p:tgtEl>
                                        <p:attrNameLst>
                                          <p:attrName>ppt_h</p:attrName>
                                        </p:attrNameLst>
                                      </p:cBhvr>
                                      <p:tavLst>
                                        <p:tav tm="0">
                                          <p:val>
                                            <p:fltVal val="0"/>
                                          </p:val>
                                        </p:tav>
                                        <p:tav tm="100000">
                                          <p:val>
                                            <p:strVal val="#ppt_h"/>
                                          </p:val>
                                        </p:tav>
                                      </p:tavLst>
                                    </p:anim>
                                    <p:animEffect transition="in" filter="fade">
                                      <p:cBhvr>
                                        <p:cTn id="8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9" grpId="0"/>
      <p:bldP spid="80" grpId="0"/>
      <p:bldP spid="81" grpId="0"/>
      <p:bldP spid="82" grpId="0"/>
      <p:bldP spid="83" grpId="0"/>
      <p:bldP spid="43" grpId="0" animBg="1"/>
      <p:bldP spid="44" grpId="0" animBg="1"/>
      <p:bldP spid="45" grpId="0"/>
      <p:bldP spid="84" grpId="0" animBg="1"/>
      <p:bldP spid="85" grpId="0" animBg="1"/>
      <p:bldP spid="86" grpId="0"/>
      <p:bldP spid="87" grpId="0" animBg="1"/>
      <p:bldP spid="88" grpId="0" animBg="1"/>
      <p:bldP spid="89" grpId="0"/>
      <p:bldP spid="90" grpId="0" animBg="1"/>
      <p:bldP spid="91" grpId="0" animBg="1"/>
      <p:bldP spid="92" grpId="0"/>
      <p:bldP spid="9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9362"/>
            <a:ext cx="9144000" cy="4192581"/>
          </a:xfrm>
          <a:prstGeom prst="rect">
            <a:avLst/>
          </a:prstGeom>
        </p:spPr>
      </p:pic>
      <p:sp>
        <p:nvSpPr>
          <p:cNvPr id="6" name="Freeform 5"/>
          <p:cNvSpPr>
            <a:spLocks/>
          </p:cNvSpPr>
          <p:nvPr/>
        </p:nvSpPr>
        <p:spPr bwMode="auto">
          <a:xfrm>
            <a:off x="3361862" y="2593288"/>
            <a:ext cx="951221" cy="842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7" name="Freeform 5"/>
          <p:cNvSpPr>
            <a:spLocks/>
          </p:cNvSpPr>
          <p:nvPr/>
        </p:nvSpPr>
        <p:spPr bwMode="auto">
          <a:xfrm>
            <a:off x="3526461" y="2739126"/>
            <a:ext cx="622023" cy="55112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pPr algn="ctr"/>
            <a:endParaRPr lang="zh-CN" altLang="en-US" sz="1013" dirty="0">
              <a:cs typeface="+mn-ea"/>
              <a:sym typeface="+mn-lt"/>
            </a:endParaRPr>
          </a:p>
        </p:txBody>
      </p:sp>
      <p:sp>
        <p:nvSpPr>
          <p:cNvPr id="8" name="文本框 44"/>
          <p:cNvSpPr txBox="1"/>
          <p:nvPr/>
        </p:nvSpPr>
        <p:spPr>
          <a:xfrm>
            <a:off x="3490772" y="2740003"/>
            <a:ext cx="685422" cy="507831"/>
          </a:xfrm>
          <a:prstGeom prst="rect">
            <a:avLst/>
          </a:prstGeom>
          <a:noFill/>
        </p:spPr>
        <p:txBody>
          <a:bodyPr wrap="square" rtlCol="0">
            <a:spAutoFit/>
          </a:bodyPr>
          <a:lstStyle/>
          <a:p>
            <a:pPr algn="ctr"/>
            <a:r>
              <a:rPr lang="en-US" altLang="zh-CN" sz="2700" dirty="0">
                <a:solidFill>
                  <a:schemeClr val="bg1"/>
                </a:solidFill>
                <a:cs typeface="+mn-ea"/>
                <a:sym typeface="+mn-lt"/>
              </a:rPr>
              <a:t>01</a:t>
            </a:r>
            <a:endParaRPr lang="zh-CN" altLang="en-US" sz="2700" dirty="0">
              <a:solidFill>
                <a:schemeClr val="bg1"/>
              </a:solidFill>
              <a:cs typeface="+mn-ea"/>
              <a:sym typeface="+mn-lt"/>
            </a:endParaRPr>
          </a:p>
        </p:txBody>
      </p:sp>
      <p:sp>
        <p:nvSpPr>
          <p:cNvPr id="9" name="文本框 79"/>
          <p:cNvSpPr txBox="1"/>
          <p:nvPr/>
        </p:nvSpPr>
        <p:spPr>
          <a:xfrm>
            <a:off x="1304219" y="1745124"/>
            <a:ext cx="5149636" cy="584775"/>
          </a:xfrm>
          <a:prstGeom prst="rect">
            <a:avLst/>
          </a:prstGeom>
          <a:noFill/>
        </p:spPr>
        <p:txBody>
          <a:bodyPr wrap="square" rtlCol="0">
            <a:spAutoFit/>
          </a:bodyPr>
          <a:lstStyle/>
          <a:p>
            <a:pPr algn="ctr"/>
            <a:r>
              <a:rPr lang="zh-CN" altLang="en-US" sz="3200" dirty="0" smtClean="0">
                <a:solidFill>
                  <a:schemeClr val="bg1"/>
                </a:solidFill>
                <a:cs typeface="+mn-ea"/>
                <a:sym typeface="+mn-lt"/>
              </a:rPr>
              <a:t>第一部分添加</a:t>
            </a:r>
            <a:r>
              <a:rPr lang="zh-CN" altLang="en-US" sz="3200" dirty="0">
                <a:solidFill>
                  <a:schemeClr val="bg1"/>
                </a:solidFill>
                <a:cs typeface="+mn-ea"/>
                <a:sym typeface="+mn-lt"/>
              </a:rPr>
              <a:t>标题</a:t>
            </a:r>
          </a:p>
        </p:txBody>
      </p:sp>
    </p:spTree>
    <p:extLst>
      <p:ext uri="{BB962C8B-B14F-4D97-AF65-F5344CB8AC3E}">
        <p14:creationId xmlns:p14="http://schemas.microsoft.com/office/powerpoint/2010/main" val="210288019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8" presetClass="entr" presetSubtype="0" accel="50000" fill="hold" grpId="0" nodeType="clickEffect">
                                  <p:stCondLst>
                                    <p:cond delay="0"/>
                                  </p:stCondLst>
                                  <p:iterate type="lt">
                                    <p:tmPct val="50000"/>
                                  </p:iterate>
                                  <p:childTnLst>
                                    <p:set>
                                      <p:cBhvr>
                                        <p:cTn id="30" dur="1" fill="hold">
                                          <p:stCondLst>
                                            <p:cond delay="0"/>
                                          </p:stCondLst>
                                        </p:cTn>
                                        <p:tgtEl>
                                          <p:spTgt spid="9"/>
                                        </p:tgtEl>
                                        <p:attrNameLst>
                                          <p:attrName>style.visibility</p:attrName>
                                        </p:attrNameLst>
                                      </p:cBhvr>
                                      <p:to>
                                        <p:strVal val="visible"/>
                                      </p:to>
                                    </p:set>
                                    <p:set>
                                      <p:cBhvr>
                                        <p:cTn id="31" dur="455" fill="hold">
                                          <p:stCondLst>
                                            <p:cond delay="0"/>
                                          </p:stCondLst>
                                        </p:cTn>
                                        <p:tgtEl>
                                          <p:spTgt spid="9"/>
                                        </p:tgtEl>
                                        <p:attrNameLst>
                                          <p:attrName>style.rotation</p:attrName>
                                        </p:attrNameLst>
                                      </p:cBhvr>
                                      <p:to>
                                        <p:strVal val="-45.0"/>
                                      </p:to>
                                    </p:set>
                                    <p:anim calcmode="lin" valueType="num">
                                      <p:cBhvr>
                                        <p:cTn id="32"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33"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4"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5"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箭头连接符 6"/>
          <p:cNvCxnSpPr>
            <a:cxnSpLocks noChangeShapeType="1"/>
          </p:cNvCxnSpPr>
          <p:nvPr/>
        </p:nvCxnSpPr>
        <p:spPr bwMode="auto">
          <a:xfrm>
            <a:off x="6942138" y="2770488"/>
            <a:ext cx="0" cy="585787"/>
          </a:xfrm>
          <a:prstGeom prst="straightConnector1">
            <a:avLst/>
          </a:prstGeom>
          <a:noFill/>
          <a:ln w="19050" algn="ctr">
            <a:solidFill>
              <a:srgbClr val="C00000"/>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9" name="直接箭头连接符 7"/>
          <p:cNvCxnSpPr>
            <a:cxnSpLocks noChangeShapeType="1"/>
          </p:cNvCxnSpPr>
          <p:nvPr/>
        </p:nvCxnSpPr>
        <p:spPr bwMode="auto">
          <a:xfrm>
            <a:off x="2198688" y="2770488"/>
            <a:ext cx="0" cy="585787"/>
          </a:xfrm>
          <a:prstGeom prst="straightConnector1">
            <a:avLst/>
          </a:prstGeom>
          <a:noFill/>
          <a:ln w="19050" algn="ctr">
            <a:solidFill>
              <a:srgbClr val="C00000"/>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0" name="直接箭头连接符 8"/>
          <p:cNvCxnSpPr>
            <a:cxnSpLocks noChangeShapeType="1"/>
          </p:cNvCxnSpPr>
          <p:nvPr/>
        </p:nvCxnSpPr>
        <p:spPr bwMode="auto">
          <a:xfrm>
            <a:off x="5360988" y="2770488"/>
            <a:ext cx="0" cy="585787"/>
          </a:xfrm>
          <a:prstGeom prst="straightConnector1">
            <a:avLst/>
          </a:prstGeom>
          <a:noFill/>
          <a:ln w="19050" algn="ctr">
            <a:solidFill>
              <a:srgbClr val="C00000"/>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sp>
        <p:nvSpPr>
          <p:cNvPr id="11" name="环形箭头 10"/>
          <p:cNvSpPr/>
          <p:nvPr/>
        </p:nvSpPr>
        <p:spPr>
          <a:xfrm flipH="1">
            <a:off x="1560513" y="1608438"/>
            <a:ext cx="1277937" cy="1277937"/>
          </a:xfrm>
          <a:prstGeom prst="circularArrow">
            <a:avLst>
              <a:gd name="adj1" fmla="val 12500"/>
              <a:gd name="adj2" fmla="val 1142319"/>
              <a:gd name="adj3" fmla="val 20457681"/>
              <a:gd name="adj4" fmla="val 2875315"/>
              <a:gd name="adj5" fmla="val 12500"/>
            </a:avLst>
          </a:prstGeom>
          <a:solidFill>
            <a:schemeClr val="bg1"/>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zh-CN" altLang="en-US" sz="1500" dirty="0">
                <a:solidFill>
                  <a:schemeClr val="bg1"/>
                </a:solidFill>
                <a:cs typeface="+mn-ea"/>
                <a:sym typeface="+mn-lt"/>
              </a:rPr>
              <a:t>标题</a:t>
            </a:r>
          </a:p>
        </p:txBody>
      </p:sp>
      <p:sp>
        <p:nvSpPr>
          <p:cNvPr id="12" name="TextBox 31"/>
          <p:cNvSpPr txBox="1"/>
          <p:nvPr/>
        </p:nvSpPr>
        <p:spPr>
          <a:xfrm>
            <a:off x="1477963" y="3367388"/>
            <a:ext cx="1409700" cy="1084262"/>
          </a:xfrm>
          <a:prstGeom prst="rect">
            <a:avLst/>
          </a:prstGeom>
          <a:noFill/>
        </p:spPr>
        <p:txBody>
          <a:bodyPr lIns="68580" tIns="34290" rIns="68580" bIns="34290">
            <a:spAutoFit/>
          </a:bodyPr>
          <a:lstStyle/>
          <a:p>
            <a:pPr eaLnBrk="1" fontAlgn="auto" hangingPunct="1">
              <a:lnSpc>
                <a:spcPct val="150000"/>
              </a:lnSpc>
              <a:spcBef>
                <a:spcPts val="0"/>
              </a:spcBef>
              <a:spcAft>
                <a:spcPts val="0"/>
              </a:spcAft>
              <a:defRPr/>
            </a:pPr>
            <a:r>
              <a:rPr lang="zh-CN" altLang="en-US" sz="1100" dirty="0">
                <a:solidFill>
                  <a:schemeClr val="bg1">
                    <a:lumMod val="95000"/>
                  </a:schemeClr>
                </a:solidFill>
                <a:cs typeface="+mn-ea"/>
                <a:sym typeface="+mn-lt"/>
              </a:rPr>
              <a:t>您的内容打在这里，或者通过复制您的文本后，在此框中选择粘贴，并选择只保留</a:t>
            </a:r>
          </a:p>
        </p:txBody>
      </p:sp>
      <p:sp>
        <p:nvSpPr>
          <p:cNvPr id="13" name="TextBox 31"/>
          <p:cNvSpPr txBox="1"/>
          <p:nvPr/>
        </p:nvSpPr>
        <p:spPr>
          <a:xfrm>
            <a:off x="3059113" y="3367388"/>
            <a:ext cx="1408112" cy="1084912"/>
          </a:xfrm>
          <a:prstGeom prst="rect">
            <a:avLst/>
          </a:prstGeom>
          <a:noFill/>
        </p:spPr>
        <p:txBody>
          <a:bodyPr lIns="68580" tIns="34290" rIns="68580" bIns="34290">
            <a:spAutoFit/>
          </a:bodyPr>
          <a:lstStyle/>
          <a:p>
            <a:pPr eaLnBrk="1" fontAlgn="auto" hangingPunct="1">
              <a:lnSpc>
                <a:spcPct val="150000"/>
              </a:lnSpc>
              <a:spcBef>
                <a:spcPts val="0"/>
              </a:spcBef>
              <a:spcAft>
                <a:spcPts val="0"/>
              </a:spcAft>
              <a:defRPr/>
            </a:pPr>
            <a:r>
              <a:rPr lang="zh-CN" altLang="en-US" sz="1100" dirty="0">
                <a:solidFill>
                  <a:schemeClr val="bg1">
                    <a:lumMod val="95000"/>
                  </a:schemeClr>
                </a:solidFill>
                <a:cs typeface="+mn-ea"/>
                <a:sym typeface="+mn-lt"/>
              </a:rPr>
              <a:t>您的内容打在这里，或者通过复制您的文本后，在此框中选择粘贴，并选择只保留</a:t>
            </a:r>
          </a:p>
        </p:txBody>
      </p:sp>
      <p:sp>
        <p:nvSpPr>
          <p:cNvPr id="14" name="环形箭头 13"/>
          <p:cNvSpPr/>
          <p:nvPr/>
        </p:nvSpPr>
        <p:spPr>
          <a:xfrm flipH="1">
            <a:off x="4722813" y="1608438"/>
            <a:ext cx="1276350" cy="1277937"/>
          </a:xfrm>
          <a:prstGeom prst="circularArrow">
            <a:avLst>
              <a:gd name="adj1" fmla="val 12500"/>
              <a:gd name="adj2" fmla="val 1142319"/>
              <a:gd name="adj3" fmla="val 20457681"/>
              <a:gd name="adj4" fmla="val 2875315"/>
              <a:gd name="adj5" fmla="val 12500"/>
            </a:avLst>
          </a:prstGeom>
          <a:solidFill>
            <a:schemeClr val="bg1"/>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zh-CN" altLang="en-US" sz="1500" dirty="0">
                <a:solidFill>
                  <a:schemeClr val="bg1"/>
                </a:solidFill>
                <a:cs typeface="+mn-ea"/>
                <a:sym typeface="+mn-lt"/>
              </a:rPr>
              <a:t>标题</a:t>
            </a:r>
          </a:p>
        </p:txBody>
      </p:sp>
      <p:sp>
        <p:nvSpPr>
          <p:cNvPr id="15" name="TextBox 31"/>
          <p:cNvSpPr txBox="1"/>
          <p:nvPr/>
        </p:nvSpPr>
        <p:spPr>
          <a:xfrm>
            <a:off x="4638675" y="3367388"/>
            <a:ext cx="1409700" cy="1084912"/>
          </a:xfrm>
          <a:prstGeom prst="rect">
            <a:avLst/>
          </a:prstGeom>
          <a:noFill/>
        </p:spPr>
        <p:txBody>
          <a:bodyPr lIns="68580" tIns="34290" rIns="68580" bIns="34290">
            <a:spAutoFit/>
          </a:bodyPr>
          <a:lstStyle/>
          <a:p>
            <a:pPr eaLnBrk="1" fontAlgn="auto" hangingPunct="1">
              <a:lnSpc>
                <a:spcPct val="150000"/>
              </a:lnSpc>
              <a:spcBef>
                <a:spcPts val="0"/>
              </a:spcBef>
              <a:spcAft>
                <a:spcPts val="0"/>
              </a:spcAft>
              <a:defRPr/>
            </a:pPr>
            <a:r>
              <a:rPr lang="zh-CN" altLang="en-US" sz="1100" dirty="0">
                <a:solidFill>
                  <a:schemeClr val="bg1">
                    <a:lumMod val="95000"/>
                  </a:schemeClr>
                </a:solidFill>
                <a:cs typeface="+mn-ea"/>
                <a:sym typeface="+mn-lt"/>
              </a:rPr>
              <a:t>您的内容打在这里，或者通过复制您的文本后，在此框中选择粘贴，并选择只保留</a:t>
            </a:r>
          </a:p>
        </p:txBody>
      </p:sp>
      <p:sp>
        <p:nvSpPr>
          <p:cNvPr id="16" name="环形箭头 15"/>
          <p:cNvSpPr/>
          <p:nvPr/>
        </p:nvSpPr>
        <p:spPr>
          <a:xfrm flipH="1">
            <a:off x="6302375" y="1608438"/>
            <a:ext cx="1277938" cy="1277937"/>
          </a:xfrm>
          <a:prstGeom prst="circularArrow">
            <a:avLst>
              <a:gd name="adj1" fmla="val 12500"/>
              <a:gd name="adj2" fmla="val 1142319"/>
              <a:gd name="adj3" fmla="val 20457681"/>
              <a:gd name="adj4" fmla="val 2875315"/>
              <a:gd name="adj5" fmla="val 12500"/>
            </a:avLst>
          </a:prstGeom>
          <a:solidFill>
            <a:schemeClr val="bg1"/>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zh-CN" altLang="en-US" sz="1500" dirty="0">
                <a:solidFill>
                  <a:schemeClr val="bg1"/>
                </a:solidFill>
                <a:cs typeface="+mn-ea"/>
                <a:sym typeface="+mn-lt"/>
              </a:rPr>
              <a:t>标题</a:t>
            </a:r>
          </a:p>
        </p:txBody>
      </p:sp>
      <p:sp>
        <p:nvSpPr>
          <p:cNvPr id="17" name="TextBox 31"/>
          <p:cNvSpPr txBox="1"/>
          <p:nvPr/>
        </p:nvSpPr>
        <p:spPr>
          <a:xfrm>
            <a:off x="6219825" y="3367388"/>
            <a:ext cx="1409700" cy="1084912"/>
          </a:xfrm>
          <a:prstGeom prst="rect">
            <a:avLst/>
          </a:prstGeom>
          <a:noFill/>
        </p:spPr>
        <p:txBody>
          <a:bodyPr lIns="68580" tIns="34290" rIns="68580" bIns="34290">
            <a:spAutoFit/>
          </a:bodyPr>
          <a:lstStyle/>
          <a:p>
            <a:pPr eaLnBrk="1" fontAlgn="auto" hangingPunct="1">
              <a:lnSpc>
                <a:spcPct val="150000"/>
              </a:lnSpc>
              <a:spcBef>
                <a:spcPts val="0"/>
              </a:spcBef>
              <a:spcAft>
                <a:spcPts val="0"/>
              </a:spcAft>
              <a:defRPr/>
            </a:pPr>
            <a:r>
              <a:rPr lang="zh-CN" altLang="en-US" sz="1100" dirty="0">
                <a:solidFill>
                  <a:schemeClr val="bg1">
                    <a:lumMod val="95000"/>
                  </a:schemeClr>
                </a:solidFill>
                <a:cs typeface="+mn-ea"/>
                <a:sym typeface="+mn-lt"/>
              </a:rPr>
              <a:t>您的内容打在这里，或者通过复制您的文本后，在此框中选择粘贴，并选择只保留</a:t>
            </a:r>
          </a:p>
        </p:txBody>
      </p:sp>
      <p:cxnSp>
        <p:nvCxnSpPr>
          <p:cNvPr id="18" name="直接箭头连接符 8"/>
          <p:cNvCxnSpPr>
            <a:cxnSpLocks noChangeShapeType="1"/>
          </p:cNvCxnSpPr>
          <p:nvPr/>
        </p:nvCxnSpPr>
        <p:spPr bwMode="auto">
          <a:xfrm>
            <a:off x="3764757" y="2770488"/>
            <a:ext cx="0" cy="585787"/>
          </a:xfrm>
          <a:prstGeom prst="straightConnector1">
            <a:avLst/>
          </a:prstGeom>
          <a:noFill/>
          <a:ln w="19050" algn="ctr">
            <a:solidFill>
              <a:srgbClr val="C00000"/>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sp>
        <p:nvSpPr>
          <p:cNvPr id="19" name="环形箭头 18"/>
          <p:cNvSpPr/>
          <p:nvPr/>
        </p:nvSpPr>
        <p:spPr>
          <a:xfrm flipH="1">
            <a:off x="3126582" y="1608438"/>
            <a:ext cx="1276350" cy="1277937"/>
          </a:xfrm>
          <a:prstGeom prst="circularArrow">
            <a:avLst>
              <a:gd name="adj1" fmla="val 12500"/>
              <a:gd name="adj2" fmla="val 1142319"/>
              <a:gd name="adj3" fmla="val 20457681"/>
              <a:gd name="adj4" fmla="val 2875315"/>
              <a:gd name="adj5" fmla="val 12500"/>
            </a:avLst>
          </a:prstGeom>
          <a:solidFill>
            <a:schemeClr val="bg1"/>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zh-CN" altLang="en-US" sz="1500" dirty="0">
                <a:solidFill>
                  <a:schemeClr val="bg1"/>
                </a:solidFill>
                <a:cs typeface="+mn-ea"/>
                <a:sym typeface="+mn-lt"/>
              </a:rPr>
              <a:t>标题</a:t>
            </a:r>
          </a:p>
        </p:txBody>
      </p:sp>
    </p:spTree>
    <p:extLst>
      <p:ext uri="{BB962C8B-B14F-4D97-AF65-F5344CB8AC3E}">
        <p14:creationId xmlns:p14="http://schemas.microsoft.com/office/powerpoint/2010/main" val="121685976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par>
                                <p:cTn id="26" presetID="22" presetClass="entr" presetSubtype="1"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par>
                                <p:cTn id="29" presetID="22" presetClass="entr" presetSubtype="1"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up)">
                                      <p:cBhvr>
                                        <p:cTn id="31" dur="500"/>
                                        <p:tgtEl>
                                          <p:spTgt spid="10"/>
                                        </p:tgtEl>
                                      </p:cBhvr>
                                    </p:animEffect>
                                  </p:childTnLst>
                                </p:cTn>
                              </p:par>
                              <p:par>
                                <p:cTn id="32" presetID="22" presetClass="entr" presetSubtype="1"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6"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strips(downRight)">
                                      <p:cBhvr>
                                        <p:cTn id="39" dur="500"/>
                                        <p:tgtEl>
                                          <p:spTgt spid="12"/>
                                        </p:tgtEl>
                                      </p:cBhvr>
                                    </p:animEffect>
                                  </p:childTnLst>
                                </p:cTn>
                              </p:par>
                              <p:par>
                                <p:cTn id="40" presetID="18" presetClass="entr" presetSubtype="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strips(downRight)">
                                      <p:cBhvr>
                                        <p:cTn id="42" dur="500"/>
                                        <p:tgtEl>
                                          <p:spTgt spid="13"/>
                                        </p:tgtEl>
                                      </p:cBhvr>
                                    </p:animEffect>
                                  </p:childTnLst>
                                </p:cTn>
                              </p:par>
                              <p:par>
                                <p:cTn id="43" presetID="18" presetClass="entr" presetSubtype="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strips(downRight)">
                                      <p:cBhvr>
                                        <p:cTn id="45" dur="500"/>
                                        <p:tgtEl>
                                          <p:spTgt spid="15"/>
                                        </p:tgtEl>
                                      </p:cBhvr>
                                    </p:animEffect>
                                  </p:childTnLst>
                                </p:cTn>
                              </p:par>
                              <p:par>
                                <p:cTn id="46" presetID="18" presetClass="entr" presetSubtype="6"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strips(downRight)">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P spid="15" grpId="0"/>
      <p:bldP spid="16" grpId="0" animBg="1"/>
      <p:bldP spid="17" grpId="0"/>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169622" y="1653648"/>
            <a:ext cx="1350150" cy="135015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C00000"/>
                </a:solidFill>
                <a:cs typeface="+mn-ea"/>
                <a:sym typeface="+mn-lt"/>
              </a:rPr>
              <a:t>75%</a:t>
            </a:r>
            <a:endParaRPr lang="zh-CN" altLang="en-US" sz="2700" dirty="0">
              <a:solidFill>
                <a:srgbClr val="C00000"/>
              </a:solidFill>
              <a:cs typeface="+mn-ea"/>
              <a:sym typeface="+mn-lt"/>
            </a:endParaRPr>
          </a:p>
        </p:txBody>
      </p:sp>
      <p:sp>
        <p:nvSpPr>
          <p:cNvPr id="9" name="椭圆 8"/>
          <p:cNvSpPr/>
          <p:nvPr/>
        </p:nvSpPr>
        <p:spPr>
          <a:xfrm>
            <a:off x="2987824" y="1653648"/>
            <a:ext cx="1350150" cy="135015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700">
                <a:solidFill>
                  <a:srgbClr val="C00000"/>
                </a:solidFill>
                <a:cs typeface="+mn-ea"/>
                <a:sym typeface="+mn-lt"/>
              </a:rPr>
              <a:t>50%</a:t>
            </a:r>
            <a:endParaRPr lang="zh-CN" altLang="en-US" sz="2700">
              <a:solidFill>
                <a:srgbClr val="C00000"/>
              </a:solidFill>
              <a:cs typeface="+mn-ea"/>
              <a:sym typeface="+mn-lt"/>
            </a:endParaRPr>
          </a:p>
        </p:txBody>
      </p:sp>
      <p:sp>
        <p:nvSpPr>
          <p:cNvPr id="10" name="椭圆 9"/>
          <p:cNvSpPr/>
          <p:nvPr/>
        </p:nvSpPr>
        <p:spPr>
          <a:xfrm>
            <a:off x="4806026" y="1653648"/>
            <a:ext cx="1350150" cy="135015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700">
                <a:solidFill>
                  <a:srgbClr val="C00000"/>
                </a:solidFill>
                <a:cs typeface="+mn-ea"/>
                <a:sym typeface="+mn-lt"/>
              </a:rPr>
              <a:t>25%</a:t>
            </a:r>
            <a:endParaRPr lang="zh-CN" altLang="en-US" sz="2700">
              <a:solidFill>
                <a:srgbClr val="C00000"/>
              </a:solidFill>
              <a:cs typeface="+mn-ea"/>
              <a:sym typeface="+mn-lt"/>
            </a:endParaRPr>
          </a:p>
        </p:txBody>
      </p:sp>
      <p:sp>
        <p:nvSpPr>
          <p:cNvPr id="11" name="椭圆 10"/>
          <p:cNvSpPr/>
          <p:nvPr/>
        </p:nvSpPr>
        <p:spPr>
          <a:xfrm>
            <a:off x="6624228" y="1653648"/>
            <a:ext cx="1350150" cy="135015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700" dirty="0">
                <a:solidFill>
                  <a:srgbClr val="C00000"/>
                </a:solidFill>
                <a:cs typeface="+mn-ea"/>
                <a:sym typeface="+mn-lt"/>
              </a:rPr>
              <a:t>10%</a:t>
            </a:r>
            <a:endParaRPr lang="zh-CN" altLang="en-US" sz="2700" dirty="0">
              <a:solidFill>
                <a:srgbClr val="C00000"/>
              </a:solidFill>
              <a:cs typeface="+mn-ea"/>
              <a:sym typeface="+mn-lt"/>
            </a:endParaRPr>
          </a:p>
        </p:txBody>
      </p:sp>
      <p:sp>
        <p:nvSpPr>
          <p:cNvPr id="12" name="椭圆 85"/>
          <p:cNvSpPr/>
          <p:nvPr/>
        </p:nvSpPr>
        <p:spPr>
          <a:xfrm>
            <a:off x="1169622" y="1652811"/>
            <a:ext cx="1350150" cy="1350150"/>
          </a:xfrm>
          <a:custGeom>
            <a:avLst/>
            <a:gdLst>
              <a:gd name="connsiteX0" fmla="*/ 0 w 1800200"/>
              <a:gd name="connsiteY0" fmla="*/ 900100 h 1800200"/>
              <a:gd name="connsiteX1" fmla="*/ 900100 w 1800200"/>
              <a:gd name="connsiteY1" fmla="*/ 0 h 1800200"/>
              <a:gd name="connsiteX2" fmla="*/ 1800200 w 1800200"/>
              <a:gd name="connsiteY2" fmla="*/ 900100 h 1800200"/>
              <a:gd name="connsiteX3" fmla="*/ 900100 w 1800200"/>
              <a:gd name="connsiteY3" fmla="*/ 1800200 h 1800200"/>
              <a:gd name="connsiteX4" fmla="*/ 0 w 1800200"/>
              <a:gd name="connsiteY4" fmla="*/ 90010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4" fmla="*/ 991540 w 1800200"/>
              <a:gd name="connsiteY4" fmla="*/ 9144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Lst>
            <a:ahLst/>
            <a:cxnLst>
              <a:cxn ang="0">
                <a:pos x="connsiteX0" y="connsiteY0"/>
              </a:cxn>
              <a:cxn ang="0">
                <a:pos x="connsiteX1" y="connsiteY1"/>
              </a:cxn>
              <a:cxn ang="0">
                <a:pos x="connsiteX2" y="connsiteY2"/>
              </a:cxn>
              <a:cxn ang="0">
                <a:pos x="connsiteX3" y="connsiteY3"/>
              </a:cxn>
            </a:cxnLst>
            <a:rect l="l" t="t" r="r" b="b"/>
            <a:pathLst>
              <a:path w="1800200" h="1800200">
                <a:moveTo>
                  <a:pt x="900100" y="0"/>
                </a:moveTo>
                <a:cubicBezTo>
                  <a:pt x="1397212" y="0"/>
                  <a:pt x="1800200" y="402988"/>
                  <a:pt x="1800200" y="900100"/>
                </a:cubicBezTo>
                <a:cubicBezTo>
                  <a:pt x="1800200" y="1397212"/>
                  <a:pt x="1397212" y="1800200"/>
                  <a:pt x="900100" y="1800200"/>
                </a:cubicBezTo>
                <a:cubicBezTo>
                  <a:pt x="402988" y="1800200"/>
                  <a:pt x="0" y="1397212"/>
                  <a:pt x="0" y="900100"/>
                </a:cubicBez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C00000"/>
              </a:solidFill>
              <a:cs typeface="+mn-ea"/>
              <a:sym typeface="+mn-lt"/>
            </a:endParaRPr>
          </a:p>
        </p:txBody>
      </p:sp>
      <p:sp>
        <p:nvSpPr>
          <p:cNvPr id="13" name="椭圆 85"/>
          <p:cNvSpPr/>
          <p:nvPr/>
        </p:nvSpPr>
        <p:spPr>
          <a:xfrm>
            <a:off x="3662899" y="1652811"/>
            <a:ext cx="675075" cy="1350150"/>
          </a:xfrm>
          <a:custGeom>
            <a:avLst/>
            <a:gdLst>
              <a:gd name="connsiteX0" fmla="*/ 0 w 1800200"/>
              <a:gd name="connsiteY0" fmla="*/ 900100 h 1800200"/>
              <a:gd name="connsiteX1" fmla="*/ 900100 w 1800200"/>
              <a:gd name="connsiteY1" fmla="*/ 0 h 1800200"/>
              <a:gd name="connsiteX2" fmla="*/ 1800200 w 1800200"/>
              <a:gd name="connsiteY2" fmla="*/ 900100 h 1800200"/>
              <a:gd name="connsiteX3" fmla="*/ 900100 w 1800200"/>
              <a:gd name="connsiteY3" fmla="*/ 1800200 h 1800200"/>
              <a:gd name="connsiteX4" fmla="*/ 0 w 1800200"/>
              <a:gd name="connsiteY4" fmla="*/ 90010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4" fmla="*/ 991540 w 1800200"/>
              <a:gd name="connsiteY4" fmla="*/ 9144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0" fmla="*/ 0 w 900100"/>
              <a:gd name="connsiteY0" fmla="*/ 0 h 1800200"/>
              <a:gd name="connsiteX1" fmla="*/ 900100 w 900100"/>
              <a:gd name="connsiteY1" fmla="*/ 900100 h 1800200"/>
              <a:gd name="connsiteX2" fmla="*/ 0 w 900100"/>
              <a:gd name="connsiteY2" fmla="*/ 1800200 h 1800200"/>
            </a:gdLst>
            <a:ahLst/>
            <a:cxnLst>
              <a:cxn ang="0">
                <a:pos x="connsiteX0" y="connsiteY0"/>
              </a:cxn>
              <a:cxn ang="0">
                <a:pos x="connsiteX1" y="connsiteY1"/>
              </a:cxn>
              <a:cxn ang="0">
                <a:pos x="connsiteX2" y="connsiteY2"/>
              </a:cxn>
            </a:cxnLst>
            <a:rect l="l" t="t" r="r" b="b"/>
            <a:pathLst>
              <a:path w="900100" h="1800200">
                <a:moveTo>
                  <a:pt x="0" y="0"/>
                </a:moveTo>
                <a:cubicBezTo>
                  <a:pt x="497112" y="0"/>
                  <a:pt x="900100" y="402988"/>
                  <a:pt x="900100" y="900100"/>
                </a:cubicBezTo>
                <a:cubicBezTo>
                  <a:pt x="900100" y="1397212"/>
                  <a:pt x="497112" y="1800200"/>
                  <a:pt x="0" y="1800200"/>
                </a:cubicBez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C00000"/>
              </a:solidFill>
              <a:cs typeface="+mn-ea"/>
              <a:sym typeface="+mn-lt"/>
            </a:endParaRPr>
          </a:p>
        </p:txBody>
      </p:sp>
      <p:sp>
        <p:nvSpPr>
          <p:cNvPr id="14" name="椭圆 85"/>
          <p:cNvSpPr/>
          <p:nvPr/>
        </p:nvSpPr>
        <p:spPr>
          <a:xfrm>
            <a:off x="5481101" y="1652811"/>
            <a:ext cx="675075" cy="675075"/>
          </a:xfrm>
          <a:custGeom>
            <a:avLst/>
            <a:gdLst>
              <a:gd name="connsiteX0" fmla="*/ 0 w 1800200"/>
              <a:gd name="connsiteY0" fmla="*/ 900100 h 1800200"/>
              <a:gd name="connsiteX1" fmla="*/ 900100 w 1800200"/>
              <a:gd name="connsiteY1" fmla="*/ 0 h 1800200"/>
              <a:gd name="connsiteX2" fmla="*/ 1800200 w 1800200"/>
              <a:gd name="connsiteY2" fmla="*/ 900100 h 1800200"/>
              <a:gd name="connsiteX3" fmla="*/ 900100 w 1800200"/>
              <a:gd name="connsiteY3" fmla="*/ 1800200 h 1800200"/>
              <a:gd name="connsiteX4" fmla="*/ 0 w 1800200"/>
              <a:gd name="connsiteY4" fmla="*/ 90010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4" fmla="*/ 991540 w 1800200"/>
              <a:gd name="connsiteY4" fmla="*/ 9144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0" fmla="*/ 0 w 900100"/>
              <a:gd name="connsiteY0" fmla="*/ 0 h 1800200"/>
              <a:gd name="connsiteX1" fmla="*/ 900100 w 900100"/>
              <a:gd name="connsiteY1" fmla="*/ 900100 h 1800200"/>
              <a:gd name="connsiteX2" fmla="*/ 0 w 900100"/>
              <a:gd name="connsiteY2" fmla="*/ 1800200 h 1800200"/>
              <a:gd name="connsiteX0" fmla="*/ 0 w 900100"/>
              <a:gd name="connsiteY0" fmla="*/ 0 h 900100"/>
              <a:gd name="connsiteX1" fmla="*/ 900100 w 900100"/>
              <a:gd name="connsiteY1" fmla="*/ 900100 h 900100"/>
            </a:gdLst>
            <a:ahLst/>
            <a:cxnLst>
              <a:cxn ang="0">
                <a:pos x="connsiteX0" y="connsiteY0"/>
              </a:cxn>
              <a:cxn ang="0">
                <a:pos x="connsiteX1" y="connsiteY1"/>
              </a:cxn>
            </a:cxnLst>
            <a:rect l="l" t="t" r="r" b="b"/>
            <a:pathLst>
              <a:path w="900100" h="900100">
                <a:moveTo>
                  <a:pt x="0" y="0"/>
                </a:moveTo>
                <a:cubicBezTo>
                  <a:pt x="497112" y="0"/>
                  <a:pt x="900100" y="402988"/>
                  <a:pt x="900100" y="900100"/>
                </a:cubicBez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C00000"/>
              </a:solidFill>
              <a:cs typeface="+mn-ea"/>
              <a:sym typeface="+mn-lt"/>
            </a:endParaRPr>
          </a:p>
        </p:txBody>
      </p:sp>
      <p:sp>
        <p:nvSpPr>
          <p:cNvPr id="15" name="椭圆 85"/>
          <p:cNvSpPr/>
          <p:nvPr/>
        </p:nvSpPr>
        <p:spPr>
          <a:xfrm>
            <a:off x="7299303" y="1652498"/>
            <a:ext cx="312959" cy="76290"/>
          </a:xfrm>
          <a:custGeom>
            <a:avLst/>
            <a:gdLst>
              <a:gd name="connsiteX0" fmla="*/ 0 w 1800200"/>
              <a:gd name="connsiteY0" fmla="*/ 900100 h 1800200"/>
              <a:gd name="connsiteX1" fmla="*/ 900100 w 1800200"/>
              <a:gd name="connsiteY1" fmla="*/ 0 h 1800200"/>
              <a:gd name="connsiteX2" fmla="*/ 1800200 w 1800200"/>
              <a:gd name="connsiteY2" fmla="*/ 900100 h 1800200"/>
              <a:gd name="connsiteX3" fmla="*/ 900100 w 1800200"/>
              <a:gd name="connsiteY3" fmla="*/ 1800200 h 1800200"/>
              <a:gd name="connsiteX4" fmla="*/ 0 w 1800200"/>
              <a:gd name="connsiteY4" fmla="*/ 90010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4" fmla="*/ 991540 w 1800200"/>
              <a:gd name="connsiteY4" fmla="*/ 9144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0" fmla="*/ 0 w 900100"/>
              <a:gd name="connsiteY0" fmla="*/ 0 h 1800200"/>
              <a:gd name="connsiteX1" fmla="*/ 900100 w 900100"/>
              <a:gd name="connsiteY1" fmla="*/ 900100 h 1800200"/>
              <a:gd name="connsiteX2" fmla="*/ 0 w 900100"/>
              <a:gd name="connsiteY2" fmla="*/ 1800200 h 1800200"/>
              <a:gd name="connsiteX0" fmla="*/ 0 w 900100"/>
              <a:gd name="connsiteY0" fmla="*/ 0 h 900100"/>
              <a:gd name="connsiteX1" fmla="*/ 900100 w 900100"/>
              <a:gd name="connsiteY1" fmla="*/ 900100 h 900100"/>
              <a:gd name="connsiteX0" fmla="*/ 0 w 900100"/>
              <a:gd name="connsiteY0" fmla="*/ 0 h 900100"/>
              <a:gd name="connsiteX1" fmla="*/ 417278 w 900100"/>
              <a:gd name="connsiteY1" fmla="*/ 101302 h 900100"/>
              <a:gd name="connsiteX2" fmla="*/ 900100 w 900100"/>
              <a:gd name="connsiteY2" fmla="*/ 900100 h 900100"/>
              <a:gd name="connsiteX0" fmla="*/ 0 w 900100"/>
              <a:gd name="connsiteY0" fmla="*/ 0 h 900100"/>
              <a:gd name="connsiteX1" fmla="*/ 417278 w 900100"/>
              <a:gd name="connsiteY1" fmla="*/ 101302 h 900100"/>
              <a:gd name="connsiteX2" fmla="*/ 900100 w 900100"/>
              <a:gd name="connsiteY2" fmla="*/ 900100 h 900100"/>
              <a:gd name="connsiteX0" fmla="*/ 0 w 900100"/>
              <a:gd name="connsiteY0" fmla="*/ 0 h 900100"/>
              <a:gd name="connsiteX1" fmla="*/ 417278 w 900100"/>
              <a:gd name="connsiteY1" fmla="*/ 101302 h 900100"/>
              <a:gd name="connsiteX2" fmla="*/ 900100 w 900100"/>
              <a:gd name="connsiteY2" fmla="*/ 900100 h 900100"/>
              <a:gd name="connsiteX0" fmla="*/ 0 w 900100"/>
              <a:gd name="connsiteY0" fmla="*/ 330 h 900430"/>
              <a:gd name="connsiteX1" fmla="*/ 417278 w 900100"/>
              <a:gd name="connsiteY1" fmla="*/ 101632 h 900430"/>
              <a:gd name="connsiteX2" fmla="*/ 900100 w 900100"/>
              <a:gd name="connsiteY2" fmla="*/ 900430 h 900430"/>
              <a:gd name="connsiteX0" fmla="*/ 0 w 417278"/>
              <a:gd name="connsiteY0" fmla="*/ 330 h 101632"/>
              <a:gd name="connsiteX1" fmla="*/ 417278 w 417278"/>
              <a:gd name="connsiteY1" fmla="*/ 101632 h 101632"/>
              <a:gd name="connsiteX0" fmla="*/ 0 w 417278"/>
              <a:gd name="connsiteY0" fmla="*/ 418 h 101720"/>
              <a:gd name="connsiteX1" fmla="*/ 417278 w 417278"/>
              <a:gd name="connsiteY1" fmla="*/ 101720 h 101720"/>
            </a:gdLst>
            <a:ahLst/>
            <a:cxnLst>
              <a:cxn ang="0">
                <a:pos x="connsiteX0" y="connsiteY0"/>
              </a:cxn>
              <a:cxn ang="0">
                <a:pos x="connsiteX1" y="connsiteY1"/>
              </a:cxn>
            </a:cxnLst>
            <a:rect l="l" t="t" r="r" b="b"/>
            <a:pathLst>
              <a:path w="417278" h="101720">
                <a:moveTo>
                  <a:pt x="0" y="418"/>
                </a:moveTo>
                <a:cubicBezTo>
                  <a:pt x="158143" y="-3915"/>
                  <a:pt x="282947" y="25091"/>
                  <a:pt x="417278" y="101720"/>
                </a:cubicBez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C00000"/>
              </a:solidFill>
              <a:cs typeface="+mn-ea"/>
              <a:sym typeface="+mn-lt"/>
            </a:endParaRPr>
          </a:p>
        </p:txBody>
      </p:sp>
      <p:sp>
        <p:nvSpPr>
          <p:cNvPr id="16" name="TextBox 90"/>
          <p:cNvSpPr txBox="1"/>
          <p:nvPr/>
        </p:nvSpPr>
        <p:spPr>
          <a:xfrm>
            <a:off x="903582" y="3271057"/>
            <a:ext cx="1723549" cy="1131079"/>
          </a:xfrm>
          <a:prstGeom prst="rect">
            <a:avLst/>
          </a:prstGeom>
          <a:noFill/>
        </p:spPr>
        <p:txBody>
          <a:bodyPr wrap="none" rtlCol="0">
            <a:spAutoFit/>
          </a:bodyPr>
          <a:lstStyle/>
          <a:p>
            <a:pPr algn="ctr"/>
            <a:r>
              <a:rPr lang="zh-CN" altLang="en-US" sz="1500">
                <a:solidFill>
                  <a:schemeClr val="bg1"/>
                </a:solidFill>
                <a:cs typeface="+mn-ea"/>
                <a:sym typeface="+mn-lt"/>
              </a:rPr>
              <a:t>单击添加标题</a:t>
            </a:r>
            <a:endParaRPr lang="en-US" altLang="zh-CN" sz="1500">
              <a:solidFill>
                <a:schemeClr val="bg1"/>
              </a:solidFill>
              <a:cs typeface="+mn-ea"/>
              <a:sym typeface="+mn-lt"/>
            </a:endParaRPr>
          </a:p>
          <a:p>
            <a:pPr algn="ctr"/>
            <a:endParaRPr lang="en-US" altLang="zh-CN" sz="450">
              <a:solidFill>
                <a:schemeClr val="bg1"/>
              </a:solidFill>
              <a:cs typeface="+mn-ea"/>
              <a:sym typeface="+mn-lt"/>
            </a:endParaRPr>
          </a:p>
          <a:p>
            <a:pPr algn="ctr"/>
            <a:r>
              <a:rPr lang="zh-CN" altLang="en-US" sz="1200">
                <a:solidFill>
                  <a:schemeClr val="bg1"/>
                </a:solidFill>
                <a:cs typeface="+mn-ea"/>
                <a:sym typeface="+mn-lt"/>
              </a:rPr>
              <a:t>单击添加文本单击添加</a:t>
            </a:r>
            <a:endParaRPr lang="en-US" altLang="zh-CN" sz="1200">
              <a:solidFill>
                <a:schemeClr val="bg1"/>
              </a:solidFill>
              <a:cs typeface="+mn-ea"/>
              <a:sym typeface="+mn-lt"/>
            </a:endParaRPr>
          </a:p>
          <a:p>
            <a:pPr algn="ctr"/>
            <a:r>
              <a:rPr lang="zh-CN" altLang="en-US" sz="1200">
                <a:solidFill>
                  <a:schemeClr val="bg1"/>
                </a:solidFill>
                <a:cs typeface="+mn-ea"/>
                <a:sym typeface="+mn-lt"/>
              </a:rPr>
              <a:t>文本单击添加文本单击</a:t>
            </a:r>
            <a:endParaRPr lang="en-US" altLang="zh-CN" sz="1200">
              <a:solidFill>
                <a:schemeClr val="bg1"/>
              </a:solidFill>
              <a:cs typeface="+mn-ea"/>
              <a:sym typeface="+mn-lt"/>
            </a:endParaRPr>
          </a:p>
          <a:p>
            <a:pPr algn="ctr"/>
            <a:r>
              <a:rPr lang="zh-CN" altLang="en-US" sz="1200">
                <a:solidFill>
                  <a:schemeClr val="bg1"/>
                </a:solidFill>
                <a:cs typeface="+mn-ea"/>
                <a:sym typeface="+mn-lt"/>
              </a:rPr>
              <a:t>添加文本单击添加文本</a:t>
            </a:r>
            <a:endParaRPr lang="en-US" altLang="zh-CN" sz="1200">
              <a:solidFill>
                <a:schemeClr val="bg1"/>
              </a:solidFill>
              <a:cs typeface="+mn-ea"/>
              <a:sym typeface="+mn-lt"/>
            </a:endParaRPr>
          </a:p>
          <a:p>
            <a:pPr algn="ctr"/>
            <a:r>
              <a:rPr lang="zh-CN" altLang="en-US" sz="1200">
                <a:solidFill>
                  <a:schemeClr val="bg1"/>
                </a:solidFill>
                <a:cs typeface="+mn-ea"/>
                <a:sym typeface="+mn-lt"/>
              </a:rPr>
              <a:t>单击添加文本</a:t>
            </a:r>
          </a:p>
        </p:txBody>
      </p:sp>
      <p:sp>
        <p:nvSpPr>
          <p:cNvPr id="17" name="TextBox 92"/>
          <p:cNvSpPr txBox="1"/>
          <p:nvPr/>
        </p:nvSpPr>
        <p:spPr>
          <a:xfrm>
            <a:off x="2801125" y="3271056"/>
            <a:ext cx="1723549" cy="946413"/>
          </a:xfrm>
          <a:prstGeom prst="rect">
            <a:avLst/>
          </a:prstGeom>
          <a:noFill/>
        </p:spPr>
        <p:txBody>
          <a:bodyPr wrap="none" rtlCol="0">
            <a:spAutoFit/>
          </a:bodyPr>
          <a:lstStyle/>
          <a:p>
            <a:pPr algn="ctr"/>
            <a:r>
              <a:rPr lang="zh-CN" altLang="en-US" sz="1500">
                <a:solidFill>
                  <a:schemeClr val="bg1"/>
                </a:solidFill>
                <a:cs typeface="+mn-ea"/>
                <a:sym typeface="+mn-lt"/>
              </a:rPr>
              <a:t>单击添加标题</a:t>
            </a:r>
            <a:endParaRPr lang="en-US" altLang="zh-CN" sz="1500">
              <a:solidFill>
                <a:schemeClr val="bg1"/>
              </a:solidFill>
              <a:cs typeface="+mn-ea"/>
              <a:sym typeface="+mn-lt"/>
            </a:endParaRPr>
          </a:p>
          <a:p>
            <a:pPr algn="ctr"/>
            <a:endParaRPr lang="en-US" altLang="zh-CN" sz="450">
              <a:solidFill>
                <a:schemeClr val="bg1"/>
              </a:solidFill>
              <a:cs typeface="+mn-ea"/>
              <a:sym typeface="+mn-lt"/>
            </a:endParaRPr>
          </a:p>
          <a:p>
            <a:pPr algn="ctr"/>
            <a:r>
              <a:rPr lang="zh-CN" altLang="en-US" sz="1200">
                <a:solidFill>
                  <a:schemeClr val="bg1"/>
                </a:solidFill>
                <a:cs typeface="+mn-ea"/>
                <a:sym typeface="+mn-lt"/>
              </a:rPr>
              <a:t>单击添加文本单击添加</a:t>
            </a:r>
            <a:endParaRPr lang="en-US" altLang="zh-CN" sz="1200">
              <a:solidFill>
                <a:schemeClr val="bg1"/>
              </a:solidFill>
              <a:cs typeface="+mn-ea"/>
              <a:sym typeface="+mn-lt"/>
            </a:endParaRPr>
          </a:p>
          <a:p>
            <a:pPr algn="ctr"/>
            <a:r>
              <a:rPr lang="zh-CN" altLang="en-US" sz="1200">
                <a:solidFill>
                  <a:schemeClr val="bg1"/>
                </a:solidFill>
                <a:cs typeface="+mn-ea"/>
                <a:sym typeface="+mn-lt"/>
              </a:rPr>
              <a:t>文本单击添加文本单击</a:t>
            </a:r>
            <a:endParaRPr lang="en-US" altLang="zh-CN" sz="1200">
              <a:solidFill>
                <a:schemeClr val="bg1"/>
              </a:solidFill>
              <a:cs typeface="+mn-ea"/>
              <a:sym typeface="+mn-lt"/>
            </a:endParaRPr>
          </a:p>
          <a:p>
            <a:pPr algn="ctr"/>
            <a:r>
              <a:rPr lang="zh-CN" altLang="en-US" sz="1200">
                <a:solidFill>
                  <a:schemeClr val="bg1"/>
                </a:solidFill>
                <a:cs typeface="+mn-ea"/>
                <a:sym typeface="+mn-lt"/>
              </a:rPr>
              <a:t>添加文本单击添加文本</a:t>
            </a:r>
          </a:p>
        </p:txBody>
      </p:sp>
      <p:sp>
        <p:nvSpPr>
          <p:cNvPr id="18" name="TextBox 93"/>
          <p:cNvSpPr txBox="1"/>
          <p:nvPr/>
        </p:nvSpPr>
        <p:spPr>
          <a:xfrm>
            <a:off x="4619327" y="3271057"/>
            <a:ext cx="1723549" cy="1131079"/>
          </a:xfrm>
          <a:prstGeom prst="rect">
            <a:avLst/>
          </a:prstGeom>
          <a:noFill/>
        </p:spPr>
        <p:txBody>
          <a:bodyPr wrap="none" rtlCol="0">
            <a:spAutoFit/>
          </a:bodyPr>
          <a:lstStyle/>
          <a:p>
            <a:pPr algn="ctr"/>
            <a:r>
              <a:rPr lang="zh-CN" altLang="en-US" sz="1500">
                <a:solidFill>
                  <a:schemeClr val="bg1"/>
                </a:solidFill>
                <a:cs typeface="+mn-ea"/>
                <a:sym typeface="+mn-lt"/>
              </a:rPr>
              <a:t>单击添加标题</a:t>
            </a:r>
            <a:endParaRPr lang="en-US" altLang="zh-CN" sz="1500">
              <a:solidFill>
                <a:schemeClr val="bg1"/>
              </a:solidFill>
              <a:cs typeface="+mn-ea"/>
              <a:sym typeface="+mn-lt"/>
            </a:endParaRPr>
          </a:p>
          <a:p>
            <a:pPr algn="ctr"/>
            <a:endParaRPr lang="en-US" altLang="zh-CN" sz="450">
              <a:solidFill>
                <a:schemeClr val="bg1"/>
              </a:solidFill>
              <a:cs typeface="+mn-ea"/>
              <a:sym typeface="+mn-lt"/>
            </a:endParaRPr>
          </a:p>
          <a:p>
            <a:pPr algn="ctr"/>
            <a:r>
              <a:rPr lang="zh-CN" altLang="en-US" sz="1200">
                <a:solidFill>
                  <a:schemeClr val="bg1"/>
                </a:solidFill>
                <a:cs typeface="+mn-ea"/>
                <a:sym typeface="+mn-lt"/>
              </a:rPr>
              <a:t>单击添加文本单击添加</a:t>
            </a:r>
            <a:endParaRPr lang="en-US" altLang="zh-CN" sz="1200">
              <a:solidFill>
                <a:schemeClr val="bg1"/>
              </a:solidFill>
              <a:cs typeface="+mn-ea"/>
              <a:sym typeface="+mn-lt"/>
            </a:endParaRPr>
          </a:p>
          <a:p>
            <a:pPr algn="ctr"/>
            <a:r>
              <a:rPr lang="zh-CN" altLang="en-US" sz="1200">
                <a:solidFill>
                  <a:schemeClr val="bg1"/>
                </a:solidFill>
                <a:cs typeface="+mn-ea"/>
                <a:sym typeface="+mn-lt"/>
              </a:rPr>
              <a:t>文本单击添加文本单击</a:t>
            </a:r>
            <a:endParaRPr lang="en-US" altLang="zh-CN" sz="1200">
              <a:solidFill>
                <a:schemeClr val="bg1"/>
              </a:solidFill>
              <a:cs typeface="+mn-ea"/>
              <a:sym typeface="+mn-lt"/>
            </a:endParaRPr>
          </a:p>
          <a:p>
            <a:pPr algn="ctr"/>
            <a:r>
              <a:rPr lang="zh-CN" altLang="en-US" sz="1200">
                <a:solidFill>
                  <a:schemeClr val="bg1"/>
                </a:solidFill>
                <a:cs typeface="+mn-ea"/>
                <a:sym typeface="+mn-lt"/>
              </a:rPr>
              <a:t>添加文本单击添加文本</a:t>
            </a:r>
            <a:endParaRPr lang="en-US" altLang="zh-CN" sz="1200">
              <a:solidFill>
                <a:schemeClr val="bg1"/>
              </a:solidFill>
              <a:cs typeface="+mn-ea"/>
              <a:sym typeface="+mn-lt"/>
            </a:endParaRPr>
          </a:p>
          <a:p>
            <a:pPr algn="ctr"/>
            <a:r>
              <a:rPr lang="zh-CN" altLang="en-US" sz="1200">
                <a:solidFill>
                  <a:schemeClr val="bg1"/>
                </a:solidFill>
                <a:cs typeface="+mn-ea"/>
                <a:sym typeface="+mn-lt"/>
              </a:rPr>
              <a:t>单击添加文本</a:t>
            </a:r>
          </a:p>
        </p:txBody>
      </p:sp>
      <p:sp>
        <p:nvSpPr>
          <p:cNvPr id="19" name="TextBox 94"/>
          <p:cNvSpPr txBox="1"/>
          <p:nvPr/>
        </p:nvSpPr>
        <p:spPr>
          <a:xfrm>
            <a:off x="6437529" y="3271056"/>
            <a:ext cx="1723549" cy="946413"/>
          </a:xfrm>
          <a:prstGeom prst="rect">
            <a:avLst/>
          </a:prstGeom>
          <a:noFill/>
        </p:spPr>
        <p:txBody>
          <a:bodyPr wrap="none" rtlCol="0">
            <a:spAutoFit/>
          </a:bodyPr>
          <a:lstStyle/>
          <a:p>
            <a:pPr algn="ctr"/>
            <a:r>
              <a:rPr lang="zh-CN" altLang="en-US" sz="1500">
                <a:solidFill>
                  <a:schemeClr val="bg1"/>
                </a:solidFill>
                <a:cs typeface="+mn-ea"/>
                <a:sym typeface="+mn-lt"/>
              </a:rPr>
              <a:t>单击添加标题</a:t>
            </a:r>
            <a:endParaRPr lang="en-US" altLang="zh-CN" sz="1500">
              <a:solidFill>
                <a:schemeClr val="bg1"/>
              </a:solidFill>
              <a:cs typeface="+mn-ea"/>
              <a:sym typeface="+mn-lt"/>
            </a:endParaRPr>
          </a:p>
          <a:p>
            <a:pPr algn="ctr"/>
            <a:endParaRPr lang="en-US" altLang="zh-CN" sz="450">
              <a:solidFill>
                <a:schemeClr val="bg1"/>
              </a:solidFill>
              <a:cs typeface="+mn-ea"/>
              <a:sym typeface="+mn-lt"/>
            </a:endParaRPr>
          </a:p>
          <a:p>
            <a:pPr algn="ctr"/>
            <a:r>
              <a:rPr lang="zh-CN" altLang="en-US" sz="1200">
                <a:solidFill>
                  <a:schemeClr val="bg1"/>
                </a:solidFill>
                <a:cs typeface="+mn-ea"/>
                <a:sym typeface="+mn-lt"/>
              </a:rPr>
              <a:t>单击添加文本单击添加</a:t>
            </a:r>
            <a:endParaRPr lang="en-US" altLang="zh-CN" sz="1200">
              <a:solidFill>
                <a:schemeClr val="bg1"/>
              </a:solidFill>
              <a:cs typeface="+mn-ea"/>
              <a:sym typeface="+mn-lt"/>
            </a:endParaRPr>
          </a:p>
          <a:p>
            <a:pPr algn="ctr"/>
            <a:r>
              <a:rPr lang="zh-CN" altLang="en-US" sz="1200">
                <a:solidFill>
                  <a:schemeClr val="bg1"/>
                </a:solidFill>
                <a:cs typeface="+mn-ea"/>
                <a:sym typeface="+mn-lt"/>
              </a:rPr>
              <a:t>文本单击添加文本单击</a:t>
            </a:r>
            <a:endParaRPr lang="en-US" altLang="zh-CN" sz="1200">
              <a:solidFill>
                <a:schemeClr val="bg1"/>
              </a:solidFill>
              <a:cs typeface="+mn-ea"/>
              <a:sym typeface="+mn-lt"/>
            </a:endParaRPr>
          </a:p>
          <a:p>
            <a:pPr algn="ctr"/>
            <a:r>
              <a:rPr lang="zh-CN" altLang="en-US" sz="1200">
                <a:solidFill>
                  <a:schemeClr val="bg1"/>
                </a:solidFill>
                <a:cs typeface="+mn-ea"/>
                <a:sym typeface="+mn-lt"/>
              </a:rPr>
              <a:t>添加文本单击添加文本</a:t>
            </a:r>
          </a:p>
        </p:txBody>
      </p:sp>
    </p:spTree>
    <p:extLst>
      <p:ext uri="{BB962C8B-B14F-4D97-AF65-F5344CB8AC3E}">
        <p14:creationId xmlns:p14="http://schemas.microsoft.com/office/powerpoint/2010/main" val="38371301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1000"/>
                                        <p:tgtEl>
                                          <p:spTgt spid="12"/>
                                        </p:tgtEl>
                                      </p:cBhvr>
                                    </p:animEffect>
                                  </p:childTnLst>
                                </p:cTn>
                              </p:par>
                              <p:par>
                                <p:cTn id="11" presetID="47" presetClass="entr" presetSubtype="0" fill="hold" grpId="0" nodeType="withEffect">
                                  <p:stCondLst>
                                    <p:cond delay="1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anim calcmode="lin" valueType="num">
                                      <p:cBhvr>
                                        <p:cTn id="14" dur="500" fill="hold"/>
                                        <p:tgtEl>
                                          <p:spTgt spid="16"/>
                                        </p:tgtEl>
                                        <p:attrNameLst>
                                          <p:attrName>ppt_x</p:attrName>
                                        </p:attrNameLst>
                                      </p:cBhvr>
                                      <p:tavLst>
                                        <p:tav tm="0">
                                          <p:val>
                                            <p:strVal val="#ppt_x"/>
                                          </p:val>
                                        </p:tav>
                                        <p:tav tm="100000">
                                          <p:val>
                                            <p:strVal val="#ppt_x"/>
                                          </p:val>
                                        </p:tav>
                                      </p:tavLst>
                                    </p:anim>
                                    <p:anim calcmode="lin" valueType="num">
                                      <p:cBhvr>
                                        <p:cTn id="15" dur="500" fill="hold"/>
                                        <p:tgtEl>
                                          <p:spTgt spid="16"/>
                                        </p:tgtEl>
                                        <p:attrNameLst>
                                          <p:attrName>ppt_y</p:attrName>
                                        </p:attrNameLst>
                                      </p:cBhvr>
                                      <p:tavLst>
                                        <p:tav tm="0">
                                          <p:val>
                                            <p:strVal val="#ppt_y-.1"/>
                                          </p:val>
                                        </p:tav>
                                        <p:tav tm="100000">
                                          <p:val>
                                            <p:strVal val="#ppt_y"/>
                                          </p:val>
                                        </p:tav>
                                      </p:tavLst>
                                    </p:anim>
                                  </p:childTnLst>
                                </p:cTn>
                              </p:par>
                              <p:par>
                                <p:cTn id="16" presetID="21" presetClass="entr" presetSubtype="1" fill="hold" grpId="0" nodeType="withEffect">
                                  <p:stCondLst>
                                    <p:cond delay="50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1000"/>
                                        <p:tgtEl>
                                          <p:spTgt spid="9"/>
                                        </p:tgtEl>
                                      </p:cBhvr>
                                    </p:animEffect>
                                  </p:childTnLst>
                                </p:cTn>
                              </p:par>
                              <p:par>
                                <p:cTn id="19" presetID="21" presetClass="entr" presetSubtype="1" fill="hold" grpId="0" nodeType="withEffect">
                                  <p:stCondLst>
                                    <p:cond delay="500"/>
                                  </p:stCondLst>
                                  <p:childTnLst>
                                    <p:set>
                                      <p:cBhvr>
                                        <p:cTn id="20" dur="1" fill="hold">
                                          <p:stCondLst>
                                            <p:cond delay="0"/>
                                          </p:stCondLst>
                                        </p:cTn>
                                        <p:tgtEl>
                                          <p:spTgt spid="13"/>
                                        </p:tgtEl>
                                        <p:attrNameLst>
                                          <p:attrName>style.visibility</p:attrName>
                                        </p:attrNameLst>
                                      </p:cBhvr>
                                      <p:to>
                                        <p:strVal val="visible"/>
                                      </p:to>
                                    </p:set>
                                    <p:animEffect transition="in" filter="wheel(1)">
                                      <p:cBhvr>
                                        <p:cTn id="21" dur="1000"/>
                                        <p:tgtEl>
                                          <p:spTgt spid="13"/>
                                        </p:tgtEl>
                                      </p:cBhvr>
                                    </p:animEffect>
                                  </p:childTnLst>
                                </p:cTn>
                              </p:par>
                              <p:par>
                                <p:cTn id="22" presetID="47" presetClass="entr" presetSubtype="0" fill="hold" grpId="0" nodeType="withEffect">
                                  <p:stCondLst>
                                    <p:cond delay="150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1"/>
                                          </p:val>
                                        </p:tav>
                                        <p:tav tm="100000">
                                          <p:val>
                                            <p:strVal val="#ppt_y"/>
                                          </p:val>
                                        </p:tav>
                                      </p:tavLst>
                                    </p:anim>
                                  </p:childTnLst>
                                </p:cTn>
                              </p:par>
                              <p:par>
                                <p:cTn id="27" presetID="21" presetClass="entr" presetSubtype="1" fill="hold" grpId="0" nodeType="withEffect">
                                  <p:stCondLst>
                                    <p:cond delay="1000"/>
                                  </p:stCondLst>
                                  <p:childTnLst>
                                    <p:set>
                                      <p:cBhvr>
                                        <p:cTn id="28" dur="1" fill="hold">
                                          <p:stCondLst>
                                            <p:cond delay="0"/>
                                          </p:stCondLst>
                                        </p:cTn>
                                        <p:tgtEl>
                                          <p:spTgt spid="10"/>
                                        </p:tgtEl>
                                        <p:attrNameLst>
                                          <p:attrName>style.visibility</p:attrName>
                                        </p:attrNameLst>
                                      </p:cBhvr>
                                      <p:to>
                                        <p:strVal val="visible"/>
                                      </p:to>
                                    </p:set>
                                    <p:animEffect transition="in" filter="wheel(1)">
                                      <p:cBhvr>
                                        <p:cTn id="29" dur="1000"/>
                                        <p:tgtEl>
                                          <p:spTgt spid="10"/>
                                        </p:tgtEl>
                                      </p:cBhvr>
                                    </p:animEffect>
                                  </p:childTnLst>
                                </p:cTn>
                              </p:par>
                              <p:par>
                                <p:cTn id="30" presetID="21" presetClass="entr" presetSubtype="1" fill="hold" grpId="0" nodeType="withEffect">
                                  <p:stCondLst>
                                    <p:cond delay="1000"/>
                                  </p:stCondLst>
                                  <p:childTnLst>
                                    <p:set>
                                      <p:cBhvr>
                                        <p:cTn id="31" dur="1" fill="hold">
                                          <p:stCondLst>
                                            <p:cond delay="0"/>
                                          </p:stCondLst>
                                        </p:cTn>
                                        <p:tgtEl>
                                          <p:spTgt spid="14"/>
                                        </p:tgtEl>
                                        <p:attrNameLst>
                                          <p:attrName>style.visibility</p:attrName>
                                        </p:attrNameLst>
                                      </p:cBhvr>
                                      <p:to>
                                        <p:strVal val="visible"/>
                                      </p:to>
                                    </p:set>
                                    <p:animEffect transition="in" filter="wheel(1)">
                                      <p:cBhvr>
                                        <p:cTn id="32" dur="1000"/>
                                        <p:tgtEl>
                                          <p:spTgt spid="14"/>
                                        </p:tgtEl>
                                      </p:cBhvr>
                                    </p:animEffect>
                                  </p:childTnLst>
                                </p:cTn>
                              </p:par>
                              <p:par>
                                <p:cTn id="33" presetID="47" presetClass="entr" presetSubtype="0" fill="hold" grpId="0" nodeType="withEffect">
                                  <p:stCondLst>
                                    <p:cond delay="200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anim calcmode="lin" valueType="num">
                                      <p:cBhvr>
                                        <p:cTn id="36" dur="500" fill="hold"/>
                                        <p:tgtEl>
                                          <p:spTgt spid="18"/>
                                        </p:tgtEl>
                                        <p:attrNameLst>
                                          <p:attrName>ppt_x</p:attrName>
                                        </p:attrNameLst>
                                      </p:cBhvr>
                                      <p:tavLst>
                                        <p:tav tm="0">
                                          <p:val>
                                            <p:strVal val="#ppt_x"/>
                                          </p:val>
                                        </p:tav>
                                        <p:tav tm="100000">
                                          <p:val>
                                            <p:strVal val="#ppt_x"/>
                                          </p:val>
                                        </p:tav>
                                      </p:tavLst>
                                    </p:anim>
                                    <p:anim calcmode="lin" valueType="num">
                                      <p:cBhvr>
                                        <p:cTn id="37" dur="500" fill="hold"/>
                                        <p:tgtEl>
                                          <p:spTgt spid="18"/>
                                        </p:tgtEl>
                                        <p:attrNameLst>
                                          <p:attrName>ppt_y</p:attrName>
                                        </p:attrNameLst>
                                      </p:cBhvr>
                                      <p:tavLst>
                                        <p:tav tm="0">
                                          <p:val>
                                            <p:strVal val="#ppt_y-.1"/>
                                          </p:val>
                                        </p:tav>
                                        <p:tav tm="100000">
                                          <p:val>
                                            <p:strVal val="#ppt_y"/>
                                          </p:val>
                                        </p:tav>
                                      </p:tavLst>
                                    </p:anim>
                                  </p:childTnLst>
                                </p:cTn>
                              </p:par>
                              <p:par>
                                <p:cTn id="38" presetID="21" presetClass="entr" presetSubtype="1" fill="hold" grpId="0" nodeType="withEffect">
                                  <p:stCondLst>
                                    <p:cond delay="1500"/>
                                  </p:stCondLst>
                                  <p:childTnLst>
                                    <p:set>
                                      <p:cBhvr>
                                        <p:cTn id="39" dur="1" fill="hold">
                                          <p:stCondLst>
                                            <p:cond delay="0"/>
                                          </p:stCondLst>
                                        </p:cTn>
                                        <p:tgtEl>
                                          <p:spTgt spid="11"/>
                                        </p:tgtEl>
                                        <p:attrNameLst>
                                          <p:attrName>style.visibility</p:attrName>
                                        </p:attrNameLst>
                                      </p:cBhvr>
                                      <p:to>
                                        <p:strVal val="visible"/>
                                      </p:to>
                                    </p:set>
                                    <p:animEffect transition="in" filter="wheel(1)">
                                      <p:cBhvr>
                                        <p:cTn id="40" dur="1000"/>
                                        <p:tgtEl>
                                          <p:spTgt spid="11"/>
                                        </p:tgtEl>
                                      </p:cBhvr>
                                    </p:animEffect>
                                  </p:childTnLst>
                                </p:cTn>
                              </p:par>
                              <p:par>
                                <p:cTn id="41" presetID="21" presetClass="entr" presetSubtype="1" fill="hold" grpId="0" nodeType="withEffect">
                                  <p:stCondLst>
                                    <p:cond delay="1500"/>
                                  </p:stCondLst>
                                  <p:childTnLst>
                                    <p:set>
                                      <p:cBhvr>
                                        <p:cTn id="42" dur="1" fill="hold">
                                          <p:stCondLst>
                                            <p:cond delay="0"/>
                                          </p:stCondLst>
                                        </p:cTn>
                                        <p:tgtEl>
                                          <p:spTgt spid="15"/>
                                        </p:tgtEl>
                                        <p:attrNameLst>
                                          <p:attrName>style.visibility</p:attrName>
                                        </p:attrNameLst>
                                      </p:cBhvr>
                                      <p:to>
                                        <p:strVal val="visible"/>
                                      </p:to>
                                    </p:set>
                                    <p:animEffect transition="in" filter="wheel(1)">
                                      <p:cBhvr>
                                        <p:cTn id="43" dur="1000"/>
                                        <p:tgtEl>
                                          <p:spTgt spid="15"/>
                                        </p:tgtEl>
                                      </p:cBhvr>
                                    </p:animEffect>
                                  </p:childTnLst>
                                </p:cTn>
                              </p:par>
                              <p:par>
                                <p:cTn id="44" presetID="47" presetClass="entr" presetSubtype="0" fill="hold" grpId="0" nodeType="withEffect">
                                  <p:stCondLst>
                                    <p:cond delay="25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anim calcmode="lin" valueType="num">
                                      <p:cBhvr>
                                        <p:cTn id="47" dur="500" fill="hold"/>
                                        <p:tgtEl>
                                          <p:spTgt spid="19"/>
                                        </p:tgtEl>
                                        <p:attrNameLst>
                                          <p:attrName>ppt_x</p:attrName>
                                        </p:attrNameLst>
                                      </p:cBhvr>
                                      <p:tavLst>
                                        <p:tav tm="0">
                                          <p:val>
                                            <p:strVal val="#ppt_x"/>
                                          </p:val>
                                        </p:tav>
                                        <p:tav tm="100000">
                                          <p:val>
                                            <p:strVal val="#ppt_x"/>
                                          </p:val>
                                        </p:tav>
                                      </p:tavLst>
                                    </p:anim>
                                    <p:anim calcmode="lin" valueType="num">
                                      <p:cBhvr>
                                        <p:cTn id="48"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18"/>
          <p:cNvGrpSpPr>
            <a:grpSpLocks noChangeAspect="1"/>
          </p:cNvGrpSpPr>
          <p:nvPr/>
        </p:nvGrpSpPr>
        <p:grpSpPr bwMode="auto">
          <a:xfrm>
            <a:off x="1737227" y="2067426"/>
            <a:ext cx="640814" cy="427211"/>
            <a:chOff x="0" y="0"/>
            <a:chExt cx="576000" cy="385071"/>
          </a:xfrm>
          <a:solidFill>
            <a:srgbClr val="C00000"/>
          </a:solidFill>
          <a:effectLst>
            <a:glow>
              <a:schemeClr val="bg1"/>
            </a:glow>
          </a:effectLst>
        </p:grpSpPr>
        <p:sp>
          <p:nvSpPr>
            <p:cNvPr id="30" name="燕尾形 55"/>
            <p:cNvSpPr>
              <a:spLocks noChangeArrowheads="1"/>
            </p:cNvSpPr>
            <p:nvPr/>
          </p:nvSpPr>
          <p:spPr bwMode="auto">
            <a:xfrm rot="5400000">
              <a:off x="180251" y="-180251"/>
              <a:ext cx="215498" cy="576000"/>
            </a:xfrm>
            <a:prstGeom prst="chevron">
              <a:avLst>
                <a:gd name="adj" fmla="val 63227"/>
              </a:avLst>
            </a:prstGeom>
            <a:grpFill/>
            <a:ln w="12700">
              <a:noFill/>
              <a:miter lim="800000"/>
              <a:headEnd/>
              <a:tailEnd/>
            </a:ln>
            <a:ex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1350">
                <a:solidFill>
                  <a:srgbClr val="C00000"/>
                </a:solidFill>
                <a:latin typeface="+mn-lt"/>
                <a:ea typeface="+mn-ea"/>
                <a:cs typeface="+mn-ea"/>
                <a:sym typeface="+mn-lt"/>
              </a:endParaRPr>
            </a:p>
          </p:txBody>
        </p:sp>
        <p:sp>
          <p:nvSpPr>
            <p:cNvPr id="31" name="燕尾形 56"/>
            <p:cNvSpPr>
              <a:spLocks noChangeArrowheads="1"/>
            </p:cNvSpPr>
            <p:nvPr/>
          </p:nvSpPr>
          <p:spPr bwMode="auto">
            <a:xfrm rot="5400000">
              <a:off x="180251" y="-10678"/>
              <a:ext cx="215498" cy="576000"/>
            </a:xfrm>
            <a:prstGeom prst="chevron">
              <a:avLst>
                <a:gd name="adj" fmla="val 63227"/>
              </a:avLst>
            </a:prstGeom>
            <a:grpFill/>
            <a:ln w="12700">
              <a:noFill/>
              <a:miter lim="800000"/>
              <a:headEnd/>
              <a:tailEnd/>
            </a:ln>
            <a:ex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1350">
                <a:solidFill>
                  <a:srgbClr val="C00000"/>
                </a:solidFill>
                <a:latin typeface="+mn-lt"/>
                <a:ea typeface="+mn-ea"/>
                <a:cs typeface="+mn-ea"/>
                <a:sym typeface="+mn-lt"/>
              </a:endParaRPr>
            </a:p>
          </p:txBody>
        </p:sp>
      </p:grpSp>
      <p:sp>
        <p:nvSpPr>
          <p:cNvPr id="32" name="TextBox 42" descr="6A3013BADB884660B194CAD3FEF2932C# #TextBox 42"/>
          <p:cNvSpPr txBox="1">
            <a:spLocks noChangeArrowheads="1"/>
          </p:cNvSpPr>
          <p:nvPr/>
        </p:nvSpPr>
        <p:spPr bwMode="auto">
          <a:xfrm>
            <a:off x="1753705" y="1382698"/>
            <a:ext cx="6078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r>
              <a:rPr lang="en-US" altLang="zh-CN" sz="3600" dirty="0">
                <a:solidFill>
                  <a:schemeClr val="bg1"/>
                </a:solidFill>
                <a:latin typeface="+mn-lt"/>
                <a:ea typeface="+mn-ea"/>
                <a:cs typeface="+mn-ea"/>
                <a:sym typeface="+mn-lt"/>
              </a:rPr>
              <a:t>01</a:t>
            </a:r>
            <a:endParaRPr lang="zh-CN" altLang="en-US" sz="3600" dirty="0">
              <a:solidFill>
                <a:schemeClr val="bg1"/>
              </a:solidFill>
              <a:latin typeface="+mn-lt"/>
              <a:ea typeface="+mn-ea"/>
              <a:cs typeface="+mn-ea"/>
              <a:sym typeface="+mn-lt"/>
            </a:endParaRPr>
          </a:p>
        </p:txBody>
      </p:sp>
      <p:sp>
        <p:nvSpPr>
          <p:cNvPr id="33" name="圆角矩形 32"/>
          <p:cNvSpPr/>
          <p:nvPr/>
        </p:nvSpPr>
        <p:spPr>
          <a:xfrm>
            <a:off x="1236483" y="2537471"/>
            <a:ext cx="1642302" cy="1981200"/>
          </a:xfrm>
          <a:prstGeom prst="roundRect">
            <a:avLst/>
          </a:prstGeom>
          <a:noFill/>
          <a:ln>
            <a:solidFill>
              <a:schemeClr val="bg1"/>
            </a:solidFill>
          </a:ln>
          <a:effectLst>
            <a:glow>
              <a:srgbClr val="00B0F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TextBox 145"/>
          <p:cNvSpPr txBox="1"/>
          <p:nvPr/>
        </p:nvSpPr>
        <p:spPr>
          <a:xfrm>
            <a:off x="1246032" y="3031607"/>
            <a:ext cx="1623204" cy="1892816"/>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solidFill>
                <a:cs typeface="+mn-ea"/>
                <a:sym typeface="+mn-lt"/>
              </a:rPr>
              <a:t>您的内容打在这里，或者通过您的内容打在这里您的内容打在这里或者通过您的内容打在这里您的内容打在这里或者通过您的内容打在这里您的内容打在这里或者通过您的内容打在这里</a:t>
            </a:r>
          </a:p>
          <a:p>
            <a:pPr>
              <a:lnSpc>
                <a:spcPct val="130000"/>
              </a:lnSpc>
            </a:pPr>
            <a:endParaRPr lang="zh-CN" altLang="en-US" sz="900" dirty="0">
              <a:solidFill>
                <a:schemeClr val="accent1">
                  <a:lumMod val="60000"/>
                  <a:lumOff val="40000"/>
                </a:schemeClr>
              </a:solidFill>
              <a:cs typeface="+mn-ea"/>
              <a:sym typeface="+mn-lt"/>
            </a:endParaRPr>
          </a:p>
          <a:p>
            <a:pPr>
              <a:lnSpc>
                <a:spcPct val="130000"/>
              </a:lnSpc>
            </a:pPr>
            <a:endParaRPr lang="zh-CN" altLang="en-US" sz="900" dirty="0">
              <a:solidFill>
                <a:schemeClr val="accent1">
                  <a:lumMod val="60000"/>
                  <a:lumOff val="40000"/>
                </a:schemeClr>
              </a:solidFill>
              <a:cs typeface="+mn-ea"/>
              <a:sym typeface="+mn-lt"/>
            </a:endParaRPr>
          </a:p>
          <a:p>
            <a:pPr>
              <a:lnSpc>
                <a:spcPct val="130000"/>
              </a:lnSpc>
            </a:pPr>
            <a:endParaRPr lang="zh-CN" altLang="en-US" sz="900" dirty="0">
              <a:solidFill>
                <a:schemeClr val="accent1">
                  <a:lumMod val="60000"/>
                  <a:lumOff val="40000"/>
                </a:schemeClr>
              </a:solidFill>
              <a:cs typeface="+mn-ea"/>
              <a:sym typeface="+mn-lt"/>
            </a:endParaRPr>
          </a:p>
        </p:txBody>
      </p:sp>
      <p:cxnSp>
        <p:nvCxnSpPr>
          <p:cNvPr id="35" name="直接连接符 34"/>
          <p:cNvCxnSpPr/>
          <p:nvPr/>
        </p:nvCxnSpPr>
        <p:spPr>
          <a:xfrm>
            <a:off x="1236483" y="2944523"/>
            <a:ext cx="1632753" cy="0"/>
          </a:xfrm>
          <a:prstGeom prst="line">
            <a:avLst/>
          </a:prstGeom>
          <a:ln>
            <a:solidFill>
              <a:schemeClr val="bg1"/>
            </a:solidFill>
          </a:ln>
          <a:effectLst>
            <a:glow>
              <a:srgbClr val="00B0F0"/>
            </a:glow>
          </a:effectLst>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1353595" y="2624926"/>
            <a:ext cx="1415772" cy="276999"/>
          </a:xfrm>
          <a:prstGeom prst="rect">
            <a:avLst/>
          </a:prstGeom>
          <a:noFill/>
        </p:spPr>
        <p:txBody>
          <a:bodyPr wrap="none" rtlCol="0">
            <a:spAutoFit/>
          </a:bodyPr>
          <a:lstStyle/>
          <a:p>
            <a:r>
              <a:rPr lang="zh-CN" altLang="en-US" sz="1200" dirty="0">
                <a:solidFill>
                  <a:schemeClr val="bg1"/>
                </a:solidFill>
                <a:cs typeface="+mn-ea"/>
                <a:sym typeface="+mn-lt"/>
              </a:rPr>
              <a:t>单击此处添加标题</a:t>
            </a:r>
          </a:p>
        </p:txBody>
      </p:sp>
      <p:grpSp>
        <p:nvGrpSpPr>
          <p:cNvPr id="37" name="Group 18"/>
          <p:cNvGrpSpPr>
            <a:grpSpLocks noChangeAspect="1"/>
          </p:cNvGrpSpPr>
          <p:nvPr/>
        </p:nvGrpSpPr>
        <p:grpSpPr bwMode="auto">
          <a:xfrm>
            <a:off x="4208284" y="2067426"/>
            <a:ext cx="640814" cy="427211"/>
            <a:chOff x="0" y="0"/>
            <a:chExt cx="576000" cy="385071"/>
          </a:xfrm>
          <a:solidFill>
            <a:srgbClr val="C00000"/>
          </a:solidFill>
          <a:effectLst>
            <a:glow>
              <a:schemeClr val="bg1"/>
            </a:glow>
          </a:effectLst>
        </p:grpSpPr>
        <p:sp>
          <p:nvSpPr>
            <p:cNvPr id="38" name="燕尾形 55"/>
            <p:cNvSpPr>
              <a:spLocks noChangeArrowheads="1"/>
            </p:cNvSpPr>
            <p:nvPr/>
          </p:nvSpPr>
          <p:spPr bwMode="auto">
            <a:xfrm rot="5400000">
              <a:off x="180251" y="-180251"/>
              <a:ext cx="215498" cy="576000"/>
            </a:xfrm>
            <a:prstGeom prst="chevron">
              <a:avLst>
                <a:gd name="adj" fmla="val 63227"/>
              </a:avLst>
            </a:prstGeom>
            <a:grpFill/>
            <a:ln w="12700">
              <a:noFill/>
              <a:miter lim="800000"/>
              <a:headEnd/>
              <a:tailEnd/>
            </a:ln>
            <a:ex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1350">
                <a:solidFill>
                  <a:srgbClr val="C00000"/>
                </a:solidFill>
                <a:latin typeface="+mn-lt"/>
                <a:ea typeface="+mn-ea"/>
                <a:cs typeface="+mn-ea"/>
                <a:sym typeface="+mn-lt"/>
              </a:endParaRPr>
            </a:p>
          </p:txBody>
        </p:sp>
        <p:sp>
          <p:nvSpPr>
            <p:cNvPr id="39" name="燕尾形 56"/>
            <p:cNvSpPr>
              <a:spLocks noChangeArrowheads="1"/>
            </p:cNvSpPr>
            <p:nvPr/>
          </p:nvSpPr>
          <p:spPr bwMode="auto">
            <a:xfrm rot="5400000">
              <a:off x="180251" y="-10678"/>
              <a:ext cx="215498" cy="576000"/>
            </a:xfrm>
            <a:prstGeom prst="chevron">
              <a:avLst>
                <a:gd name="adj" fmla="val 63227"/>
              </a:avLst>
            </a:prstGeom>
            <a:grpFill/>
            <a:ln w="12700">
              <a:noFill/>
              <a:miter lim="800000"/>
              <a:headEnd/>
              <a:tailEnd/>
            </a:ln>
            <a:ex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1350">
                <a:solidFill>
                  <a:srgbClr val="C00000"/>
                </a:solidFill>
                <a:latin typeface="+mn-lt"/>
                <a:ea typeface="+mn-ea"/>
                <a:cs typeface="+mn-ea"/>
                <a:sym typeface="+mn-lt"/>
              </a:endParaRPr>
            </a:p>
          </p:txBody>
        </p:sp>
      </p:grpSp>
      <p:sp>
        <p:nvSpPr>
          <p:cNvPr id="40" name="TextBox 42" descr="6A3013BADB884660B194CAD3FEF2932C# #TextBox 42"/>
          <p:cNvSpPr txBox="1">
            <a:spLocks noChangeArrowheads="1"/>
          </p:cNvSpPr>
          <p:nvPr/>
        </p:nvSpPr>
        <p:spPr bwMode="auto">
          <a:xfrm>
            <a:off x="4196711" y="1382698"/>
            <a:ext cx="6639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r>
              <a:rPr lang="en-US" altLang="zh-CN" sz="3600" dirty="0">
                <a:solidFill>
                  <a:schemeClr val="bg1"/>
                </a:solidFill>
                <a:latin typeface="+mn-lt"/>
                <a:ea typeface="+mn-ea"/>
                <a:cs typeface="+mn-ea"/>
                <a:sym typeface="+mn-lt"/>
              </a:rPr>
              <a:t>02</a:t>
            </a:r>
            <a:endParaRPr lang="zh-CN" altLang="en-US" sz="3600" dirty="0">
              <a:solidFill>
                <a:schemeClr val="bg1"/>
              </a:solidFill>
              <a:latin typeface="+mn-lt"/>
              <a:ea typeface="+mn-ea"/>
              <a:cs typeface="+mn-ea"/>
              <a:sym typeface="+mn-lt"/>
            </a:endParaRPr>
          </a:p>
        </p:txBody>
      </p:sp>
      <p:sp>
        <p:nvSpPr>
          <p:cNvPr id="41" name="圆角矩形 40"/>
          <p:cNvSpPr/>
          <p:nvPr/>
        </p:nvSpPr>
        <p:spPr>
          <a:xfrm>
            <a:off x="3707540" y="2537471"/>
            <a:ext cx="1642302" cy="1981200"/>
          </a:xfrm>
          <a:prstGeom prst="roundRect">
            <a:avLst/>
          </a:prstGeom>
          <a:noFill/>
          <a:ln>
            <a:solidFill>
              <a:schemeClr val="bg1"/>
            </a:solidFill>
          </a:ln>
          <a:effectLst>
            <a:glow>
              <a:srgbClr val="00B0F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TextBox 145"/>
          <p:cNvSpPr txBox="1"/>
          <p:nvPr/>
        </p:nvSpPr>
        <p:spPr>
          <a:xfrm>
            <a:off x="3717089" y="3031607"/>
            <a:ext cx="1623204" cy="1892816"/>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solidFill>
                <a:cs typeface="+mn-ea"/>
                <a:sym typeface="+mn-lt"/>
              </a:rPr>
              <a:t>您的内容打在这里，或者通过您的内容打在这里您的内容打在这里或者通过您的内容打在这里您的内容打在这里或者通过您的内容打在这里您的内容打在这里或者通过您的内容打在这里</a:t>
            </a:r>
          </a:p>
          <a:p>
            <a:pPr>
              <a:lnSpc>
                <a:spcPct val="130000"/>
              </a:lnSpc>
            </a:pPr>
            <a:endParaRPr lang="zh-CN" altLang="en-US" sz="900" dirty="0">
              <a:solidFill>
                <a:schemeClr val="accent1">
                  <a:lumMod val="60000"/>
                  <a:lumOff val="40000"/>
                </a:schemeClr>
              </a:solidFill>
              <a:cs typeface="+mn-ea"/>
              <a:sym typeface="+mn-lt"/>
            </a:endParaRPr>
          </a:p>
          <a:p>
            <a:pPr>
              <a:lnSpc>
                <a:spcPct val="130000"/>
              </a:lnSpc>
            </a:pPr>
            <a:endParaRPr lang="zh-CN" altLang="en-US" sz="900" dirty="0">
              <a:solidFill>
                <a:schemeClr val="accent1">
                  <a:lumMod val="60000"/>
                  <a:lumOff val="40000"/>
                </a:schemeClr>
              </a:solidFill>
              <a:cs typeface="+mn-ea"/>
              <a:sym typeface="+mn-lt"/>
            </a:endParaRPr>
          </a:p>
          <a:p>
            <a:pPr>
              <a:lnSpc>
                <a:spcPct val="130000"/>
              </a:lnSpc>
            </a:pPr>
            <a:endParaRPr lang="zh-CN" altLang="en-US" sz="900" dirty="0">
              <a:solidFill>
                <a:schemeClr val="accent1">
                  <a:lumMod val="60000"/>
                  <a:lumOff val="40000"/>
                </a:schemeClr>
              </a:solidFill>
              <a:cs typeface="+mn-ea"/>
              <a:sym typeface="+mn-lt"/>
            </a:endParaRPr>
          </a:p>
        </p:txBody>
      </p:sp>
      <p:cxnSp>
        <p:nvCxnSpPr>
          <p:cNvPr id="43" name="直接连接符 42"/>
          <p:cNvCxnSpPr/>
          <p:nvPr/>
        </p:nvCxnSpPr>
        <p:spPr>
          <a:xfrm>
            <a:off x="3707540" y="2944523"/>
            <a:ext cx="1632753" cy="0"/>
          </a:xfrm>
          <a:prstGeom prst="line">
            <a:avLst/>
          </a:prstGeom>
          <a:ln>
            <a:solidFill>
              <a:schemeClr val="bg1"/>
            </a:solidFill>
          </a:ln>
          <a:effectLst>
            <a:glow>
              <a:srgbClr val="00B0F0"/>
            </a:glow>
          </a:effectLst>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3824652" y="2624926"/>
            <a:ext cx="1415772" cy="276999"/>
          </a:xfrm>
          <a:prstGeom prst="rect">
            <a:avLst/>
          </a:prstGeom>
          <a:noFill/>
        </p:spPr>
        <p:txBody>
          <a:bodyPr wrap="none" rtlCol="0">
            <a:spAutoFit/>
          </a:bodyPr>
          <a:lstStyle/>
          <a:p>
            <a:r>
              <a:rPr lang="zh-CN" altLang="en-US" sz="1200" dirty="0">
                <a:solidFill>
                  <a:schemeClr val="bg1"/>
                </a:solidFill>
                <a:cs typeface="+mn-ea"/>
                <a:sym typeface="+mn-lt"/>
              </a:rPr>
              <a:t>单击此处添加标题</a:t>
            </a:r>
          </a:p>
        </p:txBody>
      </p:sp>
      <p:grpSp>
        <p:nvGrpSpPr>
          <p:cNvPr id="45" name="Group 18"/>
          <p:cNvGrpSpPr>
            <a:grpSpLocks noChangeAspect="1"/>
          </p:cNvGrpSpPr>
          <p:nvPr/>
        </p:nvGrpSpPr>
        <p:grpSpPr bwMode="auto">
          <a:xfrm>
            <a:off x="6679342" y="2067426"/>
            <a:ext cx="640814" cy="427211"/>
            <a:chOff x="0" y="0"/>
            <a:chExt cx="576000" cy="385071"/>
          </a:xfrm>
          <a:solidFill>
            <a:srgbClr val="C00000"/>
          </a:solidFill>
          <a:effectLst>
            <a:glow>
              <a:schemeClr val="bg1"/>
            </a:glow>
          </a:effectLst>
        </p:grpSpPr>
        <p:sp>
          <p:nvSpPr>
            <p:cNvPr id="46" name="燕尾形 55"/>
            <p:cNvSpPr>
              <a:spLocks noChangeArrowheads="1"/>
            </p:cNvSpPr>
            <p:nvPr/>
          </p:nvSpPr>
          <p:spPr bwMode="auto">
            <a:xfrm rot="5400000">
              <a:off x="180251" y="-180251"/>
              <a:ext cx="215498" cy="576000"/>
            </a:xfrm>
            <a:prstGeom prst="chevron">
              <a:avLst>
                <a:gd name="adj" fmla="val 63227"/>
              </a:avLst>
            </a:prstGeom>
            <a:grpFill/>
            <a:ln w="12700">
              <a:noFill/>
              <a:miter lim="800000"/>
              <a:headEnd/>
              <a:tailEnd/>
            </a:ln>
            <a:ex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1350">
                <a:solidFill>
                  <a:srgbClr val="C00000"/>
                </a:solidFill>
                <a:latin typeface="+mn-lt"/>
                <a:ea typeface="+mn-ea"/>
                <a:cs typeface="+mn-ea"/>
                <a:sym typeface="+mn-lt"/>
              </a:endParaRPr>
            </a:p>
          </p:txBody>
        </p:sp>
        <p:sp>
          <p:nvSpPr>
            <p:cNvPr id="47" name="燕尾形 56"/>
            <p:cNvSpPr>
              <a:spLocks noChangeArrowheads="1"/>
            </p:cNvSpPr>
            <p:nvPr/>
          </p:nvSpPr>
          <p:spPr bwMode="auto">
            <a:xfrm rot="5400000">
              <a:off x="180251" y="-10678"/>
              <a:ext cx="215498" cy="576000"/>
            </a:xfrm>
            <a:prstGeom prst="chevron">
              <a:avLst>
                <a:gd name="adj" fmla="val 63227"/>
              </a:avLst>
            </a:prstGeom>
            <a:grpFill/>
            <a:ln w="12700">
              <a:noFill/>
              <a:miter lim="800000"/>
              <a:headEnd/>
              <a:tailEnd/>
            </a:ln>
            <a:ex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1350">
                <a:solidFill>
                  <a:srgbClr val="C00000"/>
                </a:solidFill>
                <a:latin typeface="+mn-lt"/>
                <a:ea typeface="+mn-ea"/>
                <a:cs typeface="+mn-ea"/>
                <a:sym typeface="+mn-lt"/>
              </a:endParaRPr>
            </a:p>
          </p:txBody>
        </p:sp>
      </p:grpSp>
      <p:sp>
        <p:nvSpPr>
          <p:cNvPr id="48" name="TextBox 42" descr="6A3013BADB884660B194CAD3FEF2932C# #TextBox 42"/>
          <p:cNvSpPr txBox="1">
            <a:spLocks noChangeArrowheads="1"/>
          </p:cNvSpPr>
          <p:nvPr/>
        </p:nvSpPr>
        <p:spPr bwMode="auto">
          <a:xfrm>
            <a:off x="6661356" y="1382698"/>
            <a:ext cx="6767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r>
              <a:rPr lang="en-US" altLang="zh-CN" sz="3600" dirty="0">
                <a:solidFill>
                  <a:schemeClr val="bg1"/>
                </a:solidFill>
                <a:latin typeface="+mn-lt"/>
                <a:ea typeface="+mn-ea"/>
                <a:cs typeface="+mn-ea"/>
                <a:sym typeface="+mn-lt"/>
              </a:rPr>
              <a:t>03</a:t>
            </a:r>
            <a:endParaRPr lang="zh-CN" altLang="en-US" sz="3600" dirty="0">
              <a:solidFill>
                <a:schemeClr val="bg1"/>
              </a:solidFill>
              <a:latin typeface="+mn-lt"/>
              <a:ea typeface="+mn-ea"/>
              <a:cs typeface="+mn-ea"/>
              <a:sym typeface="+mn-lt"/>
            </a:endParaRPr>
          </a:p>
        </p:txBody>
      </p:sp>
      <p:sp>
        <p:nvSpPr>
          <p:cNvPr id="49" name="圆角矩形 48"/>
          <p:cNvSpPr/>
          <p:nvPr/>
        </p:nvSpPr>
        <p:spPr>
          <a:xfrm>
            <a:off x="6178598" y="2537471"/>
            <a:ext cx="1642302" cy="1981200"/>
          </a:xfrm>
          <a:prstGeom prst="roundRect">
            <a:avLst/>
          </a:prstGeom>
          <a:noFill/>
          <a:ln>
            <a:solidFill>
              <a:schemeClr val="bg1"/>
            </a:solidFill>
          </a:ln>
          <a:effectLst>
            <a:glow>
              <a:srgbClr val="00B0F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TextBox 145"/>
          <p:cNvSpPr txBox="1"/>
          <p:nvPr/>
        </p:nvSpPr>
        <p:spPr>
          <a:xfrm>
            <a:off x="6188147" y="3031607"/>
            <a:ext cx="1623204" cy="1892816"/>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solidFill>
                <a:cs typeface="+mn-ea"/>
                <a:sym typeface="+mn-lt"/>
              </a:rPr>
              <a:t>您的内容打在这里，或者通过您的内容打在这里您的内容打在这里或者通过您的内容打在这里您的内容打在这里或者通过您的内容打在这里您的内容打在这里或者通过您的内容打在这里</a:t>
            </a:r>
          </a:p>
          <a:p>
            <a:pPr>
              <a:lnSpc>
                <a:spcPct val="130000"/>
              </a:lnSpc>
            </a:pPr>
            <a:endParaRPr lang="zh-CN" altLang="en-US" sz="900" dirty="0">
              <a:solidFill>
                <a:schemeClr val="accent1">
                  <a:lumMod val="60000"/>
                  <a:lumOff val="40000"/>
                </a:schemeClr>
              </a:solidFill>
              <a:cs typeface="+mn-ea"/>
              <a:sym typeface="+mn-lt"/>
            </a:endParaRPr>
          </a:p>
          <a:p>
            <a:pPr>
              <a:lnSpc>
                <a:spcPct val="130000"/>
              </a:lnSpc>
            </a:pPr>
            <a:endParaRPr lang="zh-CN" altLang="en-US" sz="900" dirty="0">
              <a:solidFill>
                <a:schemeClr val="accent1">
                  <a:lumMod val="60000"/>
                  <a:lumOff val="40000"/>
                </a:schemeClr>
              </a:solidFill>
              <a:cs typeface="+mn-ea"/>
              <a:sym typeface="+mn-lt"/>
            </a:endParaRPr>
          </a:p>
          <a:p>
            <a:pPr>
              <a:lnSpc>
                <a:spcPct val="130000"/>
              </a:lnSpc>
            </a:pPr>
            <a:endParaRPr lang="zh-CN" altLang="en-US" sz="900" dirty="0">
              <a:solidFill>
                <a:schemeClr val="accent1">
                  <a:lumMod val="60000"/>
                  <a:lumOff val="40000"/>
                </a:schemeClr>
              </a:solidFill>
              <a:cs typeface="+mn-ea"/>
              <a:sym typeface="+mn-lt"/>
            </a:endParaRPr>
          </a:p>
        </p:txBody>
      </p:sp>
      <p:cxnSp>
        <p:nvCxnSpPr>
          <p:cNvPr id="51" name="直接连接符 50"/>
          <p:cNvCxnSpPr/>
          <p:nvPr/>
        </p:nvCxnSpPr>
        <p:spPr>
          <a:xfrm>
            <a:off x="6178598" y="2944523"/>
            <a:ext cx="1632753" cy="0"/>
          </a:xfrm>
          <a:prstGeom prst="line">
            <a:avLst/>
          </a:prstGeom>
          <a:ln>
            <a:solidFill>
              <a:schemeClr val="bg1"/>
            </a:solidFill>
          </a:ln>
          <a:effectLst>
            <a:glow>
              <a:srgbClr val="00B0F0"/>
            </a:glow>
          </a:effectLst>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6295709" y="2624926"/>
            <a:ext cx="1415772" cy="276999"/>
          </a:xfrm>
          <a:prstGeom prst="rect">
            <a:avLst/>
          </a:prstGeom>
          <a:noFill/>
        </p:spPr>
        <p:txBody>
          <a:bodyPr wrap="none" rtlCol="0">
            <a:spAutoFit/>
          </a:bodyPr>
          <a:lstStyle/>
          <a:p>
            <a:r>
              <a:rPr lang="zh-CN" altLang="en-US" sz="1200" dirty="0">
                <a:solidFill>
                  <a:schemeClr val="bg1"/>
                </a:solidFill>
                <a:cs typeface="+mn-ea"/>
                <a:sym typeface="+mn-lt"/>
              </a:rPr>
              <a:t>单击此处添加标题</a:t>
            </a:r>
          </a:p>
        </p:txBody>
      </p:sp>
    </p:spTree>
    <p:extLst>
      <p:ext uri="{BB962C8B-B14F-4D97-AF65-F5344CB8AC3E}">
        <p14:creationId xmlns:p14="http://schemas.microsoft.com/office/powerpoint/2010/main" val="305104671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750" fill="hold"/>
                                        <p:tgtEl>
                                          <p:spTgt spid="32"/>
                                        </p:tgtEl>
                                        <p:attrNameLst>
                                          <p:attrName>ppt_w</p:attrName>
                                        </p:attrNameLst>
                                      </p:cBhvr>
                                      <p:tavLst>
                                        <p:tav tm="0">
                                          <p:val>
                                            <p:fltVal val="0"/>
                                          </p:val>
                                        </p:tav>
                                        <p:tav tm="100000">
                                          <p:val>
                                            <p:strVal val="#ppt_w"/>
                                          </p:val>
                                        </p:tav>
                                      </p:tavLst>
                                    </p:anim>
                                    <p:anim calcmode="lin" valueType="num">
                                      <p:cBhvr>
                                        <p:cTn id="8" dur="750" fill="hold"/>
                                        <p:tgtEl>
                                          <p:spTgt spid="32"/>
                                        </p:tgtEl>
                                        <p:attrNameLst>
                                          <p:attrName>ppt_h</p:attrName>
                                        </p:attrNameLst>
                                      </p:cBhvr>
                                      <p:tavLst>
                                        <p:tav tm="0">
                                          <p:val>
                                            <p:fltVal val="0"/>
                                          </p:val>
                                        </p:tav>
                                        <p:tav tm="100000">
                                          <p:val>
                                            <p:strVal val="#ppt_h"/>
                                          </p:val>
                                        </p:tav>
                                      </p:tavLst>
                                    </p:anim>
                                    <p:animEffect transition="in" filter="fade">
                                      <p:cBhvr>
                                        <p:cTn id="9" dur="750"/>
                                        <p:tgtEl>
                                          <p:spTgt spid="32"/>
                                        </p:tgtEl>
                                      </p:cBhvr>
                                    </p:animEffect>
                                  </p:childTnLst>
                                </p:cTn>
                              </p:par>
                            </p:childTnLst>
                          </p:cTn>
                        </p:par>
                        <p:par>
                          <p:cTn id="10" fill="hold">
                            <p:stCondLst>
                              <p:cond delay="750"/>
                            </p:stCondLst>
                            <p:childTnLst>
                              <p:par>
                                <p:cTn id="11" presetID="12" presetClass="entr" presetSubtype="1"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slide(fromTop)">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1000"/>
                                        <p:tgtEl>
                                          <p:spTgt spid="36"/>
                                        </p:tgtEl>
                                      </p:cBhvr>
                                    </p:animEffect>
                                    <p:anim calcmode="lin" valueType="num">
                                      <p:cBhvr>
                                        <p:cTn id="24" dur="1000" fill="hold"/>
                                        <p:tgtEl>
                                          <p:spTgt spid="36"/>
                                        </p:tgtEl>
                                        <p:attrNameLst>
                                          <p:attrName>ppt_x</p:attrName>
                                        </p:attrNameLst>
                                      </p:cBhvr>
                                      <p:tavLst>
                                        <p:tav tm="0">
                                          <p:val>
                                            <p:strVal val="#ppt_x"/>
                                          </p:val>
                                        </p:tav>
                                        <p:tav tm="100000">
                                          <p:val>
                                            <p:strVal val="#ppt_x"/>
                                          </p:val>
                                        </p:tav>
                                      </p:tavLst>
                                    </p:anim>
                                    <p:anim calcmode="lin" valueType="num">
                                      <p:cBhvr>
                                        <p:cTn id="2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4">
                                            <p:txEl>
                                              <p:pRg st="0" end="0"/>
                                            </p:txEl>
                                          </p:spTgt>
                                        </p:tgtEl>
                                        <p:attrNameLst>
                                          <p:attrName>style.visibility</p:attrName>
                                        </p:attrNameLst>
                                      </p:cBhvr>
                                      <p:to>
                                        <p:strVal val="visible"/>
                                      </p:to>
                                    </p:set>
                                    <p:animEffect transition="in" filter="wipe(up)">
                                      <p:cBhvr>
                                        <p:cTn id="35" dur="750"/>
                                        <p:tgtEl>
                                          <p:spTgt spid="3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750" fill="hold"/>
                                        <p:tgtEl>
                                          <p:spTgt spid="40"/>
                                        </p:tgtEl>
                                        <p:attrNameLst>
                                          <p:attrName>ppt_w</p:attrName>
                                        </p:attrNameLst>
                                      </p:cBhvr>
                                      <p:tavLst>
                                        <p:tav tm="0">
                                          <p:val>
                                            <p:fltVal val="0"/>
                                          </p:val>
                                        </p:tav>
                                        <p:tav tm="100000">
                                          <p:val>
                                            <p:strVal val="#ppt_w"/>
                                          </p:val>
                                        </p:tav>
                                      </p:tavLst>
                                    </p:anim>
                                    <p:anim calcmode="lin" valueType="num">
                                      <p:cBhvr>
                                        <p:cTn id="41" dur="750" fill="hold"/>
                                        <p:tgtEl>
                                          <p:spTgt spid="40"/>
                                        </p:tgtEl>
                                        <p:attrNameLst>
                                          <p:attrName>ppt_h</p:attrName>
                                        </p:attrNameLst>
                                      </p:cBhvr>
                                      <p:tavLst>
                                        <p:tav tm="0">
                                          <p:val>
                                            <p:fltVal val="0"/>
                                          </p:val>
                                        </p:tav>
                                        <p:tav tm="100000">
                                          <p:val>
                                            <p:strVal val="#ppt_h"/>
                                          </p:val>
                                        </p:tav>
                                      </p:tavLst>
                                    </p:anim>
                                    <p:animEffect transition="in" filter="fade">
                                      <p:cBhvr>
                                        <p:cTn id="42" dur="750"/>
                                        <p:tgtEl>
                                          <p:spTgt spid="40"/>
                                        </p:tgtEl>
                                      </p:cBhvr>
                                    </p:animEffect>
                                  </p:childTnLst>
                                </p:cTn>
                              </p:par>
                            </p:childTnLst>
                          </p:cTn>
                        </p:par>
                        <p:par>
                          <p:cTn id="43" fill="hold">
                            <p:stCondLst>
                              <p:cond delay="750"/>
                            </p:stCondLst>
                            <p:childTnLst>
                              <p:par>
                                <p:cTn id="44" presetID="12" presetClass="entr" presetSubtype="1"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slide(fromTo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down)">
                                      <p:cBhvr>
                                        <p:cTn id="51" dur="500"/>
                                        <p:tgtEl>
                                          <p:spTgt spid="41"/>
                                        </p:tgtEl>
                                      </p:cBhvr>
                                    </p:animEffect>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1000"/>
                                        <p:tgtEl>
                                          <p:spTgt spid="44"/>
                                        </p:tgtEl>
                                      </p:cBhvr>
                                    </p:animEffect>
                                    <p:anim calcmode="lin" valueType="num">
                                      <p:cBhvr>
                                        <p:cTn id="57" dur="1000" fill="hold"/>
                                        <p:tgtEl>
                                          <p:spTgt spid="44"/>
                                        </p:tgtEl>
                                        <p:attrNameLst>
                                          <p:attrName>ppt_x</p:attrName>
                                        </p:attrNameLst>
                                      </p:cBhvr>
                                      <p:tavLst>
                                        <p:tav tm="0">
                                          <p:val>
                                            <p:strVal val="#ppt_x"/>
                                          </p:val>
                                        </p:tav>
                                        <p:tav tm="100000">
                                          <p:val>
                                            <p:strVal val="#ppt_x"/>
                                          </p:val>
                                        </p:tav>
                                      </p:tavLst>
                                    </p:anim>
                                    <p:anim calcmode="lin" valueType="num">
                                      <p:cBhvr>
                                        <p:cTn id="58"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42">
                                            <p:txEl>
                                              <p:pRg st="0" end="0"/>
                                            </p:txEl>
                                          </p:spTgt>
                                        </p:tgtEl>
                                        <p:attrNameLst>
                                          <p:attrName>style.visibility</p:attrName>
                                        </p:attrNameLst>
                                      </p:cBhvr>
                                      <p:to>
                                        <p:strVal val="visible"/>
                                      </p:to>
                                    </p:set>
                                    <p:animEffect transition="in" filter="wipe(up)">
                                      <p:cBhvr>
                                        <p:cTn id="68" dur="750"/>
                                        <p:tgtEl>
                                          <p:spTgt spid="42">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p:cTn id="73" dur="750" fill="hold"/>
                                        <p:tgtEl>
                                          <p:spTgt spid="48"/>
                                        </p:tgtEl>
                                        <p:attrNameLst>
                                          <p:attrName>ppt_w</p:attrName>
                                        </p:attrNameLst>
                                      </p:cBhvr>
                                      <p:tavLst>
                                        <p:tav tm="0">
                                          <p:val>
                                            <p:fltVal val="0"/>
                                          </p:val>
                                        </p:tav>
                                        <p:tav tm="100000">
                                          <p:val>
                                            <p:strVal val="#ppt_w"/>
                                          </p:val>
                                        </p:tav>
                                      </p:tavLst>
                                    </p:anim>
                                    <p:anim calcmode="lin" valueType="num">
                                      <p:cBhvr>
                                        <p:cTn id="74" dur="750" fill="hold"/>
                                        <p:tgtEl>
                                          <p:spTgt spid="48"/>
                                        </p:tgtEl>
                                        <p:attrNameLst>
                                          <p:attrName>ppt_h</p:attrName>
                                        </p:attrNameLst>
                                      </p:cBhvr>
                                      <p:tavLst>
                                        <p:tav tm="0">
                                          <p:val>
                                            <p:fltVal val="0"/>
                                          </p:val>
                                        </p:tav>
                                        <p:tav tm="100000">
                                          <p:val>
                                            <p:strVal val="#ppt_h"/>
                                          </p:val>
                                        </p:tav>
                                      </p:tavLst>
                                    </p:anim>
                                    <p:animEffect transition="in" filter="fade">
                                      <p:cBhvr>
                                        <p:cTn id="75" dur="750"/>
                                        <p:tgtEl>
                                          <p:spTgt spid="48"/>
                                        </p:tgtEl>
                                      </p:cBhvr>
                                    </p:animEffect>
                                  </p:childTnLst>
                                </p:cTn>
                              </p:par>
                            </p:childTnLst>
                          </p:cTn>
                        </p:par>
                        <p:par>
                          <p:cTn id="76" fill="hold">
                            <p:stCondLst>
                              <p:cond delay="750"/>
                            </p:stCondLst>
                            <p:childTnLst>
                              <p:par>
                                <p:cTn id="77" presetID="12" presetClass="entr" presetSubtype="1"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slide(fromTop)">
                                      <p:cBhvr>
                                        <p:cTn id="79" dur="500"/>
                                        <p:tgtEl>
                                          <p:spTgt spid="45"/>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childTnLst>
                    </p:cTn>
                  </p:par>
                  <p:par>
                    <p:cTn id="85" fill="hold">
                      <p:stCondLst>
                        <p:cond delay="indefinite"/>
                      </p:stCondLst>
                      <p:childTnLst>
                        <p:par>
                          <p:cTn id="86" fill="hold">
                            <p:stCondLst>
                              <p:cond delay="0"/>
                            </p:stCondLst>
                            <p:childTnLst>
                              <p:par>
                                <p:cTn id="87" presetID="47" presetClass="entr" presetSubtype="0" fill="hold" grpId="0" nodeType="click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fade">
                                      <p:cBhvr>
                                        <p:cTn id="89" dur="1000"/>
                                        <p:tgtEl>
                                          <p:spTgt spid="52"/>
                                        </p:tgtEl>
                                      </p:cBhvr>
                                    </p:animEffect>
                                    <p:anim calcmode="lin" valueType="num">
                                      <p:cBhvr>
                                        <p:cTn id="90" dur="1000" fill="hold"/>
                                        <p:tgtEl>
                                          <p:spTgt spid="52"/>
                                        </p:tgtEl>
                                        <p:attrNameLst>
                                          <p:attrName>ppt_x</p:attrName>
                                        </p:attrNameLst>
                                      </p:cBhvr>
                                      <p:tavLst>
                                        <p:tav tm="0">
                                          <p:val>
                                            <p:strVal val="#ppt_x"/>
                                          </p:val>
                                        </p:tav>
                                        <p:tav tm="100000">
                                          <p:val>
                                            <p:strVal val="#ppt_x"/>
                                          </p:val>
                                        </p:tav>
                                      </p:tavLst>
                                    </p:anim>
                                    <p:anim calcmode="lin" valueType="num">
                                      <p:cBhvr>
                                        <p:cTn id="9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wipe(left)">
                                      <p:cBhvr>
                                        <p:cTn id="96" dur="500"/>
                                        <p:tgtEl>
                                          <p:spTgt spid="51"/>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nodeType="clickEffect">
                                  <p:stCondLst>
                                    <p:cond delay="0"/>
                                  </p:stCondLst>
                                  <p:childTnLst>
                                    <p:set>
                                      <p:cBhvr>
                                        <p:cTn id="100" dur="1" fill="hold">
                                          <p:stCondLst>
                                            <p:cond delay="0"/>
                                          </p:stCondLst>
                                        </p:cTn>
                                        <p:tgtEl>
                                          <p:spTgt spid="50">
                                            <p:txEl>
                                              <p:pRg st="0" end="0"/>
                                            </p:txEl>
                                          </p:spTgt>
                                        </p:tgtEl>
                                        <p:attrNameLst>
                                          <p:attrName>style.visibility</p:attrName>
                                        </p:attrNameLst>
                                      </p:cBhvr>
                                      <p:to>
                                        <p:strVal val="visible"/>
                                      </p:to>
                                    </p:set>
                                    <p:animEffect transition="in" filter="wipe(up)">
                                      <p:cBhvr>
                                        <p:cTn id="101" dur="750"/>
                                        <p:tgtEl>
                                          <p:spTgt spid="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P spid="36" grpId="0"/>
      <p:bldP spid="40" grpId="0"/>
      <p:bldP spid="41" grpId="0" animBg="1"/>
      <p:bldP spid="44" grpId="0"/>
      <p:bldP spid="48" grpId="0"/>
      <p:bldP spid="49" grpId="0" animBg="1"/>
      <p:bldP spid="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423889" y="2785137"/>
            <a:ext cx="1249687"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9" name="文本框 8"/>
          <p:cNvSpPr txBox="1"/>
          <p:nvPr/>
        </p:nvSpPr>
        <p:spPr>
          <a:xfrm>
            <a:off x="3109486" y="3426878"/>
            <a:ext cx="1249687"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10" name="文本框 9"/>
          <p:cNvSpPr txBox="1"/>
          <p:nvPr/>
        </p:nvSpPr>
        <p:spPr>
          <a:xfrm>
            <a:off x="4763112" y="2785137"/>
            <a:ext cx="1249687"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11" name="文本框 10"/>
          <p:cNvSpPr txBox="1"/>
          <p:nvPr/>
        </p:nvSpPr>
        <p:spPr>
          <a:xfrm>
            <a:off x="6333419" y="3426878"/>
            <a:ext cx="1249687"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13" name="Teardrop 40"/>
          <p:cNvSpPr/>
          <p:nvPr/>
        </p:nvSpPr>
        <p:spPr>
          <a:xfrm>
            <a:off x="3236639" y="2402979"/>
            <a:ext cx="897207" cy="897206"/>
          </a:xfrm>
          <a:prstGeom prst="teardrop">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grpSp>
        <p:nvGrpSpPr>
          <p:cNvPr id="14" name="Group 80"/>
          <p:cNvGrpSpPr>
            <a:grpSpLocks noChangeAspect="1"/>
          </p:cNvGrpSpPr>
          <p:nvPr/>
        </p:nvGrpSpPr>
        <p:grpSpPr bwMode="auto">
          <a:xfrm>
            <a:off x="3505669" y="2529673"/>
            <a:ext cx="457597" cy="485580"/>
            <a:chOff x="4738" y="3130"/>
            <a:chExt cx="551" cy="590"/>
          </a:xfrm>
          <a:solidFill>
            <a:srgbClr val="C00000"/>
          </a:solidFill>
        </p:grpSpPr>
        <p:sp>
          <p:nvSpPr>
            <p:cNvPr id="15" name="Freeform 81"/>
            <p:cNvSpPr>
              <a:spLocks/>
            </p:cNvSpPr>
            <p:nvPr/>
          </p:nvSpPr>
          <p:spPr bwMode="auto">
            <a:xfrm>
              <a:off x="4738" y="3376"/>
              <a:ext cx="307" cy="344"/>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82"/>
            <p:cNvSpPr>
              <a:spLocks/>
            </p:cNvSpPr>
            <p:nvPr/>
          </p:nvSpPr>
          <p:spPr bwMode="auto">
            <a:xfrm>
              <a:off x="4940" y="3216"/>
              <a:ext cx="313" cy="504"/>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83"/>
            <p:cNvSpPr>
              <a:spLocks/>
            </p:cNvSpPr>
            <p:nvPr/>
          </p:nvSpPr>
          <p:spPr bwMode="auto">
            <a:xfrm>
              <a:off x="5081" y="3412"/>
              <a:ext cx="208" cy="298"/>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84"/>
            <p:cNvSpPr>
              <a:spLocks/>
            </p:cNvSpPr>
            <p:nvPr/>
          </p:nvSpPr>
          <p:spPr bwMode="auto">
            <a:xfrm>
              <a:off x="5129" y="3130"/>
              <a:ext cx="102" cy="102"/>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0" name="Teardrop 40"/>
          <p:cNvSpPr/>
          <p:nvPr/>
        </p:nvSpPr>
        <p:spPr>
          <a:xfrm>
            <a:off x="1600129" y="1761238"/>
            <a:ext cx="897207" cy="897206"/>
          </a:xfrm>
          <a:prstGeom prst="teardrop">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grpSp>
        <p:nvGrpSpPr>
          <p:cNvPr id="21" name="组合 20"/>
          <p:cNvGrpSpPr/>
          <p:nvPr/>
        </p:nvGrpSpPr>
        <p:grpSpPr>
          <a:xfrm>
            <a:off x="1945614" y="1928669"/>
            <a:ext cx="366958" cy="513090"/>
            <a:chOff x="9451975" y="2613025"/>
            <a:chExt cx="538163" cy="752475"/>
          </a:xfrm>
          <a:solidFill>
            <a:srgbClr val="C00000"/>
          </a:solidFill>
        </p:grpSpPr>
        <p:sp>
          <p:nvSpPr>
            <p:cNvPr id="22" name="Freeform 10"/>
            <p:cNvSpPr>
              <a:spLocks/>
            </p:cNvSpPr>
            <p:nvPr/>
          </p:nvSpPr>
          <p:spPr bwMode="auto">
            <a:xfrm>
              <a:off x="9526588" y="2651125"/>
              <a:ext cx="142875" cy="153987"/>
            </a:xfrm>
            <a:custGeom>
              <a:avLst/>
              <a:gdLst>
                <a:gd name="T0" fmla="*/ 4 w 38"/>
                <a:gd name="T1" fmla="*/ 26 h 41"/>
                <a:gd name="T2" fmla="*/ 19 w 38"/>
                <a:gd name="T3" fmla="*/ 41 h 41"/>
                <a:gd name="T4" fmla="*/ 34 w 38"/>
                <a:gd name="T5" fmla="*/ 26 h 41"/>
                <a:gd name="T6" fmla="*/ 37 w 38"/>
                <a:gd name="T7" fmla="*/ 20 h 41"/>
                <a:gd name="T8" fmla="*/ 35 w 38"/>
                <a:gd name="T9" fmla="*/ 17 h 41"/>
                <a:gd name="T10" fmla="*/ 19 w 38"/>
                <a:gd name="T11" fmla="*/ 0 h 41"/>
                <a:gd name="T12" fmla="*/ 3 w 38"/>
                <a:gd name="T13" fmla="*/ 17 h 41"/>
                <a:gd name="T14" fmla="*/ 0 w 38"/>
                <a:gd name="T15" fmla="*/ 20 h 41"/>
                <a:gd name="T16" fmla="*/ 4 w 38"/>
                <a:gd name="T17"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41">
                  <a:moveTo>
                    <a:pt x="4" y="26"/>
                  </a:moveTo>
                  <a:cubicBezTo>
                    <a:pt x="6" y="34"/>
                    <a:pt x="11" y="41"/>
                    <a:pt x="19" y="41"/>
                  </a:cubicBezTo>
                  <a:cubicBezTo>
                    <a:pt x="27" y="41"/>
                    <a:pt x="32" y="34"/>
                    <a:pt x="34" y="26"/>
                  </a:cubicBezTo>
                  <a:cubicBezTo>
                    <a:pt x="36" y="25"/>
                    <a:pt x="38" y="22"/>
                    <a:pt x="37" y="20"/>
                  </a:cubicBezTo>
                  <a:cubicBezTo>
                    <a:pt x="37" y="18"/>
                    <a:pt x="36" y="17"/>
                    <a:pt x="35" y="17"/>
                  </a:cubicBezTo>
                  <a:cubicBezTo>
                    <a:pt x="35" y="7"/>
                    <a:pt x="28" y="0"/>
                    <a:pt x="19" y="0"/>
                  </a:cubicBezTo>
                  <a:cubicBezTo>
                    <a:pt x="10" y="0"/>
                    <a:pt x="3" y="7"/>
                    <a:pt x="3" y="17"/>
                  </a:cubicBezTo>
                  <a:cubicBezTo>
                    <a:pt x="1" y="17"/>
                    <a:pt x="0" y="18"/>
                    <a:pt x="0" y="20"/>
                  </a:cubicBezTo>
                  <a:cubicBezTo>
                    <a:pt x="0" y="22"/>
                    <a:pt x="1" y="26"/>
                    <a:pt x="4" y="2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11"/>
            <p:cNvSpPr>
              <a:spLocks/>
            </p:cNvSpPr>
            <p:nvPr/>
          </p:nvSpPr>
          <p:spPr bwMode="auto">
            <a:xfrm>
              <a:off x="9451975" y="2813050"/>
              <a:ext cx="398463" cy="552450"/>
            </a:xfrm>
            <a:custGeom>
              <a:avLst/>
              <a:gdLst>
                <a:gd name="T0" fmla="*/ 97 w 106"/>
                <a:gd name="T1" fmla="*/ 36 h 147"/>
                <a:gd name="T2" fmla="*/ 82 w 106"/>
                <a:gd name="T3" fmla="*/ 38 h 147"/>
                <a:gd name="T4" fmla="*/ 79 w 106"/>
                <a:gd name="T5" fmla="*/ 37 h 147"/>
                <a:gd name="T6" fmla="*/ 67 w 106"/>
                <a:gd name="T7" fmla="*/ 11 h 147"/>
                <a:gd name="T8" fmla="*/ 66 w 106"/>
                <a:gd name="T9" fmla="*/ 8 h 147"/>
                <a:gd name="T10" fmla="*/ 54 w 106"/>
                <a:gd name="T11" fmla="*/ 2 h 147"/>
                <a:gd name="T12" fmla="*/ 49 w 106"/>
                <a:gd name="T13" fmla="*/ 0 h 147"/>
                <a:gd name="T14" fmla="*/ 43 w 106"/>
                <a:gd name="T15" fmla="*/ 22 h 147"/>
                <a:gd name="T16" fmla="*/ 43 w 106"/>
                <a:gd name="T17" fmla="*/ 5 h 147"/>
                <a:gd name="T18" fmla="*/ 38 w 106"/>
                <a:gd name="T19" fmla="*/ 2 h 147"/>
                <a:gd name="T20" fmla="*/ 37 w 106"/>
                <a:gd name="T21" fmla="*/ 9 h 147"/>
                <a:gd name="T22" fmla="*/ 28 w 106"/>
                <a:gd name="T23" fmla="*/ 0 h 147"/>
                <a:gd name="T24" fmla="*/ 28 w 106"/>
                <a:gd name="T25" fmla="*/ 0 h 147"/>
                <a:gd name="T26" fmla="*/ 10 w 106"/>
                <a:gd name="T27" fmla="*/ 7 h 147"/>
                <a:gd name="T28" fmla="*/ 1 w 106"/>
                <a:gd name="T29" fmla="*/ 69 h 147"/>
                <a:gd name="T30" fmla="*/ 14 w 106"/>
                <a:gd name="T31" fmla="*/ 70 h 147"/>
                <a:gd name="T32" fmla="*/ 18 w 106"/>
                <a:gd name="T33" fmla="*/ 23 h 147"/>
                <a:gd name="T34" fmla="*/ 18 w 106"/>
                <a:gd name="T35" fmla="*/ 65 h 147"/>
                <a:gd name="T36" fmla="*/ 18 w 106"/>
                <a:gd name="T37" fmla="*/ 138 h 147"/>
                <a:gd name="T38" fmla="*/ 27 w 106"/>
                <a:gd name="T39" fmla="*/ 147 h 147"/>
                <a:gd name="T40" fmla="*/ 36 w 106"/>
                <a:gd name="T41" fmla="*/ 138 h 147"/>
                <a:gd name="T42" fmla="*/ 41 w 106"/>
                <a:gd name="T43" fmla="*/ 77 h 147"/>
                <a:gd name="T44" fmla="*/ 50 w 106"/>
                <a:gd name="T45" fmla="*/ 147 h 147"/>
                <a:gd name="T46" fmla="*/ 50 w 106"/>
                <a:gd name="T47" fmla="*/ 147 h 147"/>
                <a:gd name="T48" fmla="*/ 59 w 106"/>
                <a:gd name="T49" fmla="*/ 70 h 147"/>
                <a:gd name="T50" fmla="*/ 60 w 106"/>
                <a:gd name="T51" fmla="*/ 29 h 147"/>
                <a:gd name="T52" fmla="*/ 67 w 106"/>
                <a:gd name="T53" fmla="*/ 43 h 147"/>
                <a:gd name="T54" fmla="*/ 71 w 106"/>
                <a:gd name="T55" fmla="*/ 50 h 147"/>
                <a:gd name="T56" fmla="*/ 75 w 106"/>
                <a:gd name="T57" fmla="*/ 52 h 147"/>
                <a:gd name="T58" fmla="*/ 77 w 106"/>
                <a:gd name="T59" fmla="*/ 52 h 147"/>
                <a:gd name="T60" fmla="*/ 81 w 106"/>
                <a:gd name="T61" fmla="*/ 52 h 147"/>
                <a:gd name="T62" fmla="*/ 100 w 106"/>
                <a:gd name="T63" fmla="*/ 49 h 147"/>
                <a:gd name="T64" fmla="*/ 97 w 106"/>
                <a:gd name="T65"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47">
                  <a:moveTo>
                    <a:pt x="97" y="36"/>
                  </a:moveTo>
                  <a:cubicBezTo>
                    <a:pt x="97" y="36"/>
                    <a:pt x="97" y="36"/>
                    <a:pt x="97" y="36"/>
                  </a:cubicBezTo>
                  <a:cubicBezTo>
                    <a:pt x="95" y="36"/>
                    <a:pt x="91" y="37"/>
                    <a:pt x="87" y="37"/>
                  </a:cubicBezTo>
                  <a:cubicBezTo>
                    <a:pt x="85" y="38"/>
                    <a:pt x="83" y="38"/>
                    <a:pt x="82" y="38"/>
                  </a:cubicBezTo>
                  <a:cubicBezTo>
                    <a:pt x="81" y="38"/>
                    <a:pt x="81" y="38"/>
                    <a:pt x="80" y="38"/>
                  </a:cubicBezTo>
                  <a:cubicBezTo>
                    <a:pt x="80" y="38"/>
                    <a:pt x="80" y="37"/>
                    <a:pt x="79" y="37"/>
                  </a:cubicBezTo>
                  <a:cubicBezTo>
                    <a:pt x="77" y="32"/>
                    <a:pt x="73" y="25"/>
                    <a:pt x="71" y="19"/>
                  </a:cubicBezTo>
                  <a:cubicBezTo>
                    <a:pt x="69" y="16"/>
                    <a:pt x="68" y="13"/>
                    <a:pt x="67" y="11"/>
                  </a:cubicBezTo>
                  <a:cubicBezTo>
                    <a:pt x="67" y="10"/>
                    <a:pt x="66" y="10"/>
                    <a:pt x="66" y="9"/>
                  </a:cubicBezTo>
                  <a:cubicBezTo>
                    <a:pt x="66" y="8"/>
                    <a:pt x="66" y="8"/>
                    <a:pt x="66" y="8"/>
                  </a:cubicBezTo>
                  <a:cubicBezTo>
                    <a:pt x="65" y="7"/>
                    <a:pt x="65" y="6"/>
                    <a:pt x="64" y="6"/>
                  </a:cubicBezTo>
                  <a:cubicBezTo>
                    <a:pt x="63" y="5"/>
                    <a:pt x="61" y="3"/>
                    <a:pt x="54" y="2"/>
                  </a:cubicBezTo>
                  <a:cubicBezTo>
                    <a:pt x="52" y="1"/>
                    <a:pt x="51" y="0"/>
                    <a:pt x="49" y="0"/>
                  </a:cubicBezTo>
                  <a:cubicBezTo>
                    <a:pt x="49" y="0"/>
                    <a:pt x="49" y="0"/>
                    <a:pt x="49" y="0"/>
                  </a:cubicBezTo>
                  <a:cubicBezTo>
                    <a:pt x="49" y="0"/>
                    <a:pt x="49" y="0"/>
                    <a:pt x="49" y="0"/>
                  </a:cubicBezTo>
                  <a:cubicBezTo>
                    <a:pt x="49" y="4"/>
                    <a:pt x="48" y="12"/>
                    <a:pt x="43" y="22"/>
                  </a:cubicBezTo>
                  <a:cubicBezTo>
                    <a:pt x="42" y="15"/>
                    <a:pt x="41" y="9"/>
                    <a:pt x="41" y="9"/>
                  </a:cubicBezTo>
                  <a:cubicBezTo>
                    <a:pt x="43" y="5"/>
                    <a:pt x="43" y="5"/>
                    <a:pt x="43" y="5"/>
                  </a:cubicBezTo>
                  <a:cubicBezTo>
                    <a:pt x="40" y="2"/>
                    <a:pt x="40" y="2"/>
                    <a:pt x="40" y="2"/>
                  </a:cubicBezTo>
                  <a:cubicBezTo>
                    <a:pt x="38" y="2"/>
                    <a:pt x="38" y="2"/>
                    <a:pt x="38" y="2"/>
                  </a:cubicBezTo>
                  <a:cubicBezTo>
                    <a:pt x="35" y="5"/>
                    <a:pt x="35" y="5"/>
                    <a:pt x="35" y="5"/>
                  </a:cubicBezTo>
                  <a:cubicBezTo>
                    <a:pt x="37" y="9"/>
                    <a:pt x="37" y="9"/>
                    <a:pt x="37" y="9"/>
                  </a:cubicBezTo>
                  <a:cubicBezTo>
                    <a:pt x="36" y="9"/>
                    <a:pt x="35" y="15"/>
                    <a:pt x="35" y="22"/>
                  </a:cubicBezTo>
                  <a:cubicBezTo>
                    <a:pt x="30" y="12"/>
                    <a:pt x="28" y="4"/>
                    <a:pt x="28" y="0"/>
                  </a:cubicBezTo>
                  <a:cubicBezTo>
                    <a:pt x="28" y="0"/>
                    <a:pt x="28" y="0"/>
                    <a:pt x="28" y="0"/>
                  </a:cubicBezTo>
                  <a:cubicBezTo>
                    <a:pt x="28" y="0"/>
                    <a:pt x="28" y="0"/>
                    <a:pt x="28" y="0"/>
                  </a:cubicBezTo>
                  <a:cubicBezTo>
                    <a:pt x="27" y="0"/>
                    <a:pt x="25" y="1"/>
                    <a:pt x="24" y="2"/>
                  </a:cubicBezTo>
                  <a:cubicBezTo>
                    <a:pt x="20" y="3"/>
                    <a:pt x="14" y="5"/>
                    <a:pt x="10" y="7"/>
                  </a:cubicBezTo>
                  <a:cubicBezTo>
                    <a:pt x="8" y="9"/>
                    <a:pt x="2" y="17"/>
                    <a:pt x="0" y="44"/>
                  </a:cubicBezTo>
                  <a:cubicBezTo>
                    <a:pt x="0" y="53"/>
                    <a:pt x="1" y="69"/>
                    <a:pt x="1" y="69"/>
                  </a:cubicBezTo>
                  <a:cubicBezTo>
                    <a:pt x="2" y="73"/>
                    <a:pt x="3" y="77"/>
                    <a:pt x="7" y="77"/>
                  </a:cubicBezTo>
                  <a:cubicBezTo>
                    <a:pt x="12" y="77"/>
                    <a:pt x="14" y="74"/>
                    <a:pt x="14" y="70"/>
                  </a:cubicBezTo>
                  <a:cubicBezTo>
                    <a:pt x="14" y="70"/>
                    <a:pt x="13" y="56"/>
                    <a:pt x="14" y="45"/>
                  </a:cubicBezTo>
                  <a:cubicBezTo>
                    <a:pt x="14" y="36"/>
                    <a:pt x="16" y="23"/>
                    <a:pt x="18" y="23"/>
                  </a:cubicBezTo>
                  <a:cubicBezTo>
                    <a:pt x="18" y="23"/>
                    <a:pt x="18" y="23"/>
                    <a:pt x="18" y="23"/>
                  </a:cubicBezTo>
                  <a:cubicBezTo>
                    <a:pt x="18" y="65"/>
                    <a:pt x="18" y="65"/>
                    <a:pt x="18" y="65"/>
                  </a:cubicBezTo>
                  <a:cubicBezTo>
                    <a:pt x="18" y="67"/>
                    <a:pt x="18" y="69"/>
                    <a:pt x="18" y="70"/>
                  </a:cubicBezTo>
                  <a:cubicBezTo>
                    <a:pt x="18" y="138"/>
                    <a:pt x="18" y="138"/>
                    <a:pt x="18" y="138"/>
                  </a:cubicBezTo>
                  <a:cubicBezTo>
                    <a:pt x="18" y="143"/>
                    <a:pt x="22" y="147"/>
                    <a:pt x="27" y="147"/>
                  </a:cubicBezTo>
                  <a:cubicBezTo>
                    <a:pt x="27" y="147"/>
                    <a:pt x="27" y="147"/>
                    <a:pt x="27" y="147"/>
                  </a:cubicBezTo>
                  <a:cubicBezTo>
                    <a:pt x="27" y="147"/>
                    <a:pt x="27" y="147"/>
                    <a:pt x="27" y="147"/>
                  </a:cubicBezTo>
                  <a:cubicBezTo>
                    <a:pt x="32" y="147"/>
                    <a:pt x="36" y="143"/>
                    <a:pt x="36" y="138"/>
                  </a:cubicBezTo>
                  <a:cubicBezTo>
                    <a:pt x="36" y="77"/>
                    <a:pt x="36" y="77"/>
                    <a:pt x="36" y="77"/>
                  </a:cubicBezTo>
                  <a:cubicBezTo>
                    <a:pt x="41" y="77"/>
                    <a:pt x="41" y="77"/>
                    <a:pt x="41" y="77"/>
                  </a:cubicBezTo>
                  <a:cubicBezTo>
                    <a:pt x="41" y="138"/>
                    <a:pt x="41" y="138"/>
                    <a:pt x="41" y="138"/>
                  </a:cubicBezTo>
                  <a:cubicBezTo>
                    <a:pt x="41" y="143"/>
                    <a:pt x="45" y="147"/>
                    <a:pt x="50" y="147"/>
                  </a:cubicBezTo>
                  <a:cubicBezTo>
                    <a:pt x="50" y="147"/>
                    <a:pt x="50" y="147"/>
                    <a:pt x="50" y="147"/>
                  </a:cubicBezTo>
                  <a:cubicBezTo>
                    <a:pt x="50" y="147"/>
                    <a:pt x="50" y="147"/>
                    <a:pt x="50" y="147"/>
                  </a:cubicBezTo>
                  <a:cubicBezTo>
                    <a:pt x="55" y="147"/>
                    <a:pt x="59" y="143"/>
                    <a:pt x="59" y="138"/>
                  </a:cubicBezTo>
                  <a:cubicBezTo>
                    <a:pt x="59" y="70"/>
                    <a:pt x="59" y="70"/>
                    <a:pt x="59" y="70"/>
                  </a:cubicBezTo>
                  <a:cubicBezTo>
                    <a:pt x="60" y="69"/>
                    <a:pt x="60" y="67"/>
                    <a:pt x="60" y="65"/>
                  </a:cubicBezTo>
                  <a:cubicBezTo>
                    <a:pt x="60" y="29"/>
                    <a:pt x="60" y="29"/>
                    <a:pt x="60" y="29"/>
                  </a:cubicBezTo>
                  <a:cubicBezTo>
                    <a:pt x="60" y="29"/>
                    <a:pt x="60" y="30"/>
                    <a:pt x="61" y="31"/>
                  </a:cubicBezTo>
                  <a:cubicBezTo>
                    <a:pt x="63" y="35"/>
                    <a:pt x="65" y="40"/>
                    <a:pt x="67" y="43"/>
                  </a:cubicBezTo>
                  <a:cubicBezTo>
                    <a:pt x="68" y="45"/>
                    <a:pt x="69" y="46"/>
                    <a:pt x="70" y="48"/>
                  </a:cubicBezTo>
                  <a:cubicBezTo>
                    <a:pt x="70" y="48"/>
                    <a:pt x="71" y="49"/>
                    <a:pt x="71" y="50"/>
                  </a:cubicBezTo>
                  <a:cubicBezTo>
                    <a:pt x="71" y="50"/>
                    <a:pt x="72" y="50"/>
                    <a:pt x="72" y="51"/>
                  </a:cubicBezTo>
                  <a:cubicBezTo>
                    <a:pt x="73" y="51"/>
                    <a:pt x="74" y="52"/>
                    <a:pt x="75" y="52"/>
                  </a:cubicBezTo>
                  <a:cubicBezTo>
                    <a:pt x="75" y="52"/>
                    <a:pt x="75" y="52"/>
                    <a:pt x="75" y="52"/>
                  </a:cubicBezTo>
                  <a:cubicBezTo>
                    <a:pt x="76" y="52"/>
                    <a:pt x="76" y="52"/>
                    <a:pt x="77" y="52"/>
                  </a:cubicBezTo>
                  <a:cubicBezTo>
                    <a:pt x="77" y="53"/>
                    <a:pt x="78" y="53"/>
                    <a:pt x="78" y="53"/>
                  </a:cubicBezTo>
                  <a:cubicBezTo>
                    <a:pt x="79" y="53"/>
                    <a:pt x="80" y="52"/>
                    <a:pt x="81" y="52"/>
                  </a:cubicBezTo>
                  <a:cubicBezTo>
                    <a:pt x="85" y="52"/>
                    <a:pt x="89" y="51"/>
                    <a:pt x="93" y="51"/>
                  </a:cubicBezTo>
                  <a:cubicBezTo>
                    <a:pt x="97" y="50"/>
                    <a:pt x="100" y="49"/>
                    <a:pt x="100" y="49"/>
                  </a:cubicBezTo>
                  <a:cubicBezTo>
                    <a:pt x="104" y="48"/>
                    <a:pt x="106" y="45"/>
                    <a:pt x="106" y="41"/>
                  </a:cubicBezTo>
                  <a:cubicBezTo>
                    <a:pt x="105" y="37"/>
                    <a:pt x="101" y="35"/>
                    <a:pt x="97" y="3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12"/>
            <p:cNvSpPr>
              <a:spLocks/>
            </p:cNvSpPr>
            <p:nvPr/>
          </p:nvSpPr>
          <p:spPr bwMode="auto">
            <a:xfrm>
              <a:off x="9771063" y="2613025"/>
              <a:ext cx="219075" cy="339725"/>
            </a:xfrm>
            <a:custGeom>
              <a:avLst/>
              <a:gdLst>
                <a:gd name="T0" fmla="*/ 33 w 58"/>
                <a:gd name="T1" fmla="*/ 41 h 90"/>
                <a:gd name="T2" fmla="*/ 32 w 58"/>
                <a:gd name="T3" fmla="*/ 40 h 90"/>
                <a:gd name="T4" fmla="*/ 24 w 58"/>
                <a:gd name="T5" fmla="*/ 37 h 90"/>
                <a:gd name="T6" fmla="*/ 23 w 58"/>
                <a:gd name="T7" fmla="*/ 36 h 90"/>
                <a:gd name="T8" fmla="*/ 17 w 58"/>
                <a:gd name="T9" fmla="*/ 32 h 90"/>
                <a:gd name="T10" fmla="*/ 18 w 58"/>
                <a:gd name="T11" fmla="*/ 24 h 90"/>
                <a:gd name="T12" fmla="*/ 28 w 58"/>
                <a:gd name="T13" fmla="*/ 20 h 90"/>
                <a:gd name="T14" fmla="*/ 48 w 58"/>
                <a:gd name="T15" fmla="*/ 27 h 90"/>
                <a:gd name="T16" fmla="*/ 56 w 58"/>
                <a:gd name="T17" fmla="*/ 24 h 90"/>
                <a:gd name="T18" fmla="*/ 56 w 58"/>
                <a:gd name="T19" fmla="*/ 18 h 90"/>
                <a:gd name="T20" fmla="*/ 38 w 58"/>
                <a:gd name="T21" fmla="*/ 10 h 90"/>
                <a:gd name="T22" fmla="*/ 33 w 58"/>
                <a:gd name="T23" fmla="*/ 9 h 90"/>
                <a:gd name="T24" fmla="*/ 33 w 58"/>
                <a:gd name="T25" fmla="*/ 2 h 90"/>
                <a:gd name="T26" fmla="*/ 31 w 58"/>
                <a:gd name="T27" fmla="*/ 0 h 90"/>
                <a:gd name="T28" fmla="*/ 25 w 58"/>
                <a:gd name="T29" fmla="*/ 0 h 90"/>
                <a:gd name="T30" fmla="*/ 23 w 58"/>
                <a:gd name="T31" fmla="*/ 2 h 90"/>
                <a:gd name="T32" fmla="*/ 23 w 58"/>
                <a:gd name="T33" fmla="*/ 9 h 90"/>
                <a:gd name="T34" fmla="*/ 8 w 58"/>
                <a:gd name="T35" fmla="*/ 15 h 90"/>
                <a:gd name="T36" fmla="*/ 4 w 58"/>
                <a:gd name="T37" fmla="*/ 37 h 90"/>
                <a:gd name="T38" fmla="*/ 11 w 58"/>
                <a:gd name="T39" fmla="*/ 45 h 90"/>
                <a:gd name="T40" fmla="*/ 32 w 58"/>
                <a:gd name="T41" fmla="*/ 54 h 90"/>
                <a:gd name="T42" fmla="*/ 35 w 58"/>
                <a:gd name="T43" fmla="*/ 56 h 90"/>
                <a:gd name="T44" fmla="*/ 40 w 58"/>
                <a:gd name="T45" fmla="*/ 60 h 90"/>
                <a:gd name="T46" fmla="*/ 39 w 58"/>
                <a:gd name="T47" fmla="*/ 68 h 90"/>
                <a:gd name="T48" fmla="*/ 30 w 58"/>
                <a:gd name="T49" fmla="*/ 71 h 90"/>
                <a:gd name="T50" fmla="*/ 20 w 58"/>
                <a:gd name="T51" fmla="*/ 69 h 90"/>
                <a:gd name="T52" fmla="*/ 14 w 58"/>
                <a:gd name="T53" fmla="*/ 65 h 90"/>
                <a:gd name="T54" fmla="*/ 13 w 58"/>
                <a:gd name="T55" fmla="*/ 64 h 90"/>
                <a:gd name="T56" fmla="*/ 13 w 58"/>
                <a:gd name="T57" fmla="*/ 64 h 90"/>
                <a:gd name="T58" fmla="*/ 13 w 58"/>
                <a:gd name="T59" fmla="*/ 64 h 90"/>
                <a:gd name="T60" fmla="*/ 13 w 58"/>
                <a:gd name="T61" fmla="*/ 64 h 90"/>
                <a:gd name="T62" fmla="*/ 9 w 58"/>
                <a:gd name="T63" fmla="*/ 62 h 90"/>
                <a:gd name="T64" fmla="*/ 2 w 58"/>
                <a:gd name="T65" fmla="*/ 66 h 90"/>
                <a:gd name="T66" fmla="*/ 2 w 58"/>
                <a:gd name="T67" fmla="*/ 71 h 90"/>
                <a:gd name="T68" fmla="*/ 23 w 58"/>
                <a:gd name="T69" fmla="*/ 82 h 90"/>
                <a:gd name="T70" fmla="*/ 23 w 58"/>
                <a:gd name="T71" fmla="*/ 89 h 90"/>
                <a:gd name="T72" fmla="*/ 25 w 58"/>
                <a:gd name="T73" fmla="*/ 90 h 90"/>
                <a:gd name="T74" fmla="*/ 31 w 58"/>
                <a:gd name="T75" fmla="*/ 90 h 90"/>
                <a:gd name="T76" fmla="*/ 33 w 58"/>
                <a:gd name="T77" fmla="*/ 89 h 90"/>
                <a:gd name="T78" fmla="*/ 33 w 58"/>
                <a:gd name="T79" fmla="*/ 82 h 90"/>
                <a:gd name="T80" fmla="*/ 49 w 58"/>
                <a:gd name="T81" fmla="*/ 77 h 90"/>
                <a:gd name="T82" fmla="*/ 55 w 58"/>
                <a:gd name="T83" fmla="*/ 56 h 90"/>
                <a:gd name="T84" fmla="*/ 33 w 58"/>
                <a:gd name="T85"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90">
                  <a:moveTo>
                    <a:pt x="33" y="41"/>
                  </a:moveTo>
                  <a:cubicBezTo>
                    <a:pt x="32" y="40"/>
                    <a:pt x="32" y="40"/>
                    <a:pt x="32" y="40"/>
                  </a:cubicBezTo>
                  <a:cubicBezTo>
                    <a:pt x="29" y="39"/>
                    <a:pt x="25" y="37"/>
                    <a:pt x="24" y="37"/>
                  </a:cubicBezTo>
                  <a:cubicBezTo>
                    <a:pt x="24" y="37"/>
                    <a:pt x="23" y="36"/>
                    <a:pt x="23" y="36"/>
                  </a:cubicBezTo>
                  <a:cubicBezTo>
                    <a:pt x="20" y="35"/>
                    <a:pt x="19" y="34"/>
                    <a:pt x="17" y="32"/>
                  </a:cubicBezTo>
                  <a:cubicBezTo>
                    <a:pt x="15" y="29"/>
                    <a:pt x="16" y="26"/>
                    <a:pt x="18" y="24"/>
                  </a:cubicBezTo>
                  <a:cubicBezTo>
                    <a:pt x="21" y="21"/>
                    <a:pt x="25" y="20"/>
                    <a:pt x="28" y="20"/>
                  </a:cubicBezTo>
                  <a:cubicBezTo>
                    <a:pt x="30" y="20"/>
                    <a:pt x="38" y="19"/>
                    <a:pt x="48" y="27"/>
                  </a:cubicBezTo>
                  <a:cubicBezTo>
                    <a:pt x="50" y="29"/>
                    <a:pt x="54" y="26"/>
                    <a:pt x="56" y="24"/>
                  </a:cubicBezTo>
                  <a:cubicBezTo>
                    <a:pt x="57" y="22"/>
                    <a:pt x="57" y="20"/>
                    <a:pt x="56" y="18"/>
                  </a:cubicBezTo>
                  <a:cubicBezTo>
                    <a:pt x="53" y="14"/>
                    <a:pt x="43" y="11"/>
                    <a:pt x="38" y="10"/>
                  </a:cubicBezTo>
                  <a:cubicBezTo>
                    <a:pt x="37" y="9"/>
                    <a:pt x="35" y="9"/>
                    <a:pt x="33" y="9"/>
                  </a:cubicBezTo>
                  <a:cubicBezTo>
                    <a:pt x="33" y="2"/>
                    <a:pt x="33" y="2"/>
                    <a:pt x="33" y="2"/>
                  </a:cubicBezTo>
                  <a:cubicBezTo>
                    <a:pt x="33" y="1"/>
                    <a:pt x="32" y="0"/>
                    <a:pt x="31" y="0"/>
                  </a:cubicBezTo>
                  <a:cubicBezTo>
                    <a:pt x="25" y="0"/>
                    <a:pt x="25" y="0"/>
                    <a:pt x="25" y="0"/>
                  </a:cubicBezTo>
                  <a:cubicBezTo>
                    <a:pt x="24" y="0"/>
                    <a:pt x="23" y="1"/>
                    <a:pt x="23" y="2"/>
                  </a:cubicBezTo>
                  <a:cubicBezTo>
                    <a:pt x="23" y="9"/>
                    <a:pt x="23" y="9"/>
                    <a:pt x="23" y="9"/>
                  </a:cubicBezTo>
                  <a:cubicBezTo>
                    <a:pt x="17" y="10"/>
                    <a:pt x="12" y="12"/>
                    <a:pt x="8" y="15"/>
                  </a:cubicBezTo>
                  <a:cubicBezTo>
                    <a:pt x="2" y="21"/>
                    <a:pt x="0" y="30"/>
                    <a:pt x="4" y="37"/>
                  </a:cubicBezTo>
                  <a:cubicBezTo>
                    <a:pt x="5" y="40"/>
                    <a:pt x="8" y="43"/>
                    <a:pt x="11" y="45"/>
                  </a:cubicBezTo>
                  <a:cubicBezTo>
                    <a:pt x="14" y="46"/>
                    <a:pt x="26" y="52"/>
                    <a:pt x="32" y="54"/>
                  </a:cubicBezTo>
                  <a:cubicBezTo>
                    <a:pt x="35" y="56"/>
                    <a:pt x="35" y="56"/>
                    <a:pt x="35" y="56"/>
                  </a:cubicBezTo>
                  <a:cubicBezTo>
                    <a:pt x="37" y="57"/>
                    <a:pt x="39" y="58"/>
                    <a:pt x="40" y="60"/>
                  </a:cubicBezTo>
                  <a:cubicBezTo>
                    <a:pt x="42" y="63"/>
                    <a:pt x="41" y="66"/>
                    <a:pt x="39" y="68"/>
                  </a:cubicBezTo>
                  <a:cubicBezTo>
                    <a:pt x="37" y="70"/>
                    <a:pt x="34" y="71"/>
                    <a:pt x="30" y="71"/>
                  </a:cubicBezTo>
                  <a:cubicBezTo>
                    <a:pt x="27" y="71"/>
                    <a:pt x="24" y="70"/>
                    <a:pt x="20" y="69"/>
                  </a:cubicBezTo>
                  <a:cubicBezTo>
                    <a:pt x="18" y="68"/>
                    <a:pt x="16" y="67"/>
                    <a:pt x="14" y="65"/>
                  </a:cubicBezTo>
                  <a:cubicBezTo>
                    <a:pt x="14" y="65"/>
                    <a:pt x="13" y="65"/>
                    <a:pt x="13" y="64"/>
                  </a:cubicBezTo>
                  <a:cubicBezTo>
                    <a:pt x="13" y="64"/>
                    <a:pt x="13" y="64"/>
                    <a:pt x="13" y="64"/>
                  </a:cubicBezTo>
                  <a:cubicBezTo>
                    <a:pt x="13" y="64"/>
                    <a:pt x="13" y="64"/>
                    <a:pt x="13" y="64"/>
                  </a:cubicBezTo>
                  <a:cubicBezTo>
                    <a:pt x="13" y="64"/>
                    <a:pt x="13" y="64"/>
                    <a:pt x="13" y="64"/>
                  </a:cubicBezTo>
                  <a:cubicBezTo>
                    <a:pt x="12" y="62"/>
                    <a:pt x="10" y="62"/>
                    <a:pt x="9" y="62"/>
                  </a:cubicBezTo>
                  <a:cubicBezTo>
                    <a:pt x="6" y="62"/>
                    <a:pt x="3" y="64"/>
                    <a:pt x="2" y="66"/>
                  </a:cubicBezTo>
                  <a:cubicBezTo>
                    <a:pt x="1" y="68"/>
                    <a:pt x="1" y="70"/>
                    <a:pt x="2" y="71"/>
                  </a:cubicBezTo>
                  <a:cubicBezTo>
                    <a:pt x="6" y="77"/>
                    <a:pt x="14" y="81"/>
                    <a:pt x="23" y="82"/>
                  </a:cubicBezTo>
                  <a:cubicBezTo>
                    <a:pt x="23" y="89"/>
                    <a:pt x="23" y="89"/>
                    <a:pt x="23" y="89"/>
                  </a:cubicBezTo>
                  <a:cubicBezTo>
                    <a:pt x="23" y="90"/>
                    <a:pt x="24" y="90"/>
                    <a:pt x="25" y="90"/>
                  </a:cubicBezTo>
                  <a:cubicBezTo>
                    <a:pt x="31" y="90"/>
                    <a:pt x="31" y="90"/>
                    <a:pt x="31" y="90"/>
                  </a:cubicBezTo>
                  <a:cubicBezTo>
                    <a:pt x="32" y="90"/>
                    <a:pt x="33" y="90"/>
                    <a:pt x="33" y="89"/>
                  </a:cubicBezTo>
                  <a:cubicBezTo>
                    <a:pt x="33" y="82"/>
                    <a:pt x="33" y="82"/>
                    <a:pt x="33" y="82"/>
                  </a:cubicBezTo>
                  <a:cubicBezTo>
                    <a:pt x="40" y="82"/>
                    <a:pt x="46" y="80"/>
                    <a:pt x="49" y="77"/>
                  </a:cubicBezTo>
                  <a:cubicBezTo>
                    <a:pt x="55" y="72"/>
                    <a:pt x="58" y="63"/>
                    <a:pt x="55" y="56"/>
                  </a:cubicBezTo>
                  <a:cubicBezTo>
                    <a:pt x="52" y="48"/>
                    <a:pt x="41" y="44"/>
                    <a:pt x="33" y="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6" name="Teardrop 40"/>
          <p:cNvSpPr/>
          <p:nvPr/>
        </p:nvSpPr>
        <p:spPr>
          <a:xfrm>
            <a:off x="4873148" y="1761238"/>
            <a:ext cx="897207" cy="897206"/>
          </a:xfrm>
          <a:prstGeom prst="teardrop">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grpSp>
        <p:nvGrpSpPr>
          <p:cNvPr id="27" name="Group 30"/>
          <p:cNvGrpSpPr>
            <a:grpSpLocks noChangeAspect="1"/>
          </p:cNvGrpSpPr>
          <p:nvPr/>
        </p:nvGrpSpPr>
        <p:grpSpPr bwMode="auto">
          <a:xfrm>
            <a:off x="5102706" y="1979628"/>
            <a:ext cx="503503" cy="361379"/>
            <a:chOff x="3670" y="2036"/>
            <a:chExt cx="581" cy="417"/>
          </a:xfrm>
          <a:solidFill>
            <a:srgbClr val="C00000"/>
          </a:solidFill>
        </p:grpSpPr>
        <p:sp>
          <p:nvSpPr>
            <p:cNvPr id="28" name="Oval 31"/>
            <p:cNvSpPr>
              <a:spLocks noChangeArrowheads="1"/>
            </p:cNvSpPr>
            <p:nvPr/>
          </p:nvSpPr>
          <p:spPr bwMode="auto">
            <a:xfrm>
              <a:off x="3919" y="2251"/>
              <a:ext cx="82" cy="82"/>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32"/>
            <p:cNvSpPr>
              <a:spLocks/>
            </p:cNvSpPr>
            <p:nvPr/>
          </p:nvSpPr>
          <p:spPr bwMode="auto">
            <a:xfrm>
              <a:off x="3887" y="2337"/>
              <a:ext cx="147" cy="116"/>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Oval 33"/>
            <p:cNvSpPr>
              <a:spLocks noChangeArrowheads="1"/>
            </p:cNvSpPr>
            <p:nvPr/>
          </p:nvSpPr>
          <p:spPr bwMode="auto">
            <a:xfrm>
              <a:off x="3707" y="2251"/>
              <a:ext cx="77" cy="82"/>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34"/>
            <p:cNvSpPr>
              <a:spLocks/>
            </p:cNvSpPr>
            <p:nvPr/>
          </p:nvSpPr>
          <p:spPr bwMode="auto">
            <a:xfrm>
              <a:off x="3670" y="2337"/>
              <a:ext cx="151" cy="116"/>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Oval 35"/>
            <p:cNvSpPr>
              <a:spLocks noChangeArrowheads="1"/>
            </p:cNvSpPr>
            <p:nvPr/>
          </p:nvSpPr>
          <p:spPr bwMode="auto">
            <a:xfrm>
              <a:off x="4136" y="2251"/>
              <a:ext cx="78" cy="82"/>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36"/>
            <p:cNvSpPr>
              <a:spLocks/>
            </p:cNvSpPr>
            <p:nvPr/>
          </p:nvSpPr>
          <p:spPr bwMode="auto">
            <a:xfrm>
              <a:off x="4099" y="2337"/>
              <a:ext cx="152" cy="116"/>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Oval 37"/>
            <p:cNvSpPr>
              <a:spLocks noChangeArrowheads="1"/>
            </p:cNvSpPr>
            <p:nvPr/>
          </p:nvSpPr>
          <p:spPr bwMode="auto">
            <a:xfrm>
              <a:off x="3813" y="2036"/>
              <a:ext cx="82" cy="82"/>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38"/>
            <p:cNvSpPr>
              <a:spLocks/>
            </p:cNvSpPr>
            <p:nvPr/>
          </p:nvSpPr>
          <p:spPr bwMode="auto">
            <a:xfrm>
              <a:off x="3776" y="2123"/>
              <a:ext cx="152" cy="115"/>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Oval 39"/>
            <p:cNvSpPr>
              <a:spLocks noChangeArrowheads="1"/>
            </p:cNvSpPr>
            <p:nvPr/>
          </p:nvSpPr>
          <p:spPr bwMode="auto">
            <a:xfrm>
              <a:off x="4026" y="2036"/>
              <a:ext cx="82" cy="82"/>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40"/>
            <p:cNvSpPr>
              <a:spLocks/>
            </p:cNvSpPr>
            <p:nvPr/>
          </p:nvSpPr>
          <p:spPr bwMode="auto">
            <a:xfrm>
              <a:off x="3993" y="2123"/>
              <a:ext cx="151" cy="115"/>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9" name="Teardrop 40"/>
          <p:cNvSpPr/>
          <p:nvPr/>
        </p:nvSpPr>
        <p:spPr>
          <a:xfrm>
            <a:off x="6509659" y="2402979"/>
            <a:ext cx="897207" cy="897206"/>
          </a:xfrm>
          <a:prstGeom prst="teardrop">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grpSp>
        <p:nvGrpSpPr>
          <p:cNvPr id="40" name="组合 39"/>
          <p:cNvGrpSpPr/>
          <p:nvPr/>
        </p:nvGrpSpPr>
        <p:grpSpPr>
          <a:xfrm>
            <a:off x="6824106" y="2638562"/>
            <a:ext cx="325462" cy="368888"/>
            <a:chOff x="2471074" y="6170447"/>
            <a:chExt cx="1106488" cy="1254125"/>
          </a:xfrm>
          <a:solidFill>
            <a:srgbClr val="C00000"/>
          </a:solidFill>
        </p:grpSpPr>
        <p:sp>
          <p:nvSpPr>
            <p:cNvPr id="41" name="Freeform 11"/>
            <p:cNvSpPr>
              <a:spLocks/>
            </p:cNvSpPr>
            <p:nvPr/>
          </p:nvSpPr>
          <p:spPr bwMode="auto">
            <a:xfrm>
              <a:off x="2471074" y="6843547"/>
              <a:ext cx="1106488" cy="581025"/>
            </a:xfrm>
            <a:custGeom>
              <a:avLst/>
              <a:gdLst>
                <a:gd name="T0" fmla="*/ 0 w 38"/>
                <a:gd name="T1" fmla="*/ 9 h 19"/>
                <a:gd name="T2" fmla="*/ 4 w 38"/>
                <a:gd name="T3" fmla="*/ 2 h 19"/>
                <a:gd name="T4" fmla="*/ 12 w 38"/>
                <a:gd name="T5" fmla="*/ 0 h 19"/>
                <a:gd name="T6" fmla="*/ 19 w 38"/>
                <a:gd name="T7" fmla="*/ 17 h 19"/>
                <a:gd name="T8" fmla="*/ 26 w 38"/>
                <a:gd name="T9" fmla="*/ 0 h 19"/>
                <a:gd name="T10" fmla="*/ 34 w 38"/>
                <a:gd name="T11" fmla="*/ 2 h 19"/>
                <a:gd name="T12" fmla="*/ 38 w 38"/>
                <a:gd name="T13" fmla="*/ 9 h 19"/>
                <a:gd name="T14" fmla="*/ 38 w 38"/>
                <a:gd name="T15" fmla="*/ 19 h 19"/>
                <a:gd name="T16" fmla="*/ 19 w 38"/>
                <a:gd name="T17" fmla="*/ 19 h 19"/>
                <a:gd name="T18" fmla="*/ 0 w 38"/>
                <a:gd name="T19" fmla="*/ 19 h 19"/>
                <a:gd name="T20" fmla="*/ 0 w 38"/>
                <a:gd name="T2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19">
                  <a:moveTo>
                    <a:pt x="0" y="9"/>
                  </a:moveTo>
                  <a:cubicBezTo>
                    <a:pt x="0" y="6"/>
                    <a:pt x="1" y="3"/>
                    <a:pt x="4" y="2"/>
                  </a:cubicBezTo>
                  <a:cubicBezTo>
                    <a:pt x="12" y="0"/>
                    <a:pt x="12" y="0"/>
                    <a:pt x="12" y="0"/>
                  </a:cubicBezTo>
                  <a:cubicBezTo>
                    <a:pt x="19" y="17"/>
                    <a:pt x="19" y="17"/>
                    <a:pt x="19" y="17"/>
                  </a:cubicBezTo>
                  <a:cubicBezTo>
                    <a:pt x="26" y="0"/>
                    <a:pt x="26" y="0"/>
                    <a:pt x="26" y="0"/>
                  </a:cubicBezTo>
                  <a:cubicBezTo>
                    <a:pt x="34" y="2"/>
                    <a:pt x="34" y="2"/>
                    <a:pt x="34" y="2"/>
                  </a:cubicBezTo>
                  <a:cubicBezTo>
                    <a:pt x="36" y="3"/>
                    <a:pt x="38" y="6"/>
                    <a:pt x="38" y="9"/>
                  </a:cubicBezTo>
                  <a:cubicBezTo>
                    <a:pt x="38" y="19"/>
                    <a:pt x="38" y="19"/>
                    <a:pt x="38" y="19"/>
                  </a:cubicBezTo>
                  <a:cubicBezTo>
                    <a:pt x="19" y="19"/>
                    <a:pt x="19" y="19"/>
                    <a:pt x="19" y="19"/>
                  </a:cubicBezTo>
                  <a:cubicBezTo>
                    <a:pt x="0" y="19"/>
                    <a:pt x="0" y="19"/>
                    <a:pt x="0" y="19"/>
                  </a:cubicBezTo>
                  <a:cubicBezTo>
                    <a:pt x="0" y="9"/>
                    <a:pt x="0" y="9"/>
                    <a:pt x="0" y="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12"/>
            <p:cNvSpPr>
              <a:spLocks/>
            </p:cNvSpPr>
            <p:nvPr/>
          </p:nvSpPr>
          <p:spPr bwMode="auto">
            <a:xfrm>
              <a:off x="2761587" y="6170447"/>
              <a:ext cx="495300" cy="611188"/>
            </a:xfrm>
            <a:custGeom>
              <a:avLst/>
              <a:gdLst>
                <a:gd name="T0" fmla="*/ 9 w 17"/>
                <a:gd name="T1" fmla="*/ 20 h 20"/>
                <a:gd name="T2" fmla="*/ 3 w 17"/>
                <a:gd name="T3" fmla="*/ 16 h 20"/>
                <a:gd name="T4" fmla="*/ 1 w 17"/>
                <a:gd name="T5" fmla="*/ 6 h 20"/>
                <a:gd name="T6" fmla="*/ 9 w 17"/>
                <a:gd name="T7" fmla="*/ 0 h 20"/>
                <a:gd name="T8" fmla="*/ 16 w 17"/>
                <a:gd name="T9" fmla="*/ 6 h 20"/>
                <a:gd name="T10" fmla="*/ 15 w 17"/>
                <a:gd name="T11" fmla="*/ 16 h 20"/>
                <a:gd name="T12" fmla="*/ 9 w 1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7" h="20">
                  <a:moveTo>
                    <a:pt x="9" y="20"/>
                  </a:moveTo>
                  <a:cubicBezTo>
                    <a:pt x="6" y="20"/>
                    <a:pt x="4" y="18"/>
                    <a:pt x="3" y="16"/>
                  </a:cubicBezTo>
                  <a:cubicBezTo>
                    <a:pt x="1" y="13"/>
                    <a:pt x="0" y="9"/>
                    <a:pt x="1" y="6"/>
                  </a:cubicBezTo>
                  <a:cubicBezTo>
                    <a:pt x="2" y="3"/>
                    <a:pt x="4" y="0"/>
                    <a:pt x="9" y="0"/>
                  </a:cubicBezTo>
                  <a:cubicBezTo>
                    <a:pt x="13" y="0"/>
                    <a:pt x="16" y="3"/>
                    <a:pt x="16" y="6"/>
                  </a:cubicBezTo>
                  <a:cubicBezTo>
                    <a:pt x="17" y="9"/>
                    <a:pt x="16" y="13"/>
                    <a:pt x="15" y="16"/>
                  </a:cubicBezTo>
                  <a:cubicBezTo>
                    <a:pt x="13" y="18"/>
                    <a:pt x="11" y="20"/>
                    <a:pt x="9" y="2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Freeform 13"/>
            <p:cNvSpPr>
              <a:spLocks/>
            </p:cNvSpPr>
            <p:nvPr/>
          </p:nvSpPr>
          <p:spPr bwMode="auto">
            <a:xfrm>
              <a:off x="2936212" y="6965785"/>
              <a:ext cx="174625" cy="396875"/>
            </a:xfrm>
            <a:custGeom>
              <a:avLst/>
              <a:gdLst>
                <a:gd name="T0" fmla="*/ 37 w 110"/>
                <a:gd name="T1" fmla="*/ 0 h 250"/>
                <a:gd name="T2" fmla="*/ 74 w 110"/>
                <a:gd name="T3" fmla="*/ 0 h 250"/>
                <a:gd name="T4" fmla="*/ 110 w 110"/>
                <a:gd name="T5" fmla="*/ 250 h 250"/>
                <a:gd name="T6" fmla="*/ 0 w 110"/>
                <a:gd name="T7" fmla="*/ 250 h 250"/>
                <a:gd name="T8" fmla="*/ 37 w 110"/>
                <a:gd name="T9" fmla="*/ 0 h 250"/>
                <a:gd name="T10" fmla="*/ 37 w 110"/>
                <a:gd name="T11" fmla="*/ 0 h 250"/>
              </a:gdLst>
              <a:ahLst/>
              <a:cxnLst>
                <a:cxn ang="0">
                  <a:pos x="T0" y="T1"/>
                </a:cxn>
                <a:cxn ang="0">
                  <a:pos x="T2" y="T3"/>
                </a:cxn>
                <a:cxn ang="0">
                  <a:pos x="T4" y="T5"/>
                </a:cxn>
                <a:cxn ang="0">
                  <a:pos x="T6" y="T7"/>
                </a:cxn>
                <a:cxn ang="0">
                  <a:pos x="T8" y="T9"/>
                </a:cxn>
                <a:cxn ang="0">
                  <a:pos x="T10" y="T11"/>
                </a:cxn>
              </a:cxnLst>
              <a:rect l="0" t="0" r="r" b="b"/>
              <a:pathLst>
                <a:path w="110" h="250">
                  <a:moveTo>
                    <a:pt x="37" y="0"/>
                  </a:moveTo>
                  <a:lnTo>
                    <a:pt x="74" y="0"/>
                  </a:lnTo>
                  <a:lnTo>
                    <a:pt x="110" y="250"/>
                  </a:lnTo>
                  <a:lnTo>
                    <a:pt x="0" y="250"/>
                  </a:lnTo>
                  <a:lnTo>
                    <a:pt x="37" y="0"/>
                  </a:lnTo>
                  <a:lnTo>
                    <a:pt x="37"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Oval 14"/>
            <p:cNvSpPr>
              <a:spLocks noChangeArrowheads="1"/>
            </p:cNvSpPr>
            <p:nvPr/>
          </p:nvSpPr>
          <p:spPr bwMode="auto">
            <a:xfrm>
              <a:off x="2936212" y="6843547"/>
              <a:ext cx="146050" cy="15240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5" name="文本框 44"/>
          <p:cNvSpPr txBox="1"/>
          <p:nvPr/>
        </p:nvSpPr>
        <p:spPr>
          <a:xfrm>
            <a:off x="1357125" y="3085220"/>
            <a:ext cx="1278731" cy="492764"/>
          </a:xfrm>
          <a:prstGeom prst="rect">
            <a:avLst/>
          </a:prstGeom>
          <a:noFill/>
        </p:spPr>
        <p:txBody>
          <a:bodyPr wrap="square" lIns="68580" tIns="34290" rIns="68580" bIns="34290" rtlCol="0">
            <a:spAutoFit/>
          </a:bodyPr>
          <a:lstStyle/>
          <a:p>
            <a:pPr algn="just">
              <a:lnSpc>
                <a:spcPct val="120000"/>
              </a:lnSpc>
            </a:pPr>
            <a:r>
              <a:rPr lang="zh-CN" altLang="en-US" sz="1200" dirty="0">
                <a:solidFill>
                  <a:schemeClr val="bg1"/>
                </a:solidFill>
                <a:cs typeface="+mn-ea"/>
                <a:sym typeface="+mn-lt"/>
              </a:rPr>
              <a:t>请在此添加相关文字内容</a:t>
            </a:r>
          </a:p>
        </p:txBody>
      </p:sp>
      <p:sp>
        <p:nvSpPr>
          <p:cNvPr id="46" name="文本框 45"/>
          <p:cNvSpPr txBox="1"/>
          <p:nvPr/>
        </p:nvSpPr>
        <p:spPr>
          <a:xfrm>
            <a:off x="4703716" y="3085220"/>
            <a:ext cx="1278731" cy="492764"/>
          </a:xfrm>
          <a:prstGeom prst="rect">
            <a:avLst/>
          </a:prstGeom>
          <a:noFill/>
        </p:spPr>
        <p:txBody>
          <a:bodyPr wrap="square" lIns="68580" tIns="34290" rIns="68580" bIns="34290" rtlCol="0">
            <a:spAutoFit/>
          </a:bodyPr>
          <a:lstStyle/>
          <a:p>
            <a:pPr algn="just">
              <a:lnSpc>
                <a:spcPct val="120000"/>
              </a:lnSpc>
            </a:pPr>
            <a:r>
              <a:rPr lang="zh-CN" altLang="en-US" sz="1200" dirty="0">
                <a:solidFill>
                  <a:schemeClr val="bg1"/>
                </a:solidFill>
                <a:cs typeface="+mn-ea"/>
                <a:sym typeface="+mn-lt"/>
              </a:rPr>
              <a:t>请在此添加相关文字内容</a:t>
            </a:r>
          </a:p>
        </p:txBody>
      </p:sp>
      <p:sp>
        <p:nvSpPr>
          <p:cNvPr id="47" name="文本框 46"/>
          <p:cNvSpPr txBox="1"/>
          <p:nvPr/>
        </p:nvSpPr>
        <p:spPr>
          <a:xfrm>
            <a:off x="3035916" y="3726961"/>
            <a:ext cx="1278731" cy="492764"/>
          </a:xfrm>
          <a:prstGeom prst="rect">
            <a:avLst/>
          </a:prstGeom>
          <a:noFill/>
        </p:spPr>
        <p:txBody>
          <a:bodyPr wrap="square" lIns="68580" tIns="34290" rIns="68580" bIns="34290" rtlCol="0">
            <a:spAutoFit/>
          </a:bodyPr>
          <a:lstStyle/>
          <a:p>
            <a:pPr algn="just">
              <a:lnSpc>
                <a:spcPct val="120000"/>
              </a:lnSpc>
            </a:pPr>
            <a:r>
              <a:rPr lang="zh-CN" altLang="en-US" sz="1200" dirty="0">
                <a:solidFill>
                  <a:schemeClr val="bg1"/>
                </a:solidFill>
                <a:cs typeface="+mn-ea"/>
                <a:sym typeface="+mn-lt"/>
              </a:rPr>
              <a:t>请在此添加相关文字内容</a:t>
            </a:r>
          </a:p>
        </p:txBody>
      </p:sp>
      <p:sp>
        <p:nvSpPr>
          <p:cNvPr id="48" name="文本框 47"/>
          <p:cNvSpPr txBox="1"/>
          <p:nvPr/>
        </p:nvSpPr>
        <p:spPr>
          <a:xfrm>
            <a:off x="6302200" y="3726961"/>
            <a:ext cx="1278731" cy="492764"/>
          </a:xfrm>
          <a:prstGeom prst="rect">
            <a:avLst/>
          </a:prstGeom>
          <a:noFill/>
        </p:spPr>
        <p:txBody>
          <a:bodyPr wrap="square" lIns="68580" tIns="34290" rIns="68580" bIns="34290" rtlCol="0">
            <a:spAutoFit/>
          </a:bodyPr>
          <a:lstStyle/>
          <a:p>
            <a:pPr algn="just">
              <a:lnSpc>
                <a:spcPct val="120000"/>
              </a:lnSpc>
            </a:pPr>
            <a:r>
              <a:rPr lang="zh-CN" altLang="en-US" sz="1200" dirty="0">
                <a:solidFill>
                  <a:schemeClr val="bg1"/>
                </a:solidFill>
                <a:cs typeface="+mn-ea"/>
                <a:sym typeface="+mn-lt"/>
              </a:rPr>
              <a:t>请在此添加相关文字内容</a:t>
            </a:r>
          </a:p>
        </p:txBody>
      </p:sp>
    </p:spTree>
    <p:extLst>
      <p:ext uri="{BB962C8B-B14F-4D97-AF65-F5344CB8AC3E}">
        <p14:creationId xmlns:p14="http://schemas.microsoft.com/office/powerpoint/2010/main" val="286049726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7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5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25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25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ppt_x"/>
                                          </p:val>
                                        </p:tav>
                                        <p:tav tm="100000">
                                          <p:val>
                                            <p:strVal val="#ppt_x"/>
                                          </p:val>
                                        </p:tav>
                                      </p:tavLst>
                                    </p:anim>
                                    <p:anim calcmode="lin" valueType="num">
                                      <p:cBhvr additive="base">
                                        <p:cTn id="28" dur="500" fill="hold"/>
                                        <p:tgtEl>
                                          <p:spTgt spid="4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7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75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par>
                                <p:cTn id="64" presetID="53" presetClass="entr" presetSubtype="16" fill="hold" nodeType="with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p:cTn id="66" dur="500" fill="hold"/>
                                        <p:tgtEl>
                                          <p:spTgt spid="27"/>
                                        </p:tgtEl>
                                        <p:attrNameLst>
                                          <p:attrName>ppt_w</p:attrName>
                                        </p:attrNameLst>
                                      </p:cBhvr>
                                      <p:tavLst>
                                        <p:tav tm="0">
                                          <p:val>
                                            <p:fltVal val="0"/>
                                          </p:val>
                                        </p:tav>
                                        <p:tav tm="100000">
                                          <p:val>
                                            <p:strVal val="#ppt_w"/>
                                          </p:val>
                                        </p:tav>
                                      </p:tavLst>
                                    </p:anim>
                                    <p:anim calcmode="lin" valueType="num">
                                      <p:cBhvr>
                                        <p:cTn id="67" dur="500" fill="hold"/>
                                        <p:tgtEl>
                                          <p:spTgt spid="27"/>
                                        </p:tgtEl>
                                        <p:attrNameLst>
                                          <p:attrName>ppt_h</p:attrName>
                                        </p:attrNameLst>
                                      </p:cBhvr>
                                      <p:tavLst>
                                        <p:tav tm="0">
                                          <p:val>
                                            <p:fltVal val="0"/>
                                          </p:val>
                                        </p:tav>
                                        <p:tav tm="100000">
                                          <p:val>
                                            <p:strVal val="#ppt_h"/>
                                          </p:val>
                                        </p:tav>
                                      </p:tavLst>
                                    </p:anim>
                                    <p:animEffect transition="in" filter="fade">
                                      <p:cBhvr>
                                        <p:cTn id="68" dur="500"/>
                                        <p:tgtEl>
                                          <p:spTgt spid="2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500" fill="hold"/>
                                        <p:tgtEl>
                                          <p:spTgt spid="39"/>
                                        </p:tgtEl>
                                        <p:attrNameLst>
                                          <p:attrName>ppt_w</p:attrName>
                                        </p:attrNameLst>
                                      </p:cBhvr>
                                      <p:tavLst>
                                        <p:tav tm="0">
                                          <p:val>
                                            <p:fltVal val="0"/>
                                          </p:val>
                                        </p:tav>
                                        <p:tav tm="100000">
                                          <p:val>
                                            <p:strVal val="#ppt_w"/>
                                          </p:val>
                                        </p:tav>
                                      </p:tavLst>
                                    </p:anim>
                                    <p:anim calcmode="lin" valueType="num">
                                      <p:cBhvr>
                                        <p:cTn id="72" dur="500" fill="hold"/>
                                        <p:tgtEl>
                                          <p:spTgt spid="39"/>
                                        </p:tgtEl>
                                        <p:attrNameLst>
                                          <p:attrName>ppt_h</p:attrName>
                                        </p:attrNameLst>
                                      </p:cBhvr>
                                      <p:tavLst>
                                        <p:tav tm="0">
                                          <p:val>
                                            <p:fltVal val="0"/>
                                          </p:val>
                                        </p:tav>
                                        <p:tav tm="100000">
                                          <p:val>
                                            <p:strVal val="#ppt_h"/>
                                          </p:val>
                                        </p:tav>
                                      </p:tavLst>
                                    </p:anim>
                                    <p:animEffect transition="in" filter="fade">
                                      <p:cBhvr>
                                        <p:cTn id="73" dur="500"/>
                                        <p:tgtEl>
                                          <p:spTgt spid="39"/>
                                        </p:tgtEl>
                                      </p:cBhvr>
                                    </p:animEffect>
                                  </p:childTnLst>
                                </p:cTn>
                              </p:par>
                              <p:par>
                                <p:cTn id="74" presetID="53" presetClass="entr" presetSubtype="16" fill="hold" nodeType="with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500" fill="hold"/>
                                        <p:tgtEl>
                                          <p:spTgt spid="40"/>
                                        </p:tgtEl>
                                        <p:attrNameLst>
                                          <p:attrName>ppt_w</p:attrName>
                                        </p:attrNameLst>
                                      </p:cBhvr>
                                      <p:tavLst>
                                        <p:tav tm="0">
                                          <p:val>
                                            <p:fltVal val="0"/>
                                          </p:val>
                                        </p:tav>
                                        <p:tav tm="100000">
                                          <p:val>
                                            <p:strVal val="#ppt_w"/>
                                          </p:val>
                                        </p:tav>
                                      </p:tavLst>
                                    </p:anim>
                                    <p:anim calcmode="lin" valueType="num">
                                      <p:cBhvr>
                                        <p:cTn id="77" dur="500" fill="hold"/>
                                        <p:tgtEl>
                                          <p:spTgt spid="40"/>
                                        </p:tgtEl>
                                        <p:attrNameLst>
                                          <p:attrName>ppt_h</p:attrName>
                                        </p:attrNameLst>
                                      </p:cBhvr>
                                      <p:tavLst>
                                        <p:tav tm="0">
                                          <p:val>
                                            <p:fltVal val="0"/>
                                          </p:val>
                                        </p:tav>
                                        <p:tav tm="100000">
                                          <p:val>
                                            <p:strVal val="#ppt_h"/>
                                          </p:val>
                                        </p:tav>
                                      </p:tavLst>
                                    </p:anim>
                                    <p:animEffect transition="in" filter="fade">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animBg="1"/>
      <p:bldP spid="20" grpId="0" animBg="1"/>
      <p:bldP spid="26" grpId="0" animBg="1"/>
      <p:bldP spid="39" grpId="0" animBg="1"/>
      <p:bldP spid="45" grpId="0"/>
      <p:bldP spid="46"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Block Arc 51"/>
          <p:cNvGrpSpPr>
            <a:grpSpLocks/>
          </p:cNvGrpSpPr>
          <p:nvPr/>
        </p:nvGrpSpPr>
        <p:grpSpPr bwMode="auto">
          <a:xfrm>
            <a:off x="919072" y="2287109"/>
            <a:ext cx="1606842" cy="806216"/>
            <a:chOff x="0" y="0"/>
            <a:chExt cx="1371" cy="691"/>
          </a:xfrm>
        </p:grpSpPr>
        <p:pic>
          <p:nvPicPr>
            <p:cNvPr id="5" name="Block Arc 5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1" cy="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0"/>
            <p:cNvSpPr txBox="1">
              <a:spLocks noChangeArrowheads="1"/>
            </p:cNvSpPr>
            <p:nvPr/>
          </p:nvSpPr>
          <p:spPr bwMode="auto">
            <a:xfrm>
              <a:off x="3" y="5"/>
              <a:ext cx="1360"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endParaRPr lang="en-US" altLang="zh-CN" sz="1300">
                <a:solidFill>
                  <a:srgbClr val="FFFFFF"/>
                </a:solidFill>
                <a:latin typeface="+mn-lt"/>
                <a:ea typeface="+mn-ea"/>
                <a:cs typeface="+mn-ea"/>
                <a:sym typeface="+mn-lt"/>
              </a:endParaRPr>
            </a:p>
          </p:txBody>
        </p:sp>
      </p:grpSp>
      <p:grpSp>
        <p:nvGrpSpPr>
          <p:cNvPr id="7" name="Block Arc 52"/>
          <p:cNvGrpSpPr>
            <a:grpSpLocks/>
          </p:cNvGrpSpPr>
          <p:nvPr/>
        </p:nvGrpSpPr>
        <p:grpSpPr bwMode="auto">
          <a:xfrm>
            <a:off x="2265725" y="3080491"/>
            <a:ext cx="1605669" cy="806216"/>
            <a:chOff x="0" y="0"/>
            <a:chExt cx="1370" cy="691"/>
          </a:xfrm>
        </p:grpSpPr>
        <p:pic>
          <p:nvPicPr>
            <p:cNvPr id="8" name="Block Arc 5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70" cy="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3"/>
            <p:cNvSpPr txBox="1">
              <a:spLocks noChangeArrowheads="1"/>
            </p:cNvSpPr>
            <p:nvPr/>
          </p:nvSpPr>
          <p:spPr bwMode="auto">
            <a:xfrm rot="10800000">
              <a:off x="4" y="3"/>
              <a:ext cx="1359"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endParaRPr lang="en-US" altLang="zh-CN" sz="1300">
                <a:solidFill>
                  <a:srgbClr val="FFFFFF"/>
                </a:solidFill>
                <a:latin typeface="+mn-lt"/>
                <a:ea typeface="+mn-ea"/>
                <a:cs typeface="+mn-ea"/>
                <a:sym typeface="+mn-lt"/>
              </a:endParaRPr>
            </a:p>
          </p:txBody>
        </p:sp>
      </p:grpSp>
      <p:grpSp>
        <p:nvGrpSpPr>
          <p:cNvPr id="10" name="Block Arc 53"/>
          <p:cNvGrpSpPr>
            <a:grpSpLocks/>
          </p:cNvGrpSpPr>
          <p:nvPr/>
        </p:nvGrpSpPr>
        <p:grpSpPr bwMode="auto">
          <a:xfrm>
            <a:off x="3615894" y="2287109"/>
            <a:ext cx="1605669" cy="806216"/>
            <a:chOff x="0" y="0"/>
            <a:chExt cx="1370" cy="691"/>
          </a:xfrm>
        </p:grpSpPr>
        <p:pic>
          <p:nvPicPr>
            <p:cNvPr id="11" name="Block Arc 5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0" cy="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6"/>
            <p:cNvSpPr txBox="1">
              <a:spLocks noChangeArrowheads="1"/>
            </p:cNvSpPr>
            <p:nvPr/>
          </p:nvSpPr>
          <p:spPr bwMode="auto">
            <a:xfrm>
              <a:off x="2" y="5"/>
              <a:ext cx="1360"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endParaRPr lang="en-US" altLang="zh-CN" sz="1300">
                <a:solidFill>
                  <a:srgbClr val="FFFFFF"/>
                </a:solidFill>
                <a:latin typeface="+mn-lt"/>
                <a:ea typeface="+mn-ea"/>
                <a:cs typeface="+mn-ea"/>
                <a:sym typeface="+mn-lt"/>
              </a:endParaRPr>
            </a:p>
          </p:txBody>
        </p:sp>
      </p:grpSp>
      <p:grpSp>
        <p:nvGrpSpPr>
          <p:cNvPr id="13" name="Block Arc 54"/>
          <p:cNvGrpSpPr>
            <a:grpSpLocks/>
          </p:cNvGrpSpPr>
          <p:nvPr/>
        </p:nvGrpSpPr>
        <p:grpSpPr bwMode="auto">
          <a:xfrm>
            <a:off x="4961374" y="3080491"/>
            <a:ext cx="1606841" cy="806216"/>
            <a:chOff x="0" y="0"/>
            <a:chExt cx="1371" cy="691"/>
          </a:xfrm>
        </p:grpSpPr>
        <p:pic>
          <p:nvPicPr>
            <p:cNvPr id="14" name="Block Arc 5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71" cy="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29"/>
            <p:cNvSpPr txBox="1">
              <a:spLocks noChangeArrowheads="1"/>
            </p:cNvSpPr>
            <p:nvPr/>
          </p:nvSpPr>
          <p:spPr bwMode="auto">
            <a:xfrm rot="10800000">
              <a:off x="4" y="3"/>
              <a:ext cx="1359"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endParaRPr lang="en-US" altLang="zh-CN" sz="1300">
                <a:solidFill>
                  <a:srgbClr val="FFFFFF"/>
                </a:solidFill>
                <a:latin typeface="+mn-lt"/>
                <a:ea typeface="+mn-ea"/>
                <a:cs typeface="+mn-ea"/>
                <a:sym typeface="+mn-lt"/>
              </a:endParaRPr>
            </a:p>
          </p:txBody>
        </p:sp>
      </p:grpSp>
      <p:grpSp>
        <p:nvGrpSpPr>
          <p:cNvPr id="16" name="Block Arc 55"/>
          <p:cNvGrpSpPr>
            <a:grpSpLocks/>
          </p:cNvGrpSpPr>
          <p:nvPr/>
        </p:nvGrpSpPr>
        <p:grpSpPr bwMode="auto">
          <a:xfrm>
            <a:off x="6311543" y="2287109"/>
            <a:ext cx="1606841" cy="806216"/>
            <a:chOff x="0" y="0"/>
            <a:chExt cx="1371" cy="691"/>
          </a:xfrm>
        </p:grpSpPr>
        <p:pic>
          <p:nvPicPr>
            <p:cNvPr id="17" name="Block Arc 5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1" cy="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32"/>
            <p:cNvSpPr txBox="1">
              <a:spLocks noChangeArrowheads="1"/>
            </p:cNvSpPr>
            <p:nvPr/>
          </p:nvSpPr>
          <p:spPr bwMode="auto">
            <a:xfrm>
              <a:off x="3" y="5"/>
              <a:ext cx="1359"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endParaRPr lang="en-US" altLang="zh-CN" sz="1300">
                <a:solidFill>
                  <a:srgbClr val="FFFFFF"/>
                </a:solidFill>
                <a:latin typeface="+mn-lt"/>
                <a:ea typeface="+mn-ea"/>
                <a:cs typeface="+mn-ea"/>
                <a:sym typeface="+mn-lt"/>
              </a:endParaRPr>
            </a:p>
          </p:txBody>
        </p:sp>
      </p:grpSp>
      <p:grpSp>
        <p:nvGrpSpPr>
          <p:cNvPr id="19" name="Freeform 62"/>
          <p:cNvGrpSpPr>
            <a:grpSpLocks/>
          </p:cNvGrpSpPr>
          <p:nvPr/>
        </p:nvGrpSpPr>
        <p:grpSpPr bwMode="auto">
          <a:xfrm>
            <a:off x="1256614" y="2637131"/>
            <a:ext cx="936446" cy="935725"/>
            <a:chOff x="0" y="0"/>
            <a:chExt cx="799" cy="802"/>
          </a:xfrm>
        </p:grpSpPr>
        <p:pic>
          <p:nvPicPr>
            <p:cNvPr id="20" name="Freeform 6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99" cy="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35"/>
            <p:cNvSpPr txBox="1">
              <a:spLocks noChangeArrowheads="1"/>
            </p:cNvSpPr>
            <p:nvPr/>
          </p:nvSpPr>
          <p:spPr bwMode="auto">
            <a:xfrm>
              <a:off x="3" y="4"/>
              <a:ext cx="790" cy="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r>
                <a:rPr lang="en-US" altLang="zh-CN" sz="3200" dirty="0">
                  <a:solidFill>
                    <a:srgbClr val="FFFFFF"/>
                  </a:solidFill>
                  <a:latin typeface="+mn-lt"/>
                  <a:ea typeface="+mn-ea"/>
                  <a:cs typeface="+mn-ea"/>
                  <a:sym typeface="+mn-lt"/>
                </a:rPr>
                <a:t>1</a:t>
              </a:r>
            </a:p>
          </p:txBody>
        </p:sp>
      </p:grpSp>
      <p:grpSp>
        <p:nvGrpSpPr>
          <p:cNvPr id="22" name="Freeform 63"/>
          <p:cNvGrpSpPr>
            <a:grpSpLocks/>
          </p:cNvGrpSpPr>
          <p:nvPr/>
        </p:nvGrpSpPr>
        <p:grpSpPr bwMode="auto">
          <a:xfrm>
            <a:off x="2606782" y="2637131"/>
            <a:ext cx="936446" cy="935725"/>
            <a:chOff x="0" y="0"/>
            <a:chExt cx="799" cy="802"/>
          </a:xfrm>
        </p:grpSpPr>
        <p:pic>
          <p:nvPicPr>
            <p:cNvPr id="23" name="Freeform 6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99" cy="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38"/>
            <p:cNvSpPr txBox="1">
              <a:spLocks noChangeArrowheads="1"/>
            </p:cNvSpPr>
            <p:nvPr/>
          </p:nvSpPr>
          <p:spPr bwMode="auto">
            <a:xfrm>
              <a:off x="3" y="4"/>
              <a:ext cx="790" cy="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r>
                <a:rPr lang="en-US" altLang="zh-CN" sz="3200">
                  <a:solidFill>
                    <a:srgbClr val="FFFFFF"/>
                  </a:solidFill>
                  <a:latin typeface="+mn-lt"/>
                  <a:ea typeface="+mn-ea"/>
                  <a:cs typeface="+mn-ea"/>
                  <a:sym typeface="+mn-lt"/>
                </a:rPr>
                <a:t>2</a:t>
              </a:r>
            </a:p>
          </p:txBody>
        </p:sp>
      </p:grpSp>
      <p:grpSp>
        <p:nvGrpSpPr>
          <p:cNvPr id="25" name="Freeform 64"/>
          <p:cNvGrpSpPr>
            <a:grpSpLocks/>
          </p:cNvGrpSpPr>
          <p:nvPr/>
        </p:nvGrpSpPr>
        <p:grpSpPr bwMode="auto">
          <a:xfrm>
            <a:off x="3956951" y="2637131"/>
            <a:ext cx="936446" cy="935725"/>
            <a:chOff x="0" y="0"/>
            <a:chExt cx="799" cy="802"/>
          </a:xfrm>
        </p:grpSpPr>
        <p:pic>
          <p:nvPicPr>
            <p:cNvPr id="26" name="Freeform 6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99" cy="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41"/>
            <p:cNvSpPr txBox="1">
              <a:spLocks noChangeArrowheads="1"/>
            </p:cNvSpPr>
            <p:nvPr/>
          </p:nvSpPr>
          <p:spPr bwMode="auto">
            <a:xfrm>
              <a:off x="3" y="4"/>
              <a:ext cx="790" cy="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r>
                <a:rPr lang="en-US" altLang="zh-CN" sz="3200">
                  <a:solidFill>
                    <a:srgbClr val="FFFFFF"/>
                  </a:solidFill>
                  <a:latin typeface="+mn-lt"/>
                  <a:ea typeface="+mn-ea"/>
                  <a:cs typeface="+mn-ea"/>
                  <a:sym typeface="+mn-lt"/>
                </a:rPr>
                <a:t>3</a:t>
              </a:r>
            </a:p>
          </p:txBody>
        </p:sp>
      </p:grpSp>
      <p:grpSp>
        <p:nvGrpSpPr>
          <p:cNvPr id="28" name="Freeform 65"/>
          <p:cNvGrpSpPr>
            <a:grpSpLocks/>
          </p:cNvGrpSpPr>
          <p:nvPr/>
        </p:nvGrpSpPr>
        <p:grpSpPr bwMode="auto">
          <a:xfrm>
            <a:off x="5307120" y="2637131"/>
            <a:ext cx="941134" cy="935725"/>
            <a:chOff x="0" y="0"/>
            <a:chExt cx="803" cy="802"/>
          </a:xfrm>
        </p:grpSpPr>
        <p:pic>
          <p:nvPicPr>
            <p:cNvPr id="29" name="Freeform 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03" cy="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Box 44"/>
            <p:cNvSpPr txBox="1">
              <a:spLocks noChangeArrowheads="1"/>
            </p:cNvSpPr>
            <p:nvPr/>
          </p:nvSpPr>
          <p:spPr bwMode="auto">
            <a:xfrm>
              <a:off x="4" y="4"/>
              <a:ext cx="789" cy="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r>
                <a:rPr lang="en-US" altLang="zh-CN" sz="3200">
                  <a:solidFill>
                    <a:srgbClr val="FFFFFF"/>
                  </a:solidFill>
                  <a:latin typeface="+mn-lt"/>
                  <a:ea typeface="+mn-ea"/>
                  <a:cs typeface="+mn-ea"/>
                  <a:sym typeface="+mn-lt"/>
                </a:rPr>
                <a:t>4</a:t>
              </a:r>
            </a:p>
          </p:txBody>
        </p:sp>
      </p:grpSp>
      <p:grpSp>
        <p:nvGrpSpPr>
          <p:cNvPr id="31" name="Freeform 66"/>
          <p:cNvGrpSpPr>
            <a:grpSpLocks/>
          </p:cNvGrpSpPr>
          <p:nvPr/>
        </p:nvGrpSpPr>
        <p:grpSpPr bwMode="auto">
          <a:xfrm>
            <a:off x="6657289" y="2637131"/>
            <a:ext cx="941134" cy="935725"/>
            <a:chOff x="0" y="0"/>
            <a:chExt cx="803" cy="802"/>
          </a:xfrm>
        </p:grpSpPr>
        <p:pic>
          <p:nvPicPr>
            <p:cNvPr id="32" name="Freeform 6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03" cy="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47"/>
            <p:cNvSpPr txBox="1">
              <a:spLocks noChangeArrowheads="1"/>
            </p:cNvSpPr>
            <p:nvPr/>
          </p:nvSpPr>
          <p:spPr bwMode="auto">
            <a:xfrm>
              <a:off x="4" y="4"/>
              <a:ext cx="790" cy="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a:defRPr>
                  <a:solidFill>
                    <a:schemeClr val="tx1"/>
                  </a:solidFill>
                  <a:latin typeface="Calibri" pitchFamily="34" charset="0"/>
                  <a:ea typeface="宋体" pitchFamily="2" charset="-122"/>
                </a:defRPr>
              </a:lvl6pPr>
              <a:lvl7pPr>
                <a:defRPr>
                  <a:solidFill>
                    <a:schemeClr val="tx1"/>
                  </a:solidFill>
                  <a:latin typeface="Calibri" pitchFamily="34" charset="0"/>
                  <a:ea typeface="宋体" pitchFamily="2" charset="-122"/>
                </a:defRPr>
              </a:lvl7pPr>
              <a:lvl8pPr>
                <a:defRPr>
                  <a:solidFill>
                    <a:schemeClr val="tx1"/>
                  </a:solidFill>
                  <a:latin typeface="Calibri" pitchFamily="34" charset="0"/>
                  <a:ea typeface="宋体" pitchFamily="2" charset="-122"/>
                </a:defRPr>
              </a:lvl8pPr>
              <a:lvl9pPr>
                <a:defRPr>
                  <a:solidFill>
                    <a:schemeClr val="tx1"/>
                  </a:solidFill>
                  <a:latin typeface="Calibri" pitchFamily="34" charset="0"/>
                  <a:ea typeface="宋体" pitchFamily="2" charset="-122"/>
                </a:defRPr>
              </a:lvl9pPr>
            </a:lstStyle>
            <a:p>
              <a:pPr algn="ctr" eaLnBrk="1" hangingPunct="1"/>
              <a:r>
                <a:rPr lang="en-US" altLang="zh-CN" sz="3200" dirty="0">
                  <a:solidFill>
                    <a:srgbClr val="FFFFFF"/>
                  </a:solidFill>
                  <a:latin typeface="+mn-lt"/>
                  <a:ea typeface="+mn-ea"/>
                  <a:cs typeface="+mn-ea"/>
                  <a:sym typeface="+mn-lt"/>
                </a:rPr>
                <a:t>5</a:t>
              </a:r>
            </a:p>
          </p:txBody>
        </p:sp>
      </p:grpSp>
      <p:sp>
        <p:nvSpPr>
          <p:cNvPr id="34" name="TextBox 13"/>
          <p:cNvSpPr txBox="1">
            <a:spLocks noChangeArrowheads="1"/>
          </p:cNvSpPr>
          <p:nvPr/>
        </p:nvSpPr>
        <p:spPr bwMode="auto">
          <a:xfrm>
            <a:off x="977673" y="3856167"/>
            <a:ext cx="14415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eaLnBrk="1" hangingPunct="1">
              <a:spcBef>
                <a:spcPct val="20000"/>
              </a:spcBef>
            </a:pPr>
            <a:r>
              <a:rPr lang="zh-CN" altLang="en-US" sz="1400" b="1" dirty="0">
                <a:solidFill>
                  <a:srgbClr val="FDFDFD"/>
                </a:solidFill>
                <a:latin typeface="+mn-lt"/>
                <a:ea typeface="+mn-ea"/>
                <a:cs typeface="+mn-ea"/>
                <a:sym typeface="+mn-lt"/>
              </a:rPr>
              <a:t>单击编辑标题</a:t>
            </a:r>
            <a:endParaRPr lang="en-US" altLang="zh-CN" sz="1400" b="1" dirty="0">
              <a:solidFill>
                <a:srgbClr val="FDFDFD"/>
              </a:solidFill>
              <a:latin typeface="+mn-lt"/>
              <a:ea typeface="+mn-ea"/>
              <a:cs typeface="+mn-ea"/>
              <a:sym typeface="+mn-lt"/>
            </a:endParaRPr>
          </a:p>
        </p:txBody>
      </p:sp>
      <p:sp>
        <p:nvSpPr>
          <p:cNvPr id="35" name="TextBox 13"/>
          <p:cNvSpPr txBox="1">
            <a:spLocks noChangeArrowheads="1"/>
          </p:cNvSpPr>
          <p:nvPr/>
        </p:nvSpPr>
        <p:spPr bwMode="auto">
          <a:xfrm>
            <a:off x="1009317" y="4066180"/>
            <a:ext cx="137829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eaLnBrk="1" hangingPunct="1">
              <a:spcBef>
                <a:spcPct val="20000"/>
              </a:spcBef>
            </a:pPr>
            <a:r>
              <a:rPr lang="zh-CN" altLang="en-US" sz="1400">
                <a:solidFill>
                  <a:srgbClr val="FDFDFD"/>
                </a:solidFill>
                <a:latin typeface="+mn-lt"/>
                <a:ea typeface="+mn-ea"/>
                <a:cs typeface="+mn-ea"/>
                <a:sym typeface="+mn-lt"/>
              </a:rPr>
              <a:t>单击此处可编辑内容</a:t>
            </a:r>
            <a:endParaRPr lang="en-US" altLang="zh-CN" sz="1400">
              <a:solidFill>
                <a:srgbClr val="FDFDFD"/>
              </a:solidFill>
              <a:latin typeface="+mn-lt"/>
              <a:ea typeface="+mn-ea"/>
              <a:cs typeface="+mn-ea"/>
              <a:sym typeface="+mn-lt"/>
            </a:endParaRPr>
          </a:p>
        </p:txBody>
      </p:sp>
      <p:sp>
        <p:nvSpPr>
          <p:cNvPr id="36" name="TextBox 13"/>
          <p:cNvSpPr txBox="1">
            <a:spLocks noChangeArrowheads="1"/>
          </p:cNvSpPr>
          <p:nvPr/>
        </p:nvSpPr>
        <p:spPr bwMode="auto">
          <a:xfrm>
            <a:off x="2270413" y="1673369"/>
            <a:ext cx="14415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a:spcBef>
                <a:spcPct val="20000"/>
              </a:spcBef>
            </a:pPr>
            <a:r>
              <a:rPr lang="zh-CN" altLang="en-US" sz="1400" b="1" dirty="0">
                <a:solidFill>
                  <a:srgbClr val="FDFDFD"/>
                </a:solidFill>
                <a:latin typeface="+mn-lt"/>
                <a:ea typeface="+mn-ea"/>
                <a:cs typeface="+mn-ea"/>
                <a:sym typeface="+mn-lt"/>
              </a:rPr>
              <a:t>单击编辑标题</a:t>
            </a:r>
            <a:endParaRPr lang="en-US" altLang="zh-CN" sz="1400" b="1" dirty="0">
              <a:solidFill>
                <a:srgbClr val="FDFDFD"/>
              </a:solidFill>
              <a:latin typeface="+mn-lt"/>
              <a:ea typeface="+mn-ea"/>
              <a:cs typeface="+mn-ea"/>
              <a:sym typeface="+mn-lt"/>
            </a:endParaRPr>
          </a:p>
        </p:txBody>
      </p:sp>
      <p:sp>
        <p:nvSpPr>
          <p:cNvPr id="37" name="TextBox 13"/>
          <p:cNvSpPr txBox="1">
            <a:spLocks noChangeArrowheads="1"/>
          </p:cNvSpPr>
          <p:nvPr/>
        </p:nvSpPr>
        <p:spPr bwMode="auto">
          <a:xfrm>
            <a:off x="2302057" y="1883383"/>
            <a:ext cx="137829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a:spcBef>
                <a:spcPct val="20000"/>
              </a:spcBef>
            </a:pPr>
            <a:r>
              <a:rPr lang="zh-CN" altLang="en-US" sz="1400" dirty="0">
                <a:solidFill>
                  <a:srgbClr val="FDFDFD"/>
                </a:solidFill>
                <a:latin typeface="+mn-lt"/>
                <a:ea typeface="+mn-ea"/>
                <a:cs typeface="+mn-ea"/>
                <a:sym typeface="+mn-lt"/>
              </a:rPr>
              <a:t>单击此处可编辑内容</a:t>
            </a:r>
            <a:endParaRPr lang="en-US" altLang="zh-CN" sz="1400" dirty="0">
              <a:solidFill>
                <a:srgbClr val="FDFDFD"/>
              </a:solidFill>
              <a:latin typeface="+mn-lt"/>
              <a:ea typeface="+mn-ea"/>
              <a:cs typeface="+mn-ea"/>
              <a:sym typeface="+mn-lt"/>
            </a:endParaRPr>
          </a:p>
        </p:txBody>
      </p:sp>
      <p:sp>
        <p:nvSpPr>
          <p:cNvPr id="38" name="TextBox 13"/>
          <p:cNvSpPr txBox="1">
            <a:spLocks noChangeArrowheads="1"/>
          </p:cNvSpPr>
          <p:nvPr/>
        </p:nvSpPr>
        <p:spPr bwMode="auto">
          <a:xfrm>
            <a:off x="5058652" y="1673369"/>
            <a:ext cx="14415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eaLnBrk="1" hangingPunct="1">
              <a:spcBef>
                <a:spcPct val="20000"/>
              </a:spcBef>
            </a:pPr>
            <a:r>
              <a:rPr lang="zh-CN" altLang="en-US" sz="1400" b="1" dirty="0">
                <a:solidFill>
                  <a:srgbClr val="FDFDFD"/>
                </a:solidFill>
                <a:latin typeface="+mn-lt"/>
                <a:ea typeface="+mn-ea"/>
                <a:cs typeface="+mn-ea"/>
                <a:sym typeface="+mn-lt"/>
              </a:rPr>
              <a:t>单击编辑标题</a:t>
            </a:r>
            <a:endParaRPr lang="en-US" altLang="zh-CN" sz="1400" b="1" dirty="0">
              <a:solidFill>
                <a:srgbClr val="FDFDFD"/>
              </a:solidFill>
              <a:latin typeface="+mn-lt"/>
              <a:ea typeface="+mn-ea"/>
              <a:cs typeface="+mn-ea"/>
              <a:sym typeface="+mn-lt"/>
            </a:endParaRPr>
          </a:p>
        </p:txBody>
      </p:sp>
      <p:sp>
        <p:nvSpPr>
          <p:cNvPr id="39" name="TextBox 13"/>
          <p:cNvSpPr txBox="1">
            <a:spLocks noChangeArrowheads="1"/>
          </p:cNvSpPr>
          <p:nvPr/>
        </p:nvSpPr>
        <p:spPr bwMode="auto">
          <a:xfrm>
            <a:off x="5090296" y="1883383"/>
            <a:ext cx="137829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eaLnBrk="1" hangingPunct="1">
              <a:spcBef>
                <a:spcPct val="20000"/>
              </a:spcBef>
            </a:pPr>
            <a:r>
              <a:rPr lang="zh-CN" altLang="en-US" sz="1400" dirty="0" smtClean="0">
                <a:solidFill>
                  <a:srgbClr val="FDFDFD"/>
                </a:solidFill>
                <a:latin typeface="+mn-lt"/>
                <a:ea typeface="+mn-ea"/>
                <a:cs typeface="+mn-ea"/>
                <a:sym typeface="+mn-lt"/>
              </a:rPr>
              <a:t>单击此处可编辑内容</a:t>
            </a:r>
            <a:endParaRPr lang="en-US" altLang="zh-CN" sz="1400" dirty="0">
              <a:solidFill>
                <a:srgbClr val="FDFDFD"/>
              </a:solidFill>
              <a:latin typeface="+mn-lt"/>
              <a:ea typeface="+mn-ea"/>
              <a:cs typeface="+mn-ea"/>
              <a:sym typeface="+mn-lt"/>
            </a:endParaRPr>
          </a:p>
        </p:txBody>
      </p:sp>
      <p:sp>
        <p:nvSpPr>
          <p:cNvPr id="40" name="TextBox 13"/>
          <p:cNvSpPr txBox="1">
            <a:spLocks noChangeArrowheads="1"/>
          </p:cNvSpPr>
          <p:nvPr/>
        </p:nvSpPr>
        <p:spPr bwMode="auto">
          <a:xfrm>
            <a:off x="3719032" y="3856167"/>
            <a:ext cx="14415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eaLnBrk="1" hangingPunct="1">
              <a:spcBef>
                <a:spcPct val="20000"/>
              </a:spcBef>
            </a:pPr>
            <a:r>
              <a:rPr lang="zh-CN" altLang="en-US" sz="1400" b="1" dirty="0">
                <a:solidFill>
                  <a:srgbClr val="FDFDFD"/>
                </a:solidFill>
                <a:latin typeface="+mn-lt"/>
                <a:ea typeface="+mn-ea"/>
                <a:cs typeface="+mn-ea"/>
                <a:sym typeface="+mn-lt"/>
              </a:rPr>
              <a:t>单击编辑标题</a:t>
            </a:r>
            <a:endParaRPr lang="en-US" altLang="zh-CN" sz="1400" b="1" dirty="0">
              <a:solidFill>
                <a:srgbClr val="FDFDFD"/>
              </a:solidFill>
              <a:latin typeface="+mn-lt"/>
              <a:ea typeface="+mn-ea"/>
              <a:cs typeface="+mn-ea"/>
              <a:sym typeface="+mn-lt"/>
            </a:endParaRPr>
          </a:p>
        </p:txBody>
      </p:sp>
      <p:sp>
        <p:nvSpPr>
          <p:cNvPr id="41" name="TextBox 13"/>
          <p:cNvSpPr txBox="1">
            <a:spLocks noChangeArrowheads="1"/>
          </p:cNvSpPr>
          <p:nvPr/>
        </p:nvSpPr>
        <p:spPr bwMode="auto">
          <a:xfrm>
            <a:off x="3750675" y="4066180"/>
            <a:ext cx="137829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eaLnBrk="1" hangingPunct="1">
              <a:spcBef>
                <a:spcPct val="20000"/>
              </a:spcBef>
            </a:pPr>
            <a:r>
              <a:rPr lang="zh-CN" altLang="en-US" sz="1400">
                <a:solidFill>
                  <a:srgbClr val="FDFDFD"/>
                </a:solidFill>
                <a:latin typeface="+mn-lt"/>
                <a:ea typeface="+mn-ea"/>
                <a:cs typeface="+mn-ea"/>
                <a:sym typeface="+mn-lt"/>
              </a:rPr>
              <a:t>单击此处可编辑内容</a:t>
            </a:r>
            <a:endParaRPr lang="en-US" altLang="zh-CN" sz="1400">
              <a:solidFill>
                <a:srgbClr val="FDFDFD"/>
              </a:solidFill>
              <a:latin typeface="+mn-lt"/>
              <a:ea typeface="+mn-ea"/>
              <a:cs typeface="+mn-ea"/>
              <a:sym typeface="+mn-lt"/>
            </a:endParaRPr>
          </a:p>
        </p:txBody>
      </p:sp>
      <p:sp>
        <p:nvSpPr>
          <p:cNvPr id="42" name="TextBox 13"/>
          <p:cNvSpPr txBox="1">
            <a:spLocks noChangeArrowheads="1"/>
          </p:cNvSpPr>
          <p:nvPr/>
        </p:nvSpPr>
        <p:spPr bwMode="auto">
          <a:xfrm>
            <a:off x="6425229" y="3856167"/>
            <a:ext cx="1442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eaLnBrk="1" hangingPunct="1">
              <a:spcBef>
                <a:spcPct val="20000"/>
              </a:spcBef>
            </a:pPr>
            <a:r>
              <a:rPr lang="zh-CN" altLang="en-US" sz="1400" b="1">
                <a:solidFill>
                  <a:srgbClr val="FDFDFD"/>
                </a:solidFill>
                <a:latin typeface="+mn-lt"/>
                <a:ea typeface="+mn-ea"/>
                <a:cs typeface="+mn-ea"/>
                <a:sym typeface="+mn-lt"/>
              </a:rPr>
              <a:t>单击编辑标题</a:t>
            </a:r>
            <a:endParaRPr lang="en-US" altLang="zh-CN" sz="1400" b="1">
              <a:solidFill>
                <a:srgbClr val="FDFDFD"/>
              </a:solidFill>
              <a:latin typeface="+mn-lt"/>
              <a:ea typeface="+mn-ea"/>
              <a:cs typeface="+mn-ea"/>
              <a:sym typeface="+mn-lt"/>
            </a:endParaRPr>
          </a:p>
        </p:txBody>
      </p:sp>
      <p:sp>
        <p:nvSpPr>
          <p:cNvPr id="43" name="TextBox 13"/>
          <p:cNvSpPr txBox="1">
            <a:spLocks noChangeArrowheads="1"/>
          </p:cNvSpPr>
          <p:nvPr/>
        </p:nvSpPr>
        <p:spPr bwMode="auto">
          <a:xfrm>
            <a:off x="6458045" y="4066180"/>
            <a:ext cx="137829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pitchFamily="2" charset="-122"/>
              </a:defRPr>
            </a:lvl1pPr>
            <a:lvl2pPr marL="742950" indent="-285750" defTabSz="1216025">
              <a:defRPr sz="2400">
                <a:solidFill>
                  <a:schemeClr val="tx1"/>
                </a:solidFill>
                <a:latin typeface="Calibri" pitchFamily="34" charset="0"/>
                <a:ea typeface="宋体" pitchFamily="2" charset="-122"/>
              </a:defRPr>
            </a:lvl2pPr>
            <a:lvl3pPr defTabSz="1216025">
              <a:defRPr sz="2000">
                <a:solidFill>
                  <a:schemeClr val="tx1"/>
                </a:solidFill>
                <a:latin typeface="Calibri" pitchFamily="34" charset="0"/>
                <a:ea typeface="宋体" pitchFamily="2" charset="-122"/>
              </a:defRPr>
            </a:lvl3pPr>
            <a:lvl4pPr defTabSz="1216025">
              <a:defRPr>
                <a:solidFill>
                  <a:schemeClr val="tx1"/>
                </a:solidFill>
                <a:latin typeface="Calibri" pitchFamily="34" charset="0"/>
                <a:ea typeface="宋体" pitchFamily="2" charset="-122"/>
              </a:defRPr>
            </a:lvl4pPr>
            <a:lvl5pPr defTabSz="1216025">
              <a:defRPr>
                <a:solidFill>
                  <a:schemeClr val="tx1"/>
                </a:solidFill>
                <a:latin typeface="Calibri" pitchFamily="34" charset="0"/>
                <a:ea typeface="宋体" pitchFamily="2" charset="-122"/>
              </a:defRPr>
            </a:lvl5pPr>
            <a:lvl6pPr defTabSz="1216025">
              <a:defRPr>
                <a:solidFill>
                  <a:schemeClr val="tx1"/>
                </a:solidFill>
                <a:latin typeface="Calibri" pitchFamily="34" charset="0"/>
                <a:ea typeface="宋体" pitchFamily="2" charset="-122"/>
              </a:defRPr>
            </a:lvl6pPr>
            <a:lvl7pPr defTabSz="1216025">
              <a:defRPr>
                <a:solidFill>
                  <a:schemeClr val="tx1"/>
                </a:solidFill>
                <a:latin typeface="Calibri" pitchFamily="34" charset="0"/>
                <a:ea typeface="宋体" pitchFamily="2" charset="-122"/>
              </a:defRPr>
            </a:lvl7pPr>
            <a:lvl8pPr defTabSz="1216025">
              <a:defRPr>
                <a:solidFill>
                  <a:schemeClr val="tx1"/>
                </a:solidFill>
                <a:latin typeface="Calibri" pitchFamily="34" charset="0"/>
                <a:ea typeface="宋体" pitchFamily="2" charset="-122"/>
              </a:defRPr>
            </a:lvl8pPr>
            <a:lvl9pPr defTabSz="1216025">
              <a:defRPr>
                <a:solidFill>
                  <a:schemeClr val="tx1"/>
                </a:solidFill>
                <a:latin typeface="Calibri" pitchFamily="34" charset="0"/>
                <a:ea typeface="宋体" pitchFamily="2" charset="-122"/>
              </a:defRPr>
            </a:lvl9pPr>
          </a:lstStyle>
          <a:p>
            <a:pPr algn="ctr" eaLnBrk="1" hangingPunct="1">
              <a:spcBef>
                <a:spcPct val="20000"/>
              </a:spcBef>
            </a:pPr>
            <a:r>
              <a:rPr lang="zh-CN" altLang="en-US" sz="1400">
                <a:solidFill>
                  <a:srgbClr val="FDFDFD"/>
                </a:solidFill>
                <a:latin typeface="+mn-lt"/>
                <a:ea typeface="+mn-ea"/>
                <a:cs typeface="+mn-ea"/>
                <a:sym typeface="+mn-lt"/>
              </a:rPr>
              <a:t>单击此处可编辑内容</a:t>
            </a:r>
            <a:endParaRPr lang="en-US" altLang="zh-CN" sz="1400">
              <a:solidFill>
                <a:srgbClr val="FDFDFD"/>
              </a:solidFill>
              <a:latin typeface="+mn-lt"/>
              <a:ea typeface="+mn-ea"/>
              <a:cs typeface="+mn-ea"/>
              <a:sym typeface="+mn-lt"/>
            </a:endParaRPr>
          </a:p>
        </p:txBody>
      </p:sp>
    </p:spTree>
    <p:extLst>
      <p:ext uri="{BB962C8B-B14F-4D97-AF65-F5344CB8AC3E}">
        <p14:creationId xmlns:p14="http://schemas.microsoft.com/office/powerpoint/2010/main" val="275589173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4"/>
                                        </p:tgtEl>
                                        <p:attrNameLst>
                                          <p:attrName>ppt_y</p:attrName>
                                        </p:attrNameLst>
                                      </p:cBhvr>
                                      <p:tavLst>
                                        <p:tav tm="0">
                                          <p:val>
                                            <p:strVal val="#ppt_y"/>
                                          </p:val>
                                        </p:tav>
                                        <p:tav tm="100000">
                                          <p:val>
                                            <p:strVal val="#ppt_y"/>
                                          </p:val>
                                        </p:tav>
                                      </p:tavLst>
                                    </p:anim>
                                    <p:anim calcmode="lin" valueType="num">
                                      <p:cBhvr>
                                        <p:cTn id="33"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4"/>
                                        </p:tgtEl>
                                      </p:cBhvr>
                                    </p:animEffect>
                                  </p:childTnLst>
                                </p:cTn>
                              </p:par>
                            </p:childTnLst>
                          </p:cTn>
                        </p:par>
                        <p:par>
                          <p:cTn id="36" fill="hold">
                            <p:stCondLst>
                              <p:cond delay="37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5"/>
                                        </p:tgtEl>
                                        <p:attrNameLst>
                                          <p:attrName>ppt_y</p:attrName>
                                        </p:attrNameLst>
                                      </p:cBhvr>
                                      <p:tavLst>
                                        <p:tav tm="0">
                                          <p:val>
                                            <p:strVal val="#ppt_y"/>
                                          </p:val>
                                        </p:tav>
                                        <p:tav tm="100000">
                                          <p:val>
                                            <p:strVal val="#ppt_y"/>
                                          </p:val>
                                        </p:tav>
                                      </p:tavLst>
                                    </p:anim>
                                    <p:anim calcmode="lin" valueType="num">
                                      <p:cBhvr>
                                        <p:cTn id="41"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5"/>
                                        </p:tgtEl>
                                      </p:cBhvr>
                                    </p:animEffect>
                                  </p:childTnLst>
                                </p:cTn>
                              </p:par>
                            </p:childTnLst>
                          </p:cTn>
                        </p:par>
                        <p:par>
                          <p:cTn id="44" fill="hold">
                            <p:stCondLst>
                              <p:cond delay="4650"/>
                            </p:stCondLst>
                            <p:childTnLst>
                              <p:par>
                                <p:cTn id="45" presetID="10"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par>
                          <p:cTn id="48" fill="hold">
                            <p:stCondLst>
                              <p:cond delay="515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36"/>
                                        </p:tgtEl>
                                        <p:attrNameLst>
                                          <p:attrName>ppt_y</p:attrName>
                                        </p:attrNameLst>
                                      </p:cBhvr>
                                      <p:tavLst>
                                        <p:tav tm="0">
                                          <p:val>
                                            <p:strVal val="#ppt_y"/>
                                          </p:val>
                                        </p:tav>
                                        <p:tav tm="100000">
                                          <p:val>
                                            <p:strVal val="#ppt_y"/>
                                          </p:val>
                                        </p:tav>
                                      </p:tavLst>
                                    </p:anim>
                                    <p:anim calcmode="lin" valueType="num">
                                      <p:cBhvr>
                                        <p:cTn id="53"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36"/>
                                        </p:tgtEl>
                                      </p:cBhvr>
                                    </p:animEffect>
                                  </p:childTnLst>
                                </p:cTn>
                              </p:par>
                            </p:childTnLst>
                          </p:cTn>
                        </p:par>
                        <p:par>
                          <p:cTn id="56" fill="hold">
                            <p:stCondLst>
                              <p:cond delay="59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7"/>
                                        </p:tgtEl>
                                        <p:attrNameLst>
                                          <p:attrName>style.visibility</p:attrName>
                                        </p:attrNameLst>
                                      </p:cBhvr>
                                      <p:to>
                                        <p:strVal val="visible"/>
                                      </p:to>
                                    </p:set>
                                    <p:anim calcmode="lin" valueType="num">
                                      <p:cBhvr>
                                        <p:cTn id="59"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7"/>
                                        </p:tgtEl>
                                        <p:attrNameLst>
                                          <p:attrName>ppt_y</p:attrName>
                                        </p:attrNameLst>
                                      </p:cBhvr>
                                      <p:tavLst>
                                        <p:tav tm="0">
                                          <p:val>
                                            <p:strVal val="#ppt_y"/>
                                          </p:val>
                                        </p:tav>
                                        <p:tav tm="100000">
                                          <p:val>
                                            <p:strVal val="#ppt_y"/>
                                          </p:val>
                                        </p:tav>
                                      </p:tavLst>
                                    </p:anim>
                                    <p:anim calcmode="lin" valueType="num">
                                      <p:cBhvr>
                                        <p:cTn id="61"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7"/>
                                        </p:tgtEl>
                                      </p:cBhvr>
                                    </p:animEffect>
                                  </p:childTnLst>
                                </p:cTn>
                              </p:par>
                            </p:childTnLst>
                          </p:cTn>
                        </p:par>
                        <p:par>
                          <p:cTn id="64" fill="hold">
                            <p:stCondLst>
                              <p:cond delay="6800"/>
                            </p:stCondLst>
                            <p:childTnLst>
                              <p:par>
                                <p:cTn id="65" presetID="10" presetClass="entr" presetSubtype="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par>
                          <p:cTn id="68" fill="hold">
                            <p:stCondLst>
                              <p:cond delay="730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40"/>
                                        </p:tgtEl>
                                        <p:attrNameLst>
                                          <p:attrName>ppt_y</p:attrName>
                                        </p:attrNameLst>
                                      </p:cBhvr>
                                      <p:tavLst>
                                        <p:tav tm="0">
                                          <p:val>
                                            <p:strVal val="#ppt_y"/>
                                          </p:val>
                                        </p:tav>
                                        <p:tav tm="100000">
                                          <p:val>
                                            <p:strVal val="#ppt_y"/>
                                          </p:val>
                                        </p:tav>
                                      </p:tavLst>
                                    </p:anim>
                                    <p:anim calcmode="lin" valueType="num">
                                      <p:cBhvr>
                                        <p:cTn id="73"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40"/>
                                        </p:tgtEl>
                                      </p:cBhvr>
                                    </p:animEffect>
                                  </p:childTnLst>
                                </p:cTn>
                              </p:par>
                            </p:childTnLst>
                          </p:cTn>
                        </p:par>
                        <p:par>
                          <p:cTn id="76" fill="hold">
                            <p:stCondLst>
                              <p:cond delay="80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41"/>
                                        </p:tgtEl>
                                        <p:attrNameLst>
                                          <p:attrName>style.visibility</p:attrName>
                                        </p:attrNameLst>
                                      </p:cBhvr>
                                      <p:to>
                                        <p:strVal val="visible"/>
                                      </p:to>
                                    </p:set>
                                    <p:anim calcmode="lin" valueType="num">
                                      <p:cBhvr>
                                        <p:cTn id="79"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41"/>
                                        </p:tgtEl>
                                        <p:attrNameLst>
                                          <p:attrName>ppt_y</p:attrName>
                                        </p:attrNameLst>
                                      </p:cBhvr>
                                      <p:tavLst>
                                        <p:tav tm="0">
                                          <p:val>
                                            <p:strVal val="#ppt_y"/>
                                          </p:val>
                                        </p:tav>
                                        <p:tav tm="100000">
                                          <p:val>
                                            <p:strVal val="#ppt_y"/>
                                          </p:val>
                                        </p:tav>
                                      </p:tavLst>
                                    </p:anim>
                                    <p:anim calcmode="lin" valueType="num">
                                      <p:cBhvr>
                                        <p:cTn id="81"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41"/>
                                        </p:tgtEl>
                                      </p:cBhvr>
                                    </p:animEffect>
                                  </p:childTnLst>
                                </p:cTn>
                              </p:par>
                            </p:childTnLst>
                          </p:cTn>
                        </p:par>
                        <p:par>
                          <p:cTn id="84" fill="hold">
                            <p:stCondLst>
                              <p:cond delay="8950"/>
                            </p:stCondLst>
                            <p:childTnLst>
                              <p:par>
                                <p:cTn id="85" presetID="10" presetClass="entr" presetSubtype="0" fill="hold"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94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38"/>
                                        </p:tgtEl>
                                        <p:attrNameLst>
                                          <p:attrName>style.visibility</p:attrName>
                                        </p:attrNameLst>
                                      </p:cBhvr>
                                      <p:to>
                                        <p:strVal val="visible"/>
                                      </p:to>
                                    </p:set>
                                    <p:anim calcmode="lin" valueType="num">
                                      <p:cBhvr>
                                        <p:cTn id="9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38"/>
                                        </p:tgtEl>
                                        <p:attrNameLst>
                                          <p:attrName>ppt_y</p:attrName>
                                        </p:attrNameLst>
                                      </p:cBhvr>
                                      <p:tavLst>
                                        <p:tav tm="0">
                                          <p:val>
                                            <p:strVal val="#ppt_y"/>
                                          </p:val>
                                        </p:tav>
                                        <p:tav tm="100000">
                                          <p:val>
                                            <p:strVal val="#ppt_y"/>
                                          </p:val>
                                        </p:tav>
                                      </p:tavLst>
                                    </p:anim>
                                    <p:anim calcmode="lin" valueType="num">
                                      <p:cBhvr>
                                        <p:cTn id="9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38"/>
                                        </p:tgtEl>
                                      </p:cBhvr>
                                    </p:animEffect>
                                  </p:childTnLst>
                                </p:cTn>
                              </p:par>
                            </p:childTnLst>
                          </p:cTn>
                        </p:par>
                        <p:par>
                          <p:cTn id="96" fill="hold">
                            <p:stCondLst>
                              <p:cond delay="102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39"/>
                                        </p:tgtEl>
                                        <p:attrNameLst>
                                          <p:attrName>style.visibility</p:attrName>
                                        </p:attrNameLst>
                                      </p:cBhvr>
                                      <p:to>
                                        <p:strVal val="visible"/>
                                      </p:to>
                                    </p:set>
                                    <p:anim calcmode="lin" valueType="num">
                                      <p:cBhvr>
                                        <p:cTn id="99"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39"/>
                                        </p:tgtEl>
                                        <p:attrNameLst>
                                          <p:attrName>ppt_y</p:attrName>
                                        </p:attrNameLst>
                                      </p:cBhvr>
                                      <p:tavLst>
                                        <p:tav tm="0">
                                          <p:val>
                                            <p:strVal val="#ppt_y"/>
                                          </p:val>
                                        </p:tav>
                                        <p:tav tm="100000">
                                          <p:val>
                                            <p:strVal val="#ppt_y"/>
                                          </p:val>
                                        </p:tav>
                                      </p:tavLst>
                                    </p:anim>
                                    <p:anim calcmode="lin" valueType="num">
                                      <p:cBhvr>
                                        <p:cTn id="101"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39"/>
                                        </p:tgtEl>
                                      </p:cBhvr>
                                    </p:animEffect>
                                  </p:childTnLst>
                                </p:cTn>
                              </p:par>
                            </p:childTnLst>
                          </p:cTn>
                        </p:par>
                        <p:par>
                          <p:cTn id="104" fill="hold">
                            <p:stCondLst>
                              <p:cond delay="11100"/>
                            </p:stCondLst>
                            <p:childTnLst>
                              <p:par>
                                <p:cTn id="105" presetID="10" presetClass="entr" presetSubtype="0" fill="hold" nodeType="after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fade">
                                      <p:cBhvr>
                                        <p:cTn id="107" dur="500"/>
                                        <p:tgtEl>
                                          <p:spTgt spid="31"/>
                                        </p:tgtEl>
                                      </p:cBhvr>
                                    </p:animEffect>
                                  </p:childTnLst>
                                </p:cTn>
                              </p:par>
                            </p:childTnLst>
                          </p:cTn>
                        </p:par>
                        <p:par>
                          <p:cTn id="108" fill="hold">
                            <p:stCondLst>
                              <p:cond delay="116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42"/>
                                        </p:tgtEl>
                                        <p:attrNameLst>
                                          <p:attrName>style.visibility</p:attrName>
                                        </p:attrNameLst>
                                      </p:cBhvr>
                                      <p:to>
                                        <p:strVal val="visible"/>
                                      </p:to>
                                    </p:set>
                                    <p:anim calcmode="lin" valueType="num">
                                      <p:cBhvr>
                                        <p:cTn id="111"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42"/>
                                        </p:tgtEl>
                                        <p:attrNameLst>
                                          <p:attrName>ppt_y</p:attrName>
                                        </p:attrNameLst>
                                      </p:cBhvr>
                                      <p:tavLst>
                                        <p:tav tm="0">
                                          <p:val>
                                            <p:strVal val="#ppt_y"/>
                                          </p:val>
                                        </p:tav>
                                        <p:tav tm="100000">
                                          <p:val>
                                            <p:strVal val="#ppt_y"/>
                                          </p:val>
                                        </p:tav>
                                      </p:tavLst>
                                    </p:anim>
                                    <p:anim calcmode="lin" valueType="num">
                                      <p:cBhvr>
                                        <p:cTn id="113"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42"/>
                                        </p:tgtEl>
                                      </p:cBhvr>
                                    </p:animEffect>
                                  </p:childTnLst>
                                </p:cTn>
                              </p:par>
                            </p:childTnLst>
                          </p:cTn>
                        </p:par>
                        <p:par>
                          <p:cTn id="116" fill="hold">
                            <p:stCondLst>
                              <p:cond delay="12350"/>
                            </p:stCondLst>
                            <p:childTnLst>
                              <p:par>
                                <p:cTn id="117" presetID="41" presetClass="entr" presetSubtype="0" fill="hold" grpId="0" nodeType="afterEffect">
                                  <p:stCondLst>
                                    <p:cond delay="0"/>
                                  </p:stCondLst>
                                  <p:iterate type="lt">
                                    <p:tmPct val="10000"/>
                                  </p:iterate>
                                  <p:childTnLst>
                                    <p:set>
                                      <p:cBhvr>
                                        <p:cTn id="118" dur="1" fill="hold">
                                          <p:stCondLst>
                                            <p:cond delay="0"/>
                                          </p:stCondLst>
                                        </p:cTn>
                                        <p:tgtEl>
                                          <p:spTgt spid="43"/>
                                        </p:tgtEl>
                                        <p:attrNameLst>
                                          <p:attrName>style.visibility</p:attrName>
                                        </p:attrNameLst>
                                      </p:cBhvr>
                                      <p:to>
                                        <p:strVal val="visible"/>
                                      </p:to>
                                    </p:set>
                                    <p:anim calcmode="lin" valueType="num">
                                      <p:cBhvr>
                                        <p:cTn id="119"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20" dur="500" fill="hold"/>
                                        <p:tgtEl>
                                          <p:spTgt spid="43"/>
                                        </p:tgtEl>
                                        <p:attrNameLst>
                                          <p:attrName>ppt_y</p:attrName>
                                        </p:attrNameLst>
                                      </p:cBhvr>
                                      <p:tavLst>
                                        <p:tav tm="0">
                                          <p:val>
                                            <p:strVal val="#ppt_y"/>
                                          </p:val>
                                        </p:tav>
                                        <p:tav tm="100000">
                                          <p:val>
                                            <p:strVal val="#ppt_y"/>
                                          </p:val>
                                        </p:tav>
                                      </p:tavLst>
                                    </p:anim>
                                    <p:anim calcmode="lin" valueType="num">
                                      <p:cBhvr>
                                        <p:cTn id="121"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22"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23" dur="500" tmFilter="0,0; .5, 1; 1, 1"/>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0" grpId="0"/>
      <p:bldP spid="41" grpId="0"/>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9362"/>
            <a:ext cx="9144000" cy="4192581"/>
          </a:xfrm>
          <a:prstGeom prst="rect">
            <a:avLst/>
          </a:prstGeom>
        </p:spPr>
      </p:pic>
      <p:sp>
        <p:nvSpPr>
          <p:cNvPr id="6" name="Freeform 5"/>
          <p:cNvSpPr>
            <a:spLocks/>
          </p:cNvSpPr>
          <p:nvPr/>
        </p:nvSpPr>
        <p:spPr bwMode="auto">
          <a:xfrm>
            <a:off x="3361862" y="2593288"/>
            <a:ext cx="951221" cy="842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7" name="Freeform 5"/>
          <p:cNvSpPr>
            <a:spLocks/>
          </p:cNvSpPr>
          <p:nvPr/>
        </p:nvSpPr>
        <p:spPr bwMode="auto">
          <a:xfrm>
            <a:off x="3526461" y="2739126"/>
            <a:ext cx="622023" cy="55112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pPr algn="ctr"/>
            <a:endParaRPr lang="zh-CN" altLang="en-US" sz="1013" dirty="0">
              <a:cs typeface="+mn-ea"/>
              <a:sym typeface="+mn-lt"/>
            </a:endParaRPr>
          </a:p>
        </p:txBody>
      </p:sp>
      <p:sp>
        <p:nvSpPr>
          <p:cNvPr id="8" name="文本框 44"/>
          <p:cNvSpPr txBox="1"/>
          <p:nvPr/>
        </p:nvSpPr>
        <p:spPr>
          <a:xfrm>
            <a:off x="3490772" y="2740003"/>
            <a:ext cx="685422" cy="507831"/>
          </a:xfrm>
          <a:prstGeom prst="rect">
            <a:avLst/>
          </a:prstGeom>
          <a:noFill/>
        </p:spPr>
        <p:txBody>
          <a:bodyPr wrap="square" rtlCol="0">
            <a:spAutoFit/>
          </a:bodyPr>
          <a:lstStyle/>
          <a:p>
            <a:pPr algn="ctr"/>
            <a:r>
              <a:rPr lang="en-US" altLang="zh-CN" sz="2700" dirty="0" smtClean="0">
                <a:solidFill>
                  <a:schemeClr val="bg1"/>
                </a:solidFill>
                <a:cs typeface="+mn-ea"/>
                <a:sym typeface="+mn-lt"/>
              </a:rPr>
              <a:t>02</a:t>
            </a:r>
            <a:endParaRPr lang="zh-CN" altLang="en-US" sz="2700" dirty="0">
              <a:solidFill>
                <a:schemeClr val="bg1"/>
              </a:solidFill>
              <a:cs typeface="+mn-ea"/>
              <a:sym typeface="+mn-lt"/>
            </a:endParaRPr>
          </a:p>
        </p:txBody>
      </p:sp>
      <p:sp>
        <p:nvSpPr>
          <p:cNvPr id="9" name="文本框 79"/>
          <p:cNvSpPr txBox="1"/>
          <p:nvPr/>
        </p:nvSpPr>
        <p:spPr>
          <a:xfrm>
            <a:off x="1304219" y="1745124"/>
            <a:ext cx="5149636" cy="584775"/>
          </a:xfrm>
          <a:prstGeom prst="rect">
            <a:avLst/>
          </a:prstGeom>
          <a:noFill/>
        </p:spPr>
        <p:txBody>
          <a:bodyPr wrap="square" rtlCol="0">
            <a:spAutoFit/>
          </a:bodyPr>
          <a:lstStyle/>
          <a:p>
            <a:pPr algn="ctr"/>
            <a:r>
              <a:rPr lang="zh-CN" altLang="en-US" sz="3200" dirty="0" smtClean="0">
                <a:solidFill>
                  <a:schemeClr val="bg1"/>
                </a:solidFill>
                <a:cs typeface="+mn-ea"/>
                <a:sym typeface="+mn-lt"/>
              </a:rPr>
              <a:t>第二部分添加</a:t>
            </a:r>
            <a:r>
              <a:rPr lang="zh-CN" altLang="en-US" sz="3200" dirty="0">
                <a:solidFill>
                  <a:schemeClr val="bg1"/>
                </a:solidFill>
                <a:cs typeface="+mn-ea"/>
                <a:sym typeface="+mn-lt"/>
              </a:rPr>
              <a:t>标题</a:t>
            </a:r>
          </a:p>
        </p:txBody>
      </p:sp>
    </p:spTree>
    <p:extLst>
      <p:ext uri="{BB962C8B-B14F-4D97-AF65-F5344CB8AC3E}">
        <p14:creationId xmlns:p14="http://schemas.microsoft.com/office/powerpoint/2010/main" val="209672631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8" presetClass="entr" presetSubtype="0" accel="50000" fill="hold" grpId="0" nodeType="clickEffect">
                                  <p:stCondLst>
                                    <p:cond delay="0"/>
                                  </p:stCondLst>
                                  <p:iterate type="lt">
                                    <p:tmPct val="50000"/>
                                  </p:iterate>
                                  <p:childTnLst>
                                    <p:set>
                                      <p:cBhvr>
                                        <p:cTn id="30" dur="1" fill="hold">
                                          <p:stCondLst>
                                            <p:cond delay="0"/>
                                          </p:stCondLst>
                                        </p:cTn>
                                        <p:tgtEl>
                                          <p:spTgt spid="9"/>
                                        </p:tgtEl>
                                        <p:attrNameLst>
                                          <p:attrName>style.visibility</p:attrName>
                                        </p:attrNameLst>
                                      </p:cBhvr>
                                      <p:to>
                                        <p:strVal val="visible"/>
                                      </p:to>
                                    </p:set>
                                    <p:set>
                                      <p:cBhvr>
                                        <p:cTn id="31" dur="455" fill="hold">
                                          <p:stCondLst>
                                            <p:cond delay="0"/>
                                          </p:stCondLst>
                                        </p:cTn>
                                        <p:tgtEl>
                                          <p:spTgt spid="9"/>
                                        </p:tgtEl>
                                        <p:attrNameLst>
                                          <p:attrName>style.rotation</p:attrName>
                                        </p:attrNameLst>
                                      </p:cBhvr>
                                      <p:to>
                                        <p:strVal val="-45.0"/>
                                      </p:to>
                                    </p:set>
                                    <p:anim calcmode="lin" valueType="num">
                                      <p:cBhvr>
                                        <p:cTn id="32"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33"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4"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5"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80666" y="1414476"/>
            <a:ext cx="3619704" cy="2526554"/>
          </a:xfrm>
          <a:prstGeom prst="rect">
            <a:avLst/>
          </a:prstGeom>
          <a:noFill/>
          <a:effectLst>
            <a:reflection blurRad="6350" stA="300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49" name="TextBox 48"/>
          <p:cNvSpPr txBox="1"/>
          <p:nvPr/>
        </p:nvSpPr>
        <p:spPr>
          <a:xfrm>
            <a:off x="5112060" y="2315404"/>
            <a:ext cx="3240360" cy="1264129"/>
          </a:xfrm>
          <a:prstGeom prst="rect">
            <a:avLst/>
          </a:prstGeom>
          <a:noFill/>
        </p:spPr>
        <p:txBody>
          <a:bodyPr wrap="square" rtlCol="0">
            <a:spAutoFit/>
          </a:bodyPr>
          <a:lstStyle/>
          <a:p>
            <a:r>
              <a:rPr lang="zh-CN" altLang="en-US" sz="1800" dirty="0">
                <a:solidFill>
                  <a:schemeClr val="bg1"/>
                </a:solidFill>
                <a:cs typeface="+mn-ea"/>
                <a:sym typeface="+mn-lt"/>
              </a:rPr>
              <a:t>单击添加标题</a:t>
            </a:r>
            <a:endParaRPr lang="en-US" altLang="zh-CN" sz="1800" dirty="0">
              <a:solidFill>
                <a:schemeClr val="bg1"/>
              </a:solidFill>
              <a:cs typeface="+mn-ea"/>
              <a:sym typeface="+mn-lt"/>
            </a:endParaRPr>
          </a:p>
          <a:p>
            <a:endParaRPr lang="en-US" altLang="zh-CN" sz="750" dirty="0">
              <a:solidFill>
                <a:schemeClr val="bg1"/>
              </a:solidFill>
              <a:cs typeface="+mn-ea"/>
              <a:sym typeface="+mn-lt"/>
            </a:endParaRPr>
          </a:p>
          <a:p>
            <a:r>
              <a:rPr lang="zh-CN" altLang="en-US" sz="1013" dirty="0">
                <a:solidFill>
                  <a:schemeClr val="bg1"/>
                </a:solidFill>
                <a:cs typeface="+mn-ea"/>
                <a:sym typeface="+mn-lt"/>
              </a:rPr>
              <a:t>单击添加文本单击添加文本单击添加文本单击添加文本单击添加文本单击添加文本单击添加文本单击添加文本单击添加文本单击添加文本单击添加文本单击添加文本单击添加文本单击添加文本</a:t>
            </a:r>
          </a:p>
          <a:p>
            <a:endParaRPr lang="zh-CN" altLang="en-US" sz="1013" dirty="0">
              <a:solidFill>
                <a:schemeClr val="bg1"/>
              </a:solidFill>
              <a:cs typeface="+mn-ea"/>
              <a:sym typeface="+mn-lt"/>
            </a:endParaRPr>
          </a:p>
        </p:txBody>
      </p:sp>
    </p:spTree>
    <p:extLst>
      <p:ext uri="{BB962C8B-B14F-4D97-AF65-F5344CB8AC3E}">
        <p14:creationId xmlns:p14="http://schemas.microsoft.com/office/powerpoint/2010/main" val="236199339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3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p:cNvSpPr>
          <p:nvPr/>
        </p:nvSpPr>
        <p:spPr bwMode="auto">
          <a:xfrm>
            <a:off x="992315" y="2302774"/>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solidFill>
              <a:schemeClr val="bg1"/>
            </a:solidFill>
            <a:prstDash val="solid"/>
            <a:miter lim="800000"/>
            <a:headEnd/>
            <a:tailEnd/>
          </a:ln>
          <a:effectLst>
            <a:glow>
              <a:srgbClr val="00B0F0"/>
            </a:glow>
          </a:effectLs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 name="TextBox 2"/>
          <p:cNvSpPr txBox="1"/>
          <p:nvPr/>
        </p:nvSpPr>
        <p:spPr>
          <a:xfrm>
            <a:off x="1277870" y="2538986"/>
            <a:ext cx="908686"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800" b="1" dirty="0">
                <a:solidFill>
                  <a:srgbClr val="C00000"/>
                </a:solidFill>
                <a:latin typeface="+mn-lt"/>
                <a:ea typeface="+mn-ea"/>
                <a:cs typeface="+mn-ea"/>
                <a:sym typeface="+mn-lt"/>
              </a:rPr>
              <a:t>添加标题</a:t>
            </a:r>
          </a:p>
        </p:txBody>
      </p:sp>
      <p:sp>
        <p:nvSpPr>
          <p:cNvPr id="10" name="圆角矩形 9"/>
          <p:cNvSpPr/>
          <p:nvPr/>
        </p:nvSpPr>
        <p:spPr>
          <a:xfrm>
            <a:off x="3377207" y="1553711"/>
            <a:ext cx="4479052" cy="451685"/>
          </a:xfrm>
          <a:prstGeom prst="roundRect">
            <a:avLst>
              <a:gd name="adj" fmla="val 20638"/>
            </a:avLst>
          </a:prstGeom>
          <a:noFill/>
          <a:ln>
            <a:solidFill>
              <a:schemeClr val="bg1"/>
            </a:solidFill>
          </a:ln>
          <a:effectLst>
            <a:glow>
              <a:srgbClr val="00B0F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1" name="Freeform 5"/>
          <p:cNvSpPr>
            <a:spLocks/>
          </p:cNvSpPr>
          <p:nvPr/>
        </p:nvSpPr>
        <p:spPr bwMode="auto">
          <a:xfrm>
            <a:off x="2671682" y="1568027"/>
            <a:ext cx="547516" cy="2825708"/>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noFill/>
          <a:ln>
            <a:solidFill>
              <a:schemeClr val="bg1"/>
            </a:solidFill>
          </a:ln>
          <a:effectLst>
            <a:glow>
              <a:srgbClr val="00B0F0"/>
            </a:glo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圆角矩形 11"/>
          <p:cNvSpPr/>
          <p:nvPr/>
        </p:nvSpPr>
        <p:spPr>
          <a:xfrm>
            <a:off x="3377207" y="2360429"/>
            <a:ext cx="4479052" cy="451685"/>
          </a:xfrm>
          <a:prstGeom prst="roundRect">
            <a:avLst>
              <a:gd name="adj" fmla="val 25274"/>
            </a:avLst>
          </a:prstGeom>
          <a:noFill/>
          <a:ln>
            <a:solidFill>
              <a:schemeClr val="bg1"/>
            </a:solidFill>
          </a:ln>
          <a:effectLst>
            <a:glow>
              <a:srgbClr val="00B0F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3" name="圆角矩形 12"/>
          <p:cNvSpPr/>
          <p:nvPr/>
        </p:nvSpPr>
        <p:spPr>
          <a:xfrm>
            <a:off x="3377207" y="3163180"/>
            <a:ext cx="4479052" cy="451685"/>
          </a:xfrm>
          <a:prstGeom prst="roundRect">
            <a:avLst>
              <a:gd name="adj" fmla="val 25274"/>
            </a:avLst>
          </a:prstGeom>
          <a:noFill/>
          <a:ln>
            <a:solidFill>
              <a:schemeClr val="bg1"/>
            </a:solidFill>
          </a:ln>
          <a:effectLst>
            <a:glow>
              <a:srgbClr val="00B0F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4" name="圆角矩形 13"/>
          <p:cNvSpPr/>
          <p:nvPr/>
        </p:nvSpPr>
        <p:spPr>
          <a:xfrm>
            <a:off x="3377207" y="3945555"/>
            <a:ext cx="4479052" cy="451685"/>
          </a:xfrm>
          <a:prstGeom prst="roundRect">
            <a:avLst>
              <a:gd name="adj" fmla="val 26820"/>
            </a:avLst>
          </a:prstGeom>
          <a:noFill/>
          <a:ln>
            <a:solidFill>
              <a:schemeClr val="bg1"/>
            </a:solidFill>
          </a:ln>
          <a:effectLst>
            <a:glow>
              <a:srgbClr val="00B0F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5" name="TextBox 8"/>
          <p:cNvSpPr txBox="1"/>
          <p:nvPr/>
        </p:nvSpPr>
        <p:spPr>
          <a:xfrm>
            <a:off x="3695718" y="1673855"/>
            <a:ext cx="3758504" cy="20191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bg1"/>
                </a:solidFill>
                <a:latin typeface="+mn-lt"/>
                <a:ea typeface="+mn-ea"/>
                <a:cs typeface="+mn-ea"/>
                <a:sym typeface="+mn-lt"/>
              </a:rPr>
              <a:t>点击输入本栏的具体文字，简明扼要的说明分项内容。</a:t>
            </a:r>
            <a:endParaRPr lang="en-US" altLang="zh-CN" sz="1200" dirty="0">
              <a:solidFill>
                <a:schemeClr val="bg1"/>
              </a:solidFill>
              <a:latin typeface="+mn-lt"/>
              <a:ea typeface="+mn-ea"/>
              <a:cs typeface="+mn-ea"/>
              <a:sym typeface="+mn-lt"/>
            </a:endParaRPr>
          </a:p>
        </p:txBody>
      </p:sp>
      <p:sp>
        <p:nvSpPr>
          <p:cNvPr id="16" name="TextBox 9"/>
          <p:cNvSpPr txBox="1"/>
          <p:nvPr/>
        </p:nvSpPr>
        <p:spPr>
          <a:xfrm>
            <a:off x="3695718" y="2474995"/>
            <a:ext cx="3758504" cy="20191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bg1"/>
                </a:solidFill>
                <a:latin typeface="+mn-lt"/>
                <a:ea typeface="+mn-ea"/>
                <a:cs typeface="+mn-ea"/>
                <a:sym typeface="+mn-lt"/>
              </a:rPr>
              <a:t>点击输入本栏的具体文字，简明扼要的说明分项内容。</a:t>
            </a:r>
            <a:endParaRPr lang="en-US" altLang="zh-CN" sz="1200" dirty="0">
              <a:solidFill>
                <a:schemeClr val="bg1"/>
              </a:solidFill>
              <a:latin typeface="+mn-lt"/>
              <a:ea typeface="+mn-ea"/>
              <a:cs typeface="+mn-ea"/>
              <a:sym typeface="+mn-lt"/>
            </a:endParaRPr>
          </a:p>
        </p:txBody>
      </p:sp>
      <p:sp>
        <p:nvSpPr>
          <p:cNvPr id="17" name="TextBox 10"/>
          <p:cNvSpPr txBox="1"/>
          <p:nvPr/>
        </p:nvSpPr>
        <p:spPr>
          <a:xfrm>
            <a:off x="3695718" y="3277746"/>
            <a:ext cx="3758504" cy="20191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bg1"/>
                </a:solidFill>
                <a:latin typeface="+mn-lt"/>
                <a:ea typeface="+mn-ea"/>
                <a:cs typeface="+mn-ea"/>
                <a:sym typeface="+mn-lt"/>
              </a:rPr>
              <a:t>点击输入本栏的具体文字，简明扼要的说明分项内容。</a:t>
            </a:r>
            <a:endParaRPr lang="en-US" altLang="zh-CN" sz="1200" dirty="0">
              <a:solidFill>
                <a:schemeClr val="bg1"/>
              </a:solidFill>
              <a:latin typeface="+mn-lt"/>
              <a:ea typeface="+mn-ea"/>
              <a:cs typeface="+mn-ea"/>
              <a:sym typeface="+mn-lt"/>
            </a:endParaRPr>
          </a:p>
        </p:txBody>
      </p:sp>
      <p:sp>
        <p:nvSpPr>
          <p:cNvPr id="18" name="TextBox 11"/>
          <p:cNvSpPr txBox="1"/>
          <p:nvPr/>
        </p:nvSpPr>
        <p:spPr>
          <a:xfrm>
            <a:off x="3695718" y="4060121"/>
            <a:ext cx="3758504" cy="20191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bg1"/>
                </a:solidFill>
                <a:latin typeface="+mn-lt"/>
                <a:ea typeface="+mn-ea"/>
                <a:cs typeface="+mn-ea"/>
                <a:sym typeface="+mn-lt"/>
              </a:rPr>
              <a:t>点击输入本栏的具体文字，简明扼要的说明分项内容。</a:t>
            </a:r>
            <a:endParaRPr lang="en-US" altLang="zh-CN"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1203013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ppt_w</p:attrName>
                                        </p:attrNameLst>
                                      </p:cBhvr>
                                      <p:tavLst>
                                        <p:tav tm="0" fmla="#ppt_w*sin(2.5*pi*$)">
                                          <p:val>
                                            <p:fltVal val="0"/>
                                          </p:val>
                                        </p:tav>
                                        <p:tav tm="100000">
                                          <p:val>
                                            <p:fltVal val="1"/>
                                          </p:val>
                                        </p:tav>
                                      </p:tavLst>
                                    </p:anim>
                                    <p:anim calcmode="lin" valueType="num">
                                      <p:cBhvr>
                                        <p:cTn id="14" dur="2000" fill="hold"/>
                                        <p:tgtEl>
                                          <p:spTgt spid="8"/>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4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outHorizontal)">
                                      <p:cBhvr>
                                        <p:cTn id="18" dur="500"/>
                                        <p:tgtEl>
                                          <p:spTgt spid="11"/>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animBg="1"/>
      <p:bldP spid="12" grpId="0" animBg="1"/>
      <p:bldP spid="13" grpId="0" animBg="1"/>
      <p:bldP spid="14" grpId="0" animBg="1"/>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等腰三角形 36"/>
          <p:cNvSpPr/>
          <p:nvPr/>
        </p:nvSpPr>
        <p:spPr>
          <a:xfrm>
            <a:off x="3878263" y="1288623"/>
            <a:ext cx="1374775" cy="1201737"/>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 fmla="*/ 1944216 w 2035656"/>
              <a:gd name="connsiteY0" fmla="*/ 1676048 h 1767488"/>
              <a:gd name="connsiteX1" fmla="*/ 0 w 2035656"/>
              <a:gd name="connsiteY1" fmla="*/ 1676048 h 1767488"/>
              <a:gd name="connsiteX2" fmla="*/ 972108 w 2035656"/>
              <a:gd name="connsiteY2" fmla="*/ 0 h 1767488"/>
              <a:gd name="connsiteX3" fmla="*/ 2035656 w 2035656"/>
              <a:gd name="connsiteY3" fmla="*/ 1767488 h 1767488"/>
              <a:gd name="connsiteX0" fmla="*/ 0 w 2035656"/>
              <a:gd name="connsiteY0" fmla="*/ 1676048 h 1767488"/>
              <a:gd name="connsiteX1" fmla="*/ 972108 w 2035656"/>
              <a:gd name="connsiteY1" fmla="*/ 0 h 1767488"/>
              <a:gd name="connsiteX2" fmla="*/ 2035656 w 2035656"/>
              <a:gd name="connsiteY2" fmla="*/ 1767488 h 1767488"/>
              <a:gd name="connsiteX0" fmla="*/ 0 w 2000932"/>
              <a:gd name="connsiteY0" fmla="*/ 1676048 h 1709614"/>
              <a:gd name="connsiteX1" fmla="*/ 972108 w 2000932"/>
              <a:gd name="connsiteY1" fmla="*/ 0 h 1709614"/>
              <a:gd name="connsiteX2" fmla="*/ 2000932 w 2000932"/>
              <a:gd name="connsiteY2" fmla="*/ 1709614 h 1709614"/>
              <a:gd name="connsiteX0" fmla="*/ 0 w 1966208"/>
              <a:gd name="connsiteY0" fmla="*/ 1676048 h 1676048"/>
              <a:gd name="connsiteX1" fmla="*/ 972108 w 1966208"/>
              <a:gd name="connsiteY1" fmla="*/ 0 h 1676048"/>
              <a:gd name="connsiteX2" fmla="*/ 1966208 w 1966208"/>
              <a:gd name="connsiteY2" fmla="*/ 1628591 h 1676048"/>
              <a:gd name="connsiteX0" fmla="*/ 0 w 2024082"/>
              <a:gd name="connsiteY0" fmla="*/ 1676048 h 1698039"/>
              <a:gd name="connsiteX1" fmla="*/ 972108 w 2024082"/>
              <a:gd name="connsiteY1" fmla="*/ 0 h 1698039"/>
              <a:gd name="connsiteX2" fmla="*/ 2024082 w 2024082"/>
              <a:gd name="connsiteY2" fmla="*/ 1698039 h 1698039"/>
              <a:gd name="connsiteX0" fmla="*/ 0 w 1942196"/>
              <a:gd name="connsiteY0" fmla="*/ 1676048 h 1698039"/>
              <a:gd name="connsiteX1" fmla="*/ 972108 w 1942196"/>
              <a:gd name="connsiteY1" fmla="*/ 0 h 1698039"/>
              <a:gd name="connsiteX2" fmla="*/ 1942196 w 1942196"/>
              <a:gd name="connsiteY2" fmla="*/ 1698039 h 1698039"/>
            </a:gdLst>
            <a:ahLst/>
            <a:cxnLst>
              <a:cxn ang="0">
                <a:pos x="connsiteX0" y="connsiteY0"/>
              </a:cxn>
              <a:cxn ang="0">
                <a:pos x="connsiteX1" y="connsiteY1"/>
              </a:cxn>
              <a:cxn ang="0">
                <a:pos x="connsiteX2" y="connsiteY2"/>
              </a:cxn>
            </a:cxnLst>
            <a:rect l="l" t="t" r="r" b="b"/>
            <a:pathLst>
              <a:path w="1942196" h="1698039">
                <a:moveTo>
                  <a:pt x="0" y="1676048"/>
                </a:moveTo>
                <a:lnTo>
                  <a:pt x="972108" y="0"/>
                </a:lnTo>
                <a:cubicBezTo>
                  <a:pt x="1296144" y="558683"/>
                  <a:pt x="1942196" y="1698039"/>
                  <a:pt x="1942196" y="1698039"/>
                </a:cubicBezTo>
              </a:path>
            </a:pathLst>
          </a:custGeom>
          <a:noFill/>
          <a:ln w="101600">
            <a:solidFill>
              <a:schemeClr val="bg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cs typeface="+mn-ea"/>
              <a:sym typeface="+mn-lt"/>
            </a:endParaRPr>
          </a:p>
        </p:txBody>
      </p:sp>
      <p:sp>
        <p:nvSpPr>
          <p:cNvPr id="15" name="等腰三角形 36"/>
          <p:cNvSpPr/>
          <p:nvPr/>
        </p:nvSpPr>
        <p:spPr>
          <a:xfrm rot="7176392">
            <a:off x="4723606" y="2773729"/>
            <a:ext cx="1374775" cy="1201738"/>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 fmla="*/ 1944216 w 2035656"/>
              <a:gd name="connsiteY0" fmla="*/ 1676048 h 1767488"/>
              <a:gd name="connsiteX1" fmla="*/ 0 w 2035656"/>
              <a:gd name="connsiteY1" fmla="*/ 1676048 h 1767488"/>
              <a:gd name="connsiteX2" fmla="*/ 972108 w 2035656"/>
              <a:gd name="connsiteY2" fmla="*/ 0 h 1767488"/>
              <a:gd name="connsiteX3" fmla="*/ 2035656 w 2035656"/>
              <a:gd name="connsiteY3" fmla="*/ 1767488 h 1767488"/>
              <a:gd name="connsiteX0" fmla="*/ 0 w 2035656"/>
              <a:gd name="connsiteY0" fmla="*/ 1676048 h 1767488"/>
              <a:gd name="connsiteX1" fmla="*/ 972108 w 2035656"/>
              <a:gd name="connsiteY1" fmla="*/ 0 h 1767488"/>
              <a:gd name="connsiteX2" fmla="*/ 2035656 w 2035656"/>
              <a:gd name="connsiteY2" fmla="*/ 1767488 h 1767488"/>
              <a:gd name="connsiteX0" fmla="*/ 0 w 2000932"/>
              <a:gd name="connsiteY0" fmla="*/ 1676048 h 1709614"/>
              <a:gd name="connsiteX1" fmla="*/ 972108 w 2000932"/>
              <a:gd name="connsiteY1" fmla="*/ 0 h 1709614"/>
              <a:gd name="connsiteX2" fmla="*/ 2000932 w 2000932"/>
              <a:gd name="connsiteY2" fmla="*/ 1709614 h 1709614"/>
              <a:gd name="connsiteX0" fmla="*/ 0 w 1966208"/>
              <a:gd name="connsiteY0" fmla="*/ 1676048 h 1676048"/>
              <a:gd name="connsiteX1" fmla="*/ 972108 w 1966208"/>
              <a:gd name="connsiteY1" fmla="*/ 0 h 1676048"/>
              <a:gd name="connsiteX2" fmla="*/ 1966208 w 1966208"/>
              <a:gd name="connsiteY2" fmla="*/ 1628591 h 1676048"/>
              <a:gd name="connsiteX0" fmla="*/ 0 w 2024082"/>
              <a:gd name="connsiteY0" fmla="*/ 1676048 h 1698039"/>
              <a:gd name="connsiteX1" fmla="*/ 972108 w 2024082"/>
              <a:gd name="connsiteY1" fmla="*/ 0 h 1698039"/>
              <a:gd name="connsiteX2" fmla="*/ 2024082 w 2024082"/>
              <a:gd name="connsiteY2" fmla="*/ 1698039 h 1698039"/>
              <a:gd name="connsiteX0" fmla="*/ 0 w 1942196"/>
              <a:gd name="connsiteY0" fmla="*/ 1676048 h 1698039"/>
              <a:gd name="connsiteX1" fmla="*/ 972108 w 1942196"/>
              <a:gd name="connsiteY1" fmla="*/ 0 h 1698039"/>
              <a:gd name="connsiteX2" fmla="*/ 1942196 w 1942196"/>
              <a:gd name="connsiteY2" fmla="*/ 1698039 h 1698039"/>
            </a:gdLst>
            <a:ahLst/>
            <a:cxnLst>
              <a:cxn ang="0">
                <a:pos x="connsiteX0" y="connsiteY0"/>
              </a:cxn>
              <a:cxn ang="0">
                <a:pos x="connsiteX1" y="connsiteY1"/>
              </a:cxn>
              <a:cxn ang="0">
                <a:pos x="connsiteX2" y="connsiteY2"/>
              </a:cxn>
            </a:cxnLst>
            <a:rect l="l" t="t" r="r" b="b"/>
            <a:pathLst>
              <a:path w="1942196" h="1698039">
                <a:moveTo>
                  <a:pt x="0" y="1676048"/>
                </a:moveTo>
                <a:lnTo>
                  <a:pt x="972108" y="0"/>
                </a:lnTo>
                <a:cubicBezTo>
                  <a:pt x="1296144" y="558683"/>
                  <a:pt x="1942196" y="1698039"/>
                  <a:pt x="1942196" y="1698039"/>
                </a:cubicBezTo>
              </a:path>
            </a:pathLst>
          </a:custGeom>
          <a:noFill/>
          <a:ln w="101600">
            <a:solidFill>
              <a:schemeClr val="bg1">
                <a:alpha val="8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cs typeface="+mn-ea"/>
              <a:sym typeface="+mn-lt"/>
            </a:endParaRPr>
          </a:p>
        </p:txBody>
      </p:sp>
      <p:sp>
        <p:nvSpPr>
          <p:cNvPr id="16" name="等腰三角形 36"/>
          <p:cNvSpPr/>
          <p:nvPr/>
        </p:nvSpPr>
        <p:spPr>
          <a:xfrm rot="14423608" flipH="1">
            <a:off x="2982119" y="2791192"/>
            <a:ext cx="1374775" cy="1201737"/>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 fmla="*/ 1944216 w 2035656"/>
              <a:gd name="connsiteY0" fmla="*/ 1676048 h 1767488"/>
              <a:gd name="connsiteX1" fmla="*/ 0 w 2035656"/>
              <a:gd name="connsiteY1" fmla="*/ 1676048 h 1767488"/>
              <a:gd name="connsiteX2" fmla="*/ 972108 w 2035656"/>
              <a:gd name="connsiteY2" fmla="*/ 0 h 1767488"/>
              <a:gd name="connsiteX3" fmla="*/ 2035656 w 2035656"/>
              <a:gd name="connsiteY3" fmla="*/ 1767488 h 1767488"/>
              <a:gd name="connsiteX0" fmla="*/ 0 w 2035656"/>
              <a:gd name="connsiteY0" fmla="*/ 1676048 h 1767488"/>
              <a:gd name="connsiteX1" fmla="*/ 972108 w 2035656"/>
              <a:gd name="connsiteY1" fmla="*/ 0 h 1767488"/>
              <a:gd name="connsiteX2" fmla="*/ 2035656 w 2035656"/>
              <a:gd name="connsiteY2" fmla="*/ 1767488 h 1767488"/>
              <a:gd name="connsiteX0" fmla="*/ 0 w 2000932"/>
              <a:gd name="connsiteY0" fmla="*/ 1676048 h 1709614"/>
              <a:gd name="connsiteX1" fmla="*/ 972108 w 2000932"/>
              <a:gd name="connsiteY1" fmla="*/ 0 h 1709614"/>
              <a:gd name="connsiteX2" fmla="*/ 2000932 w 2000932"/>
              <a:gd name="connsiteY2" fmla="*/ 1709614 h 1709614"/>
              <a:gd name="connsiteX0" fmla="*/ 0 w 1966208"/>
              <a:gd name="connsiteY0" fmla="*/ 1676048 h 1676048"/>
              <a:gd name="connsiteX1" fmla="*/ 972108 w 1966208"/>
              <a:gd name="connsiteY1" fmla="*/ 0 h 1676048"/>
              <a:gd name="connsiteX2" fmla="*/ 1966208 w 1966208"/>
              <a:gd name="connsiteY2" fmla="*/ 1628591 h 1676048"/>
              <a:gd name="connsiteX0" fmla="*/ 0 w 2024082"/>
              <a:gd name="connsiteY0" fmla="*/ 1676048 h 1698039"/>
              <a:gd name="connsiteX1" fmla="*/ 972108 w 2024082"/>
              <a:gd name="connsiteY1" fmla="*/ 0 h 1698039"/>
              <a:gd name="connsiteX2" fmla="*/ 2024082 w 2024082"/>
              <a:gd name="connsiteY2" fmla="*/ 1698039 h 1698039"/>
              <a:gd name="connsiteX0" fmla="*/ 0 w 1942196"/>
              <a:gd name="connsiteY0" fmla="*/ 1676048 h 1698039"/>
              <a:gd name="connsiteX1" fmla="*/ 972108 w 1942196"/>
              <a:gd name="connsiteY1" fmla="*/ 0 h 1698039"/>
              <a:gd name="connsiteX2" fmla="*/ 1942196 w 1942196"/>
              <a:gd name="connsiteY2" fmla="*/ 1698039 h 1698039"/>
            </a:gdLst>
            <a:ahLst/>
            <a:cxnLst>
              <a:cxn ang="0">
                <a:pos x="connsiteX0" y="connsiteY0"/>
              </a:cxn>
              <a:cxn ang="0">
                <a:pos x="connsiteX1" y="connsiteY1"/>
              </a:cxn>
              <a:cxn ang="0">
                <a:pos x="connsiteX2" y="connsiteY2"/>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C00000"/>
            </a:solidFill>
            <a:headEnd type="triangle"/>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cs typeface="+mn-ea"/>
              <a:sym typeface="+mn-lt"/>
            </a:endParaRPr>
          </a:p>
        </p:txBody>
      </p:sp>
      <p:sp>
        <p:nvSpPr>
          <p:cNvPr id="17" name="TextBox 9"/>
          <p:cNvSpPr txBox="1"/>
          <p:nvPr/>
        </p:nvSpPr>
        <p:spPr>
          <a:xfrm>
            <a:off x="5724525" y="2061735"/>
            <a:ext cx="2579688" cy="1235075"/>
          </a:xfrm>
          <a:prstGeom prst="rect">
            <a:avLst/>
          </a:prstGeom>
          <a:noFill/>
        </p:spPr>
        <p:txBody>
          <a:bodyPr>
            <a:spAutoFit/>
          </a:bodyPr>
          <a:lstStyle/>
          <a:p>
            <a:pPr eaLnBrk="1" fontAlgn="auto" hangingPunct="1">
              <a:lnSpc>
                <a:spcPct val="150000"/>
              </a:lnSpc>
              <a:spcBef>
                <a:spcPts val="0"/>
              </a:spcBef>
              <a:spcAft>
                <a:spcPts val="0"/>
              </a:spcAft>
              <a:defRPr/>
            </a:pPr>
            <a:r>
              <a:rPr lang="en-US" altLang="zh-CN" sz="1350" dirty="0">
                <a:solidFill>
                  <a:schemeClr val="bg1"/>
                </a:solidFill>
                <a:cs typeface="+mn-ea"/>
                <a:sym typeface="+mn-lt"/>
              </a:rPr>
              <a:t>01 </a:t>
            </a:r>
            <a:r>
              <a:rPr lang="zh-CN" altLang="en-US" sz="1350" dirty="0">
                <a:solidFill>
                  <a:schemeClr val="bg1"/>
                </a:solidFill>
                <a:cs typeface="+mn-ea"/>
                <a:sym typeface="+mn-lt"/>
              </a:rPr>
              <a:t>说明性文字</a:t>
            </a:r>
            <a:endParaRPr lang="en-US" altLang="zh-CN" sz="1350" dirty="0">
              <a:solidFill>
                <a:schemeClr val="bg1"/>
              </a:solidFill>
              <a:cs typeface="+mn-ea"/>
              <a:sym typeface="+mn-lt"/>
            </a:endParaRPr>
          </a:p>
          <a:p>
            <a:pPr eaLnBrk="1" fontAlgn="auto" hangingPunct="1">
              <a:lnSpc>
                <a:spcPct val="150000"/>
              </a:lnSpc>
              <a:spcBef>
                <a:spcPts val="0"/>
              </a:spcBef>
              <a:spcAft>
                <a:spcPts val="0"/>
              </a:spcAft>
              <a:defRPr/>
            </a:pPr>
            <a:r>
              <a:rPr lang="zh-CN" altLang="en-US" sz="1200" dirty="0">
                <a:solidFill>
                  <a:schemeClr val="bg1"/>
                </a:solidFill>
                <a:cs typeface="+mn-ea"/>
                <a:sym typeface="+mn-lt"/>
              </a:rPr>
              <a:t>文字说明性文字说明性文字说明性</a:t>
            </a:r>
            <a:endParaRPr lang="en-US" altLang="zh-CN" sz="1200" dirty="0">
              <a:solidFill>
                <a:schemeClr val="bg1"/>
              </a:solidFill>
              <a:cs typeface="+mn-ea"/>
              <a:sym typeface="+mn-lt"/>
            </a:endParaRPr>
          </a:p>
          <a:p>
            <a:pPr eaLnBrk="1" fontAlgn="auto" hangingPunct="1">
              <a:lnSpc>
                <a:spcPct val="150000"/>
              </a:lnSpc>
              <a:spcBef>
                <a:spcPts val="0"/>
              </a:spcBef>
              <a:spcAft>
                <a:spcPts val="0"/>
              </a:spcAft>
              <a:defRPr/>
            </a:pPr>
            <a:r>
              <a:rPr lang="zh-CN" altLang="en-US" sz="1200" dirty="0">
                <a:solidFill>
                  <a:schemeClr val="bg1"/>
                </a:solidFill>
                <a:cs typeface="+mn-ea"/>
                <a:sym typeface="+mn-lt"/>
              </a:rPr>
              <a:t>文字说明性文字说明性文字说明性</a:t>
            </a:r>
          </a:p>
          <a:p>
            <a:pPr eaLnBrk="1" fontAlgn="auto" hangingPunct="1">
              <a:lnSpc>
                <a:spcPct val="150000"/>
              </a:lnSpc>
              <a:spcBef>
                <a:spcPts val="0"/>
              </a:spcBef>
              <a:spcAft>
                <a:spcPts val="0"/>
              </a:spcAft>
              <a:defRPr/>
            </a:pPr>
            <a:endParaRPr lang="zh-CN" altLang="en-US" sz="1200" dirty="0">
              <a:solidFill>
                <a:schemeClr val="bg1"/>
              </a:solidFill>
              <a:cs typeface="+mn-ea"/>
              <a:sym typeface="+mn-lt"/>
            </a:endParaRPr>
          </a:p>
        </p:txBody>
      </p:sp>
      <p:sp>
        <p:nvSpPr>
          <p:cNvPr id="18" name="TextBox 10"/>
          <p:cNvSpPr txBox="1"/>
          <p:nvPr/>
        </p:nvSpPr>
        <p:spPr>
          <a:xfrm>
            <a:off x="971550" y="2061735"/>
            <a:ext cx="2581275" cy="1235075"/>
          </a:xfrm>
          <a:prstGeom prst="rect">
            <a:avLst/>
          </a:prstGeom>
          <a:noFill/>
        </p:spPr>
        <p:txBody>
          <a:bodyPr>
            <a:spAutoFit/>
          </a:bodyPr>
          <a:lstStyle/>
          <a:p>
            <a:pPr algn="r" eaLnBrk="1" fontAlgn="auto" hangingPunct="1">
              <a:lnSpc>
                <a:spcPct val="150000"/>
              </a:lnSpc>
              <a:spcBef>
                <a:spcPts val="0"/>
              </a:spcBef>
              <a:spcAft>
                <a:spcPts val="0"/>
              </a:spcAft>
              <a:defRPr/>
            </a:pPr>
            <a:r>
              <a:rPr lang="en-US" altLang="zh-CN" sz="1350" dirty="0">
                <a:solidFill>
                  <a:schemeClr val="bg1"/>
                </a:solidFill>
                <a:cs typeface="+mn-ea"/>
                <a:sym typeface="+mn-lt"/>
              </a:rPr>
              <a:t>02 </a:t>
            </a:r>
            <a:r>
              <a:rPr lang="zh-CN" altLang="en-US" sz="1350" dirty="0">
                <a:solidFill>
                  <a:schemeClr val="bg1"/>
                </a:solidFill>
                <a:cs typeface="+mn-ea"/>
                <a:sym typeface="+mn-lt"/>
              </a:rPr>
              <a:t>说明性文字</a:t>
            </a:r>
            <a:endParaRPr lang="en-US" altLang="zh-CN" sz="1350" dirty="0">
              <a:solidFill>
                <a:schemeClr val="bg1"/>
              </a:solidFill>
              <a:cs typeface="+mn-ea"/>
              <a:sym typeface="+mn-lt"/>
            </a:endParaRPr>
          </a:p>
          <a:p>
            <a:pPr eaLnBrk="1" fontAlgn="auto" hangingPunct="1">
              <a:lnSpc>
                <a:spcPct val="150000"/>
              </a:lnSpc>
              <a:spcBef>
                <a:spcPts val="0"/>
              </a:spcBef>
              <a:spcAft>
                <a:spcPts val="0"/>
              </a:spcAft>
              <a:defRPr/>
            </a:pPr>
            <a:r>
              <a:rPr lang="zh-CN" altLang="en-US" sz="1200" dirty="0">
                <a:solidFill>
                  <a:schemeClr val="bg1"/>
                </a:solidFill>
                <a:cs typeface="+mn-ea"/>
                <a:sym typeface="+mn-lt"/>
              </a:rPr>
              <a:t>文字说明性文字说明性文字说明性</a:t>
            </a:r>
            <a:endParaRPr lang="en-US" altLang="zh-CN" sz="1200" dirty="0">
              <a:solidFill>
                <a:schemeClr val="bg1"/>
              </a:solidFill>
              <a:cs typeface="+mn-ea"/>
              <a:sym typeface="+mn-lt"/>
            </a:endParaRPr>
          </a:p>
          <a:p>
            <a:pPr eaLnBrk="1" fontAlgn="auto" hangingPunct="1">
              <a:lnSpc>
                <a:spcPct val="150000"/>
              </a:lnSpc>
              <a:spcBef>
                <a:spcPts val="0"/>
              </a:spcBef>
              <a:spcAft>
                <a:spcPts val="0"/>
              </a:spcAft>
              <a:defRPr/>
            </a:pPr>
            <a:r>
              <a:rPr lang="zh-CN" altLang="en-US" sz="1200" dirty="0">
                <a:solidFill>
                  <a:schemeClr val="bg1"/>
                </a:solidFill>
                <a:cs typeface="+mn-ea"/>
                <a:sym typeface="+mn-lt"/>
              </a:rPr>
              <a:t>文字说明性文字说明性文字说明性</a:t>
            </a:r>
          </a:p>
          <a:p>
            <a:pPr eaLnBrk="1" fontAlgn="auto" hangingPunct="1">
              <a:lnSpc>
                <a:spcPct val="150000"/>
              </a:lnSpc>
              <a:spcBef>
                <a:spcPts val="0"/>
              </a:spcBef>
              <a:spcAft>
                <a:spcPts val="0"/>
              </a:spcAft>
              <a:defRPr/>
            </a:pPr>
            <a:endParaRPr lang="zh-CN" altLang="en-US" sz="1200" dirty="0">
              <a:solidFill>
                <a:schemeClr val="bg1"/>
              </a:solidFill>
              <a:cs typeface="+mn-ea"/>
              <a:sym typeface="+mn-lt"/>
            </a:endParaRPr>
          </a:p>
        </p:txBody>
      </p:sp>
      <p:sp>
        <p:nvSpPr>
          <p:cNvPr id="19" name="TextBox 11"/>
          <p:cNvSpPr txBox="1"/>
          <p:nvPr/>
        </p:nvSpPr>
        <p:spPr>
          <a:xfrm>
            <a:off x="3281363" y="3765123"/>
            <a:ext cx="2581275" cy="1235075"/>
          </a:xfrm>
          <a:prstGeom prst="rect">
            <a:avLst/>
          </a:prstGeom>
          <a:noFill/>
        </p:spPr>
        <p:txBody>
          <a:bodyPr>
            <a:spAutoFit/>
          </a:bodyPr>
          <a:lstStyle/>
          <a:p>
            <a:pPr algn="ctr" eaLnBrk="1" fontAlgn="auto" hangingPunct="1">
              <a:lnSpc>
                <a:spcPct val="150000"/>
              </a:lnSpc>
              <a:spcBef>
                <a:spcPts val="0"/>
              </a:spcBef>
              <a:spcAft>
                <a:spcPts val="0"/>
              </a:spcAft>
              <a:defRPr/>
            </a:pPr>
            <a:r>
              <a:rPr lang="en-US" altLang="zh-CN" sz="1350" dirty="0">
                <a:solidFill>
                  <a:schemeClr val="bg1"/>
                </a:solidFill>
                <a:cs typeface="+mn-ea"/>
                <a:sym typeface="+mn-lt"/>
              </a:rPr>
              <a:t>03 </a:t>
            </a:r>
            <a:r>
              <a:rPr lang="zh-CN" altLang="en-US" sz="1350" dirty="0">
                <a:solidFill>
                  <a:schemeClr val="bg1"/>
                </a:solidFill>
                <a:cs typeface="+mn-ea"/>
                <a:sym typeface="+mn-lt"/>
              </a:rPr>
              <a:t>说明性文字</a:t>
            </a:r>
            <a:endParaRPr lang="en-US" altLang="zh-CN" sz="1350" dirty="0">
              <a:solidFill>
                <a:schemeClr val="bg1"/>
              </a:solidFill>
              <a:cs typeface="+mn-ea"/>
              <a:sym typeface="+mn-lt"/>
            </a:endParaRPr>
          </a:p>
          <a:p>
            <a:pPr algn="ctr" eaLnBrk="1" fontAlgn="auto" hangingPunct="1">
              <a:lnSpc>
                <a:spcPct val="150000"/>
              </a:lnSpc>
              <a:spcBef>
                <a:spcPts val="0"/>
              </a:spcBef>
              <a:spcAft>
                <a:spcPts val="0"/>
              </a:spcAft>
              <a:defRPr/>
            </a:pPr>
            <a:r>
              <a:rPr lang="zh-CN" altLang="en-US" sz="1200" dirty="0">
                <a:solidFill>
                  <a:schemeClr val="bg1"/>
                </a:solidFill>
                <a:cs typeface="+mn-ea"/>
                <a:sym typeface="+mn-lt"/>
              </a:rPr>
              <a:t>文字说明性文字说明性文字说明性</a:t>
            </a:r>
            <a:endParaRPr lang="en-US" altLang="zh-CN" sz="1200" dirty="0">
              <a:solidFill>
                <a:schemeClr val="bg1"/>
              </a:solidFill>
              <a:cs typeface="+mn-ea"/>
              <a:sym typeface="+mn-lt"/>
            </a:endParaRPr>
          </a:p>
          <a:p>
            <a:pPr eaLnBrk="1" fontAlgn="auto" hangingPunct="1">
              <a:lnSpc>
                <a:spcPct val="150000"/>
              </a:lnSpc>
              <a:spcBef>
                <a:spcPts val="0"/>
              </a:spcBef>
              <a:spcAft>
                <a:spcPts val="0"/>
              </a:spcAft>
              <a:defRPr/>
            </a:pPr>
            <a:r>
              <a:rPr lang="zh-CN" altLang="en-US" sz="1200" dirty="0">
                <a:solidFill>
                  <a:schemeClr val="bg1"/>
                </a:solidFill>
                <a:cs typeface="+mn-ea"/>
                <a:sym typeface="+mn-lt"/>
              </a:rPr>
              <a:t>文字说明性文字说明性文字说明性</a:t>
            </a:r>
          </a:p>
          <a:p>
            <a:pPr eaLnBrk="1" fontAlgn="auto" hangingPunct="1">
              <a:lnSpc>
                <a:spcPct val="150000"/>
              </a:lnSpc>
              <a:spcBef>
                <a:spcPts val="0"/>
              </a:spcBef>
              <a:spcAft>
                <a:spcPts val="0"/>
              </a:spcAft>
              <a:defRPr/>
            </a:pPr>
            <a:endParaRPr lang="zh-CN" altLang="en-US" sz="1200" dirty="0">
              <a:solidFill>
                <a:schemeClr val="bg1"/>
              </a:solidFill>
              <a:cs typeface="+mn-ea"/>
              <a:sym typeface="+mn-lt"/>
            </a:endParaRPr>
          </a:p>
        </p:txBody>
      </p:sp>
      <p:grpSp>
        <p:nvGrpSpPr>
          <p:cNvPr id="2" name="Group 4"/>
          <p:cNvGrpSpPr>
            <a:grpSpLocks noChangeAspect="1"/>
          </p:cNvGrpSpPr>
          <p:nvPr/>
        </p:nvGrpSpPr>
        <p:grpSpPr bwMode="auto">
          <a:xfrm>
            <a:off x="4154488" y="2261760"/>
            <a:ext cx="849312" cy="1147763"/>
            <a:chOff x="2617" y="1320"/>
            <a:chExt cx="535" cy="723"/>
          </a:xfrm>
        </p:grpSpPr>
        <p:sp>
          <p:nvSpPr>
            <p:cNvPr id="3" name="AutoShape 3"/>
            <p:cNvSpPr>
              <a:spLocks noChangeAspect="1" noChangeArrowheads="1" noTextEdit="1"/>
            </p:cNvSpPr>
            <p:nvPr/>
          </p:nvSpPr>
          <p:spPr bwMode="auto">
            <a:xfrm>
              <a:off x="2617" y="1320"/>
              <a:ext cx="535" cy="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8" name="Group 205"/>
            <p:cNvGrpSpPr>
              <a:grpSpLocks/>
            </p:cNvGrpSpPr>
            <p:nvPr/>
          </p:nvGrpSpPr>
          <p:grpSpPr bwMode="auto">
            <a:xfrm>
              <a:off x="2680" y="1362"/>
              <a:ext cx="473" cy="474"/>
              <a:chOff x="2680" y="1362"/>
              <a:chExt cx="473" cy="474"/>
            </a:xfrm>
          </p:grpSpPr>
          <p:sp>
            <p:nvSpPr>
              <p:cNvPr id="701" name="Freeform 5"/>
              <p:cNvSpPr>
                <a:spLocks/>
              </p:cNvSpPr>
              <p:nvPr/>
            </p:nvSpPr>
            <p:spPr bwMode="auto">
              <a:xfrm>
                <a:off x="2735" y="174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6"/>
              <p:cNvSpPr>
                <a:spLocks/>
              </p:cNvSpPr>
              <p:nvPr/>
            </p:nvSpPr>
            <p:spPr bwMode="auto">
              <a:xfrm>
                <a:off x="2689" y="1640"/>
                <a:ext cx="0" cy="1"/>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1" y="4"/>
                      <a:pt x="1" y="4"/>
                      <a:pt x="1" y="4"/>
                    </a:cubicBezTo>
                    <a:cubicBezTo>
                      <a:pt x="0" y="1"/>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7"/>
              <p:cNvSpPr>
                <a:spLocks/>
              </p:cNvSpPr>
              <p:nvPr/>
            </p:nvSpPr>
            <p:spPr bwMode="auto">
              <a:xfrm>
                <a:off x="2783" y="1790"/>
                <a:ext cx="4" cy="3"/>
              </a:xfrm>
              <a:custGeom>
                <a:avLst/>
                <a:gdLst>
                  <a:gd name="T0" fmla="*/ 0 w 11"/>
                  <a:gd name="T1" fmla="*/ 0 h 8"/>
                  <a:gd name="T2" fmla="*/ 0 w 11"/>
                  <a:gd name="T3" fmla="*/ 0 h 8"/>
                  <a:gd name="T4" fmla="*/ 11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cubicBezTo>
                      <a:pt x="0" y="0"/>
                      <a:pt x="0" y="0"/>
                      <a:pt x="0" y="0"/>
                    </a:cubicBezTo>
                    <a:cubicBezTo>
                      <a:pt x="2" y="2"/>
                      <a:pt x="6" y="4"/>
                      <a:pt x="11" y="8"/>
                    </a:cubicBez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8"/>
              <p:cNvSpPr>
                <a:spLocks/>
              </p:cNvSpPr>
              <p:nvPr/>
            </p:nvSpPr>
            <p:spPr bwMode="auto">
              <a:xfrm>
                <a:off x="2772" y="1426"/>
                <a:ext cx="2" cy="1"/>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9"/>
              <p:cNvSpPr>
                <a:spLocks/>
              </p:cNvSpPr>
              <p:nvPr/>
            </p:nvSpPr>
            <p:spPr bwMode="auto">
              <a:xfrm>
                <a:off x="2694" y="1541"/>
                <a:ext cx="1" cy="2"/>
              </a:xfrm>
              <a:custGeom>
                <a:avLst/>
                <a:gdLst>
                  <a:gd name="T0" fmla="*/ 0 w 2"/>
                  <a:gd name="T1" fmla="*/ 6 h 6"/>
                  <a:gd name="T2" fmla="*/ 2 w 2"/>
                  <a:gd name="T3" fmla="*/ 0 h 6"/>
                  <a:gd name="T4" fmla="*/ 0 w 2"/>
                  <a:gd name="T5" fmla="*/ 6 h 6"/>
                </a:gdLst>
                <a:ahLst/>
                <a:cxnLst>
                  <a:cxn ang="0">
                    <a:pos x="T0" y="T1"/>
                  </a:cxn>
                  <a:cxn ang="0">
                    <a:pos x="T2" y="T3"/>
                  </a:cxn>
                  <a:cxn ang="0">
                    <a:pos x="T4" y="T5"/>
                  </a:cxn>
                </a:cxnLst>
                <a:rect l="0" t="0" r="r" b="b"/>
                <a:pathLst>
                  <a:path w="2" h="6">
                    <a:moveTo>
                      <a:pt x="0" y="6"/>
                    </a:moveTo>
                    <a:cubicBezTo>
                      <a:pt x="2" y="0"/>
                      <a:pt x="2" y="0"/>
                      <a:pt x="2" y="0"/>
                    </a:cubicBezTo>
                    <a:cubicBezTo>
                      <a:pt x="1" y="3"/>
                      <a:pt x="0" y="5"/>
                      <a:pt x="0"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10"/>
              <p:cNvSpPr>
                <a:spLocks/>
              </p:cNvSpPr>
              <p:nvPr/>
            </p:nvSpPr>
            <p:spPr bwMode="auto">
              <a:xfrm>
                <a:off x="2811" y="1811"/>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0" y="0"/>
                      <a:pt x="0" y="0"/>
                      <a:pt x="0" y="0"/>
                    </a:cubicBezTo>
                    <a:cubicBezTo>
                      <a:pt x="0" y="0"/>
                      <a:pt x="1" y="2"/>
                      <a:pt x="4" y="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7" name="Freeform 11"/>
              <p:cNvSpPr>
                <a:spLocks/>
              </p:cNvSpPr>
              <p:nvPr/>
            </p:nvSpPr>
            <p:spPr bwMode="auto">
              <a:xfrm>
                <a:off x="2878" y="1834"/>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8" name="Freeform 12"/>
              <p:cNvSpPr>
                <a:spLocks/>
              </p:cNvSpPr>
              <p:nvPr/>
            </p:nvSpPr>
            <p:spPr bwMode="auto">
              <a:xfrm>
                <a:off x="2850" y="1826"/>
                <a:ext cx="2" cy="1"/>
              </a:xfrm>
              <a:custGeom>
                <a:avLst/>
                <a:gdLst>
                  <a:gd name="T0" fmla="*/ 6 w 6"/>
                  <a:gd name="T1" fmla="*/ 1 h 2"/>
                  <a:gd name="T2" fmla="*/ 0 w 6"/>
                  <a:gd name="T3" fmla="*/ 0 h 2"/>
                  <a:gd name="T4" fmla="*/ 6 w 6"/>
                  <a:gd name="T5" fmla="*/ 1 h 2"/>
                </a:gdLst>
                <a:ahLst/>
                <a:cxnLst>
                  <a:cxn ang="0">
                    <a:pos x="T0" y="T1"/>
                  </a:cxn>
                  <a:cxn ang="0">
                    <a:pos x="T2" y="T3"/>
                  </a:cxn>
                  <a:cxn ang="0">
                    <a:pos x="T4" y="T5"/>
                  </a:cxn>
                </a:cxnLst>
                <a:rect l="0" t="0" r="r" b="b"/>
                <a:pathLst>
                  <a:path w="6" h="2">
                    <a:moveTo>
                      <a:pt x="6" y="1"/>
                    </a:moveTo>
                    <a:cubicBezTo>
                      <a:pt x="0" y="0"/>
                      <a:pt x="0" y="0"/>
                      <a:pt x="0" y="0"/>
                    </a:cubicBezTo>
                    <a:cubicBezTo>
                      <a:pt x="3" y="1"/>
                      <a:pt x="6" y="2"/>
                      <a:pt x="6"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13"/>
              <p:cNvSpPr>
                <a:spLocks/>
              </p:cNvSpPr>
              <p:nvPr/>
            </p:nvSpPr>
            <p:spPr bwMode="auto">
              <a:xfrm>
                <a:off x="2850" y="1826"/>
                <a:ext cx="0" cy="0"/>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1" y="0"/>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0" name="Freeform 14"/>
              <p:cNvSpPr>
                <a:spLocks/>
              </p:cNvSpPr>
              <p:nvPr/>
            </p:nvSpPr>
            <p:spPr bwMode="auto">
              <a:xfrm>
                <a:off x="2906" y="1831"/>
                <a:ext cx="5" cy="1"/>
              </a:xfrm>
              <a:custGeom>
                <a:avLst/>
                <a:gdLst>
                  <a:gd name="T0" fmla="*/ 5 w 5"/>
                  <a:gd name="T1" fmla="*/ 0 h 1"/>
                  <a:gd name="T2" fmla="*/ 0 w 5"/>
                  <a:gd name="T3" fmla="*/ 1 h 1"/>
                  <a:gd name="T4" fmla="*/ 5 w 5"/>
                  <a:gd name="T5" fmla="*/ 0 h 1"/>
                </a:gdLst>
                <a:ahLst/>
                <a:cxnLst>
                  <a:cxn ang="0">
                    <a:pos x="T0" y="T1"/>
                  </a:cxn>
                  <a:cxn ang="0">
                    <a:pos x="T2" y="T3"/>
                  </a:cxn>
                  <a:cxn ang="0">
                    <a:pos x="T4" y="T5"/>
                  </a:cxn>
                </a:cxnLst>
                <a:rect l="0" t="0" r="r" b="b"/>
                <a:pathLst>
                  <a:path w="5" h="1">
                    <a:moveTo>
                      <a:pt x="5" y="0"/>
                    </a:moveTo>
                    <a:lnTo>
                      <a:pt x="0" y="1"/>
                    </a:lnTo>
                    <a:lnTo>
                      <a:pt x="5"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1" name="Freeform 15"/>
              <p:cNvSpPr>
                <a:spLocks/>
              </p:cNvSpPr>
              <p:nvPr/>
            </p:nvSpPr>
            <p:spPr bwMode="auto">
              <a:xfrm>
                <a:off x="2975" y="1382"/>
                <a:ext cx="1"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2" y="0"/>
                      <a:pt x="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16"/>
              <p:cNvSpPr>
                <a:spLocks/>
              </p:cNvSpPr>
              <p:nvPr/>
            </p:nvSpPr>
            <p:spPr bwMode="auto">
              <a:xfrm>
                <a:off x="2908" y="1833"/>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3" name="Freeform 17"/>
              <p:cNvSpPr>
                <a:spLocks/>
              </p:cNvSpPr>
              <p:nvPr/>
            </p:nvSpPr>
            <p:spPr bwMode="auto">
              <a:xfrm>
                <a:off x="2776" y="1789"/>
                <a:ext cx="5" cy="4"/>
              </a:xfrm>
              <a:custGeom>
                <a:avLst/>
                <a:gdLst>
                  <a:gd name="T0" fmla="*/ 15 w 15"/>
                  <a:gd name="T1" fmla="*/ 11 h 11"/>
                  <a:gd name="T2" fmla="*/ 0 w 15"/>
                  <a:gd name="T3" fmla="*/ 0 h 11"/>
                  <a:gd name="T4" fmla="*/ 15 w 15"/>
                  <a:gd name="T5" fmla="*/ 11 h 11"/>
                </a:gdLst>
                <a:ahLst/>
                <a:cxnLst>
                  <a:cxn ang="0">
                    <a:pos x="T0" y="T1"/>
                  </a:cxn>
                  <a:cxn ang="0">
                    <a:pos x="T2" y="T3"/>
                  </a:cxn>
                  <a:cxn ang="0">
                    <a:pos x="T4" y="T5"/>
                  </a:cxn>
                </a:cxnLst>
                <a:rect l="0" t="0" r="r" b="b"/>
                <a:pathLst>
                  <a:path w="15" h="11">
                    <a:moveTo>
                      <a:pt x="15" y="11"/>
                    </a:moveTo>
                    <a:cubicBezTo>
                      <a:pt x="10" y="7"/>
                      <a:pt x="1" y="0"/>
                      <a:pt x="0" y="0"/>
                    </a:cubicBezTo>
                    <a:cubicBezTo>
                      <a:pt x="6" y="4"/>
                      <a:pt x="13" y="10"/>
                      <a:pt x="15" y="1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4" name="Freeform 18"/>
              <p:cNvSpPr>
                <a:spLocks/>
              </p:cNvSpPr>
              <p:nvPr/>
            </p:nvSpPr>
            <p:spPr bwMode="auto">
              <a:xfrm>
                <a:off x="3022" y="1393"/>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lnTo>
                      <a:pt x="1"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19"/>
              <p:cNvSpPr>
                <a:spLocks/>
              </p:cNvSpPr>
              <p:nvPr/>
            </p:nvSpPr>
            <p:spPr bwMode="auto">
              <a:xfrm>
                <a:off x="2909" y="1833"/>
                <a:ext cx="2"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lnTo>
                      <a:pt x="2" y="0"/>
                    </a:ln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 name="Rectangle 20"/>
              <p:cNvSpPr>
                <a:spLocks noChangeArrowheads="1"/>
              </p:cNvSpPr>
              <p:nvPr/>
            </p:nvSpPr>
            <p:spPr bwMode="auto">
              <a:xfrm>
                <a:off x="3134" y="153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7" name="Freeform 21"/>
              <p:cNvSpPr>
                <a:spLocks/>
              </p:cNvSpPr>
              <p:nvPr/>
            </p:nvSpPr>
            <p:spPr bwMode="auto">
              <a:xfrm>
                <a:off x="3136" y="1542"/>
                <a:ext cx="1" cy="3"/>
              </a:xfrm>
              <a:custGeom>
                <a:avLst/>
                <a:gdLst>
                  <a:gd name="T0" fmla="*/ 2 w 2"/>
                  <a:gd name="T1" fmla="*/ 7 h 7"/>
                  <a:gd name="T2" fmla="*/ 0 w 2"/>
                  <a:gd name="T3" fmla="*/ 0 h 7"/>
                  <a:gd name="T4" fmla="*/ 2 w 2"/>
                  <a:gd name="T5" fmla="*/ 7 h 7"/>
                </a:gdLst>
                <a:ahLst/>
                <a:cxnLst>
                  <a:cxn ang="0">
                    <a:pos x="T0" y="T1"/>
                  </a:cxn>
                  <a:cxn ang="0">
                    <a:pos x="T2" y="T3"/>
                  </a:cxn>
                  <a:cxn ang="0">
                    <a:pos x="T4" y="T5"/>
                  </a:cxn>
                </a:cxnLst>
                <a:rect l="0" t="0" r="r" b="b"/>
                <a:pathLst>
                  <a:path w="2" h="7">
                    <a:moveTo>
                      <a:pt x="2" y="7"/>
                    </a:moveTo>
                    <a:cubicBezTo>
                      <a:pt x="0" y="0"/>
                      <a:pt x="0" y="0"/>
                      <a:pt x="0" y="0"/>
                    </a:cubicBezTo>
                    <a:cubicBezTo>
                      <a:pt x="1" y="4"/>
                      <a:pt x="2" y="6"/>
                      <a:pt x="2" y="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22"/>
              <p:cNvSpPr>
                <a:spLocks/>
              </p:cNvSpPr>
              <p:nvPr/>
            </p:nvSpPr>
            <p:spPr bwMode="auto">
              <a:xfrm>
                <a:off x="2903" y="1832"/>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9" name="Freeform 23"/>
              <p:cNvSpPr>
                <a:spLocks/>
              </p:cNvSpPr>
              <p:nvPr/>
            </p:nvSpPr>
            <p:spPr bwMode="auto">
              <a:xfrm>
                <a:off x="3132" y="1671"/>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0" name="Freeform 24"/>
              <p:cNvSpPr>
                <a:spLocks/>
              </p:cNvSpPr>
              <p:nvPr/>
            </p:nvSpPr>
            <p:spPr bwMode="auto">
              <a:xfrm>
                <a:off x="2691" y="1552"/>
                <a:ext cx="1" cy="1"/>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0" y="3"/>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1" name="Rectangle 25"/>
              <p:cNvSpPr>
                <a:spLocks noChangeArrowheads="1"/>
              </p:cNvSpPr>
              <p:nvPr/>
            </p:nvSpPr>
            <p:spPr bwMode="auto">
              <a:xfrm>
                <a:off x="2726" y="146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26"/>
              <p:cNvSpPr>
                <a:spLocks/>
              </p:cNvSpPr>
              <p:nvPr/>
            </p:nvSpPr>
            <p:spPr bwMode="auto">
              <a:xfrm>
                <a:off x="2724" y="1468"/>
                <a:ext cx="2" cy="4"/>
              </a:xfrm>
              <a:custGeom>
                <a:avLst/>
                <a:gdLst>
                  <a:gd name="T0" fmla="*/ 0 w 8"/>
                  <a:gd name="T1" fmla="*/ 13 h 13"/>
                  <a:gd name="T2" fmla="*/ 8 w 8"/>
                  <a:gd name="T3" fmla="*/ 0 h 13"/>
                  <a:gd name="T4" fmla="*/ 0 w 8"/>
                  <a:gd name="T5" fmla="*/ 13 h 13"/>
                </a:gdLst>
                <a:ahLst/>
                <a:cxnLst>
                  <a:cxn ang="0">
                    <a:pos x="T0" y="T1"/>
                  </a:cxn>
                  <a:cxn ang="0">
                    <a:pos x="T2" y="T3"/>
                  </a:cxn>
                  <a:cxn ang="0">
                    <a:pos x="T4" y="T5"/>
                  </a:cxn>
                </a:cxnLst>
                <a:rect l="0" t="0" r="r" b="b"/>
                <a:pathLst>
                  <a:path w="8" h="13">
                    <a:moveTo>
                      <a:pt x="0" y="13"/>
                    </a:moveTo>
                    <a:cubicBezTo>
                      <a:pt x="3" y="9"/>
                      <a:pt x="7" y="4"/>
                      <a:pt x="8" y="0"/>
                    </a:cubicBezTo>
                    <a:cubicBezTo>
                      <a:pt x="6" y="4"/>
                      <a:pt x="3" y="8"/>
                      <a:pt x="0" y="1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27"/>
              <p:cNvSpPr>
                <a:spLocks/>
              </p:cNvSpPr>
              <p:nvPr/>
            </p:nvSpPr>
            <p:spPr bwMode="auto">
              <a:xfrm>
                <a:off x="2733" y="146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4" name="Rectangle 28"/>
              <p:cNvSpPr>
                <a:spLocks noChangeArrowheads="1"/>
              </p:cNvSpPr>
              <p:nvPr/>
            </p:nvSpPr>
            <p:spPr bwMode="auto">
              <a:xfrm>
                <a:off x="2687" y="154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5" name="Freeform 29"/>
              <p:cNvSpPr>
                <a:spLocks/>
              </p:cNvSpPr>
              <p:nvPr/>
            </p:nvSpPr>
            <p:spPr bwMode="auto">
              <a:xfrm>
                <a:off x="2693" y="1526"/>
                <a:ext cx="1" cy="2"/>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lnTo>
                      <a:pt x="1" y="0"/>
                    </a:lnTo>
                    <a:lnTo>
                      <a:pt x="0" y="2"/>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6" name="Rectangle 30"/>
              <p:cNvSpPr>
                <a:spLocks noChangeArrowheads="1"/>
              </p:cNvSpPr>
              <p:nvPr/>
            </p:nvSpPr>
            <p:spPr bwMode="auto">
              <a:xfrm>
                <a:off x="2766" y="142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31"/>
              <p:cNvSpPr>
                <a:spLocks/>
              </p:cNvSpPr>
              <p:nvPr/>
            </p:nvSpPr>
            <p:spPr bwMode="auto">
              <a:xfrm>
                <a:off x="2680" y="1362"/>
                <a:ext cx="473" cy="474"/>
              </a:xfrm>
              <a:custGeom>
                <a:avLst/>
                <a:gdLst>
                  <a:gd name="T0" fmla="*/ 507 w 1396"/>
                  <a:gd name="T1" fmla="*/ 29 h 1398"/>
                  <a:gd name="T2" fmla="*/ 338 w 1396"/>
                  <a:gd name="T3" fmla="*/ 111 h 1398"/>
                  <a:gd name="T4" fmla="*/ 260 w 1396"/>
                  <a:gd name="T5" fmla="*/ 176 h 1398"/>
                  <a:gd name="T6" fmla="*/ 219 w 1396"/>
                  <a:gd name="T7" fmla="*/ 216 h 1398"/>
                  <a:gd name="T8" fmla="*/ 156 w 1396"/>
                  <a:gd name="T9" fmla="*/ 287 h 1398"/>
                  <a:gd name="T10" fmla="*/ 137 w 1396"/>
                  <a:gd name="T11" fmla="*/ 311 h 1398"/>
                  <a:gd name="T12" fmla="*/ 106 w 1396"/>
                  <a:gd name="T13" fmla="*/ 356 h 1398"/>
                  <a:gd name="T14" fmla="*/ 56 w 1396"/>
                  <a:gd name="T15" fmla="*/ 443 h 1398"/>
                  <a:gd name="T16" fmla="*/ 33 w 1396"/>
                  <a:gd name="T17" fmla="*/ 508 h 1398"/>
                  <a:gd name="T18" fmla="*/ 7 w 1396"/>
                  <a:gd name="T19" fmla="*/ 624 h 1398"/>
                  <a:gd name="T20" fmla="*/ 1 w 1396"/>
                  <a:gd name="T21" fmla="*/ 679 h 1398"/>
                  <a:gd name="T22" fmla="*/ 4 w 1396"/>
                  <a:gd name="T23" fmla="*/ 766 h 1398"/>
                  <a:gd name="T24" fmla="*/ 14 w 1396"/>
                  <a:gd name="T25" fmla="*/ 838 h 1398"/>
                  <a:gd name="T26" fmla="*/ 50 w 1396"/>
                  <a:gd name="T27" fmla="*/ 946 h 1398"/>
                  <a:gd name="T28" fmla="*/ 103 w 1396"/>
                  <a:gd name="T29" fmla="*/ 1052 h 1398"/>
                  <a:gd name="T30" fmla="*/ 170 w 1396"/>
                  <a:gd name="T31" fmla="*/ 1146 h 1398"/>
                  <a:gd name="T32" fmla="*/ 228 w 1396"/>
                  <a:gd name="T33" fmla="*/ 1208 h 1398"/>
                  <a:gd name="T34" fmla="*/ 274 w 1396"/>
                  <a:gd name="T35" fmla="*/ 1249 h 1398"/>
                  <a:gd name="T36" fmla="*/ 275 w 1396"/>
                  <a:gd name="T37" fmla="*/ 1251 h 1398"/>
                  <a:gd name="T38" fmla="*/ 333 w 1396"/>
                  <a:gd name="T39" fmla="*/ 1292 h 1398"/>
                  <a:gd name="T40" fmla="*/ 369 w 1396"/>
                  <a:gd name="T41" fmla="*/ 1314 h 1398"/>
                  <a:gd name="T42" fmla="*/ 416 w 1396"/>
                  <a:gd name="T43" fmla="*/ 1339 h 1398"/>
                  <a:gd name="T44" fmla="*/ 537 w 1396"/>
                  <a:gd name="T45" fmla="*/ 1385 h 1398"/>
                  <a:gd name="T46" fmla="*/ 633 w 1396"/>
                  <a:gd name="T47" fmla="*/ 1398 h 1398"/>
                  <a:gd name="T48" fmla="*/ 565 w 1396"/>
                  <a:gd name="T49" fmla="*/ 1386 h 1398"/>
                  <a:gd name="T50" fmla="*/ 516 w 1396"/>
                  <a:gd name="T51" fmla="*/ 1373 h 1398"/>
                  <a:gd name="T52" fmla="*/ 457 w 1396"/>
                  <a:gd name="T53" fmla="*/ 1351 h 1398"/>
                  <a:gd name="T54" fmla="*/ 360 w 1396"/>
                  <a:gd name="T55" fmla="*/ 1299 h 1398"/>
                  <a:gd name="T56" fmla="*/ 315 w 1396"/>
                  <a:gd name="T57" fmla="*/ 1270 h 1398"/>
                  <a:gd name="T58" fmla="*/ 277 w 1396"/>
                  <a:gd name="T59" fmla="*/ 1240 h 1398"/>
                  <a:gd name="T60" fmla="*/ 153 w 1396"/>
                  <a:gd name="T61" fmla="*/ 1108 h 1398"/>
                  <a:gd name="T62" fmla="*/ 105 w 1396"/>
                  <a:gd name="T63" fmla="*/ 1033 h 1398"/>
                  <a:gd name="T64" fmla="*/ 84 w 1396"/>
                  <a:gd name="T65" fmla="*/ 995 h 1398"/>
                  <a:gd name="T66" fmla="*/ 50 w 1396"/>
                  <a:gd name="T67" fmla="*/ 916 h 1398"/>
                  <a:gd name="T68" fmla="*/ 25 w 1396"/>
                  <a:gd name="T69" fmla="*/ 818 h 1398"/>
                  <a:gd name="T70" fmla="*/ 19 w 1396"/>
                  <a:gd name="T71" fmla="*/ 760 h 1398"/>
                  <a:gd name="T72" fmla="*/ 22 w 1396"/>
                  <a:gd name="T73" fmla="*/ 619 h 1398"/>
                  <a:gd name="T74" fmla="*/ 59 w 1396"/>
                  <a:gd name="T75" fmla="*/ 486 h 1398"/>
                  <a:gd name="T76" fmla="*/ 112 w 1396"/>
                  <a:gd name="T77" fmla="*/ 378 h 1398"/>
                  <a:gd name="T78" fmla="*/ 147 w 1396"/>
                  <a:gd name="T79" fmla="*/ 326 h 1398"/>
                  <a:gd name="T80" fmla="*/ 206 w 1396"/>
                  <a:gd name="T81" fmla="*/ 256 h 1398"/>
                  <a:gd name="T82" fmla="*/ 304 w 1396"/>
                  <a:gd name="T83" fmla="*/ 163 h 1398"/>
                  <a:gd name="T84" fmla="*/ 403 w 1396"/>
                  <a:gd name="T85" fmla="*/ 96 h 1398"/>
                  <a:gd name="T86" fmla="*/ 594 w 1396"/>
                  <a:gd name="T87" fmla="*/ 33 h 1398"/>
                  <a:gd name="T88" fmla="*/ 835 w 1396"/>
                  <a:gd name="T89" fmla="*/ 46 h 1398"/>
                  <a:gd name="T90" fmla="*/ 909 w 1396"/>
                  <a:gd name="T91" fmla="*/ 69 h 1398"/>
                  <a:gd name="T92" fmla="*/ 986 w 1396"/>
                  <a:gd name="T93" fmla="*/ 105 h 1398"/>
                  <a:gd name="T94" fmla="*/ 1106 w 1396"/>
                  <a:gd name="T95" fmla="*/ 182 h 1398"/>
                  <a:gd name="T96" fmla="*/ 1286 w 1396"/>
                  <a:gd name="T97" fmla="*/ 388 h 1398"/>
                  <a:gd name="T98" fmla="*/ 1366 w 1396"/>
                  <a:gd name="T99" fmla="*/ 618 h 1398"/>
                  <a:gd name="T100" fmla="*/ 1341 w 1396"/>
                  <a:gd name="T101" fmla="*/ 883 h 1398"/>
                  <a:gd name="T102" fmla="*/ 682 w 1396"/>
                  <a:gd name="T103" fmla="*/ 1383 h 1398"/>
                  <a:gd name="T104" fmla="*/ 678 w 1396"/>
                  <a:gd name="T105" fmla="*/ 1389 h 1398"/>
                  <a:gd name="T106" fmla="*/ 715 w 1396"/>
                  <a:gd name="T107" fmla="*/ 1387 h 1398"/>
                  <a:gd name="T108" fmla="*/ 804 w 1396"/>
                  <a:gd name="T109" fmla="*/ 1377 h 1398"/>
                  <a:gd name="T110" fmla="*/ 864 w 1396"/>
                  <a:gd name="T111" fmla="*/ 1364 h 1398"/>
                  <a:gd name="T112" fmla="*/ 1183 w 1396"/>
                  <a:gd name="T113" fmla="*/ 1181 h 1398"/>
                  <a:gd name="T114" fmla="*/ 1367 w 1396"/>
                  <a:gd name="T115" fmla="*/ 515 h 1398"/>
                  <a:gd name="T116" fmla="*/ 1336 w 1396"/>
                  <a:gd name="T117" fmla="*/ 433 h 1398"/>
                  <a:gd name="T118" fmla="*/ 1159 w 1396"/>
                  <a:gd name="T119" fmla="*/ 199 h 1398"/>
                  <a:gd name="T120" fmla="*/ 1122 w 1396"/>
                  <a:gd name="T121" fmla="*/ 167 h 1398"/>
                  <a:gd name="T122" fmla="*/ 998 w 1396"/>
                  <a:gd name="T123" fmla="*/ 86 h 1398"/>
                  <a:gd name="T124" fmla="*/ 860 w 1396"/>
                  <a:gd name="T125" fmla="*/ 28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6" h="1398">
                    <a:moveTo>
                      <a:pt x="754" y="6"/>
                    </a:moveTo>
                    <a:cubicBezTo>
                      <a:pt x="699" y="0"/>
                      <a:pt x="627" y="2"/>
                      <a:pt x="573" y="13"/>
                    </a:cubicBezTo>
                    <a:cubicBezTo>
                      <a:pt x="561" y="15"/>
                      <a:pt x="545" y="21"/>
                      <a:pt x="528" y="25"/>
                    </a:cubicBezTo>
                    <a:cubicBezTo>
                      <a:pt x="526" y="24"/>
                      <a:pt x="526" y="24"/>
                      <a:pt x="526" y="24"/>
                    </a:cubicBezTo>
                    <a:cubicBezTo>
                      <a:pt x="512" y="28"/>
                      <a:pt x="512" y="28"/>
                      <a:pt x="512" y="28"/>
                    </a:cubicBezTo>
                    <a:cubicBezTo>
                      <a:pt x="506" y="29"/>
                      <a:pt x="523" y="25"/>
                      <a:pt x="512" y="27"/>
                    </a:cubicBezTo>
                    <a:cubicBezTo>
                      <a:pt x="507" y="29"/>
                      <a:pt x="507" y="29"/>
                      <a:pt x="507" y="29"/>
                    </a:cubicBezTo>
                    <a:cubicBezTo>
                      <a:pt x="506" y="29"/>
                      <a:pt x="472" y="41"/>
                      <a:pt x="495" y="32"/>
                    </a:cubicBezTo>
                    <a:cubicBezTo>
                      <a:pt x="477" y="38"/>
                      <a:pt x="459" y="44"/>
                      <a:pt x="442" y="52"/>
                    </a:cubicBezTo>
                    <a:cubicBezTo>
                      <a:pt x="430" y="57"/>
                      <a:pt x="436" y="56"/>
                      <a:pt x="423" y="62"/>
                    </a:cubicBezTo>
                    <a:cubicBezTo>
                      <a:pt x="420" y="62"/>
                      <a:pt x="427" y="59"/>
                      <a:pt x="426" y="59"/>
                    </a:cubicBezTo>
                    <a:cubicBezTo>
                      <a:pt x="388" y="75"/>
                      <a:pt x="385" y="84"/>
                      <a:pt x="351" y="103"/>
                    </a:cubicBezTo>
                    <a:cubicBezTo>
                      <a:pt x="354" y="101"/>
                      <a:pt x="354" y="101"/>
                      <a:pt x="354" y="101"/>
                    </a:cubicBezTo>
                    <a:cubicBezTo>
                      <a:pt x="349" y="104"/>
                      <a:pt x="338" y="111"/>
                      <a:pt x="338" y="111"/>
                    </a:cubicBezTo>
                    <a:cubicBezTo>
                      <a:pt x="343" y="110"/>
                      <a:pt x="343" y="107"/>
                      <a:pt x="354" y="102"/>
                    </a:cubicBezTo>
                    <a:cubicBezTo>
                      <a:pt x="354" y="103"/>
                      <a:pt x="342" y="110"/>
                      <a:pt x="343" y="110"/>
                    </a:cubicBezTo>
                    <a:cubicBezTo>
                      <a:pt x="336" y="115"/>
                      <a:pt x="332" y="119"/>
                      <a:pt x="326" y="123"/>
                    </a:cubicBezTo>
                    <a:cubicBezTo>
                      <a:pt x="314" y="131"/>
                      <a:pt x="299" y="142"/>
                      <a:pt x="290" y="147"/>
                    </a:cubicBezTo>
                    <a:cubicBezTo>
                      <a:pt x="286" y="152"/>
                      <a:pt x="281" y="158"/>
                      <a:pt x="271" y="167"/>
                    </a:cubicBezTo>
                    <a:cubicBezTo>
                      <a:pt x="262" y="173"/>
                      <a:pt x="272" y="165"/>
                      <a:pt x="261" y="174"/>
                    </a:cubicBezTo>
                    <a:cubicBezTo>
                      <a:pt x="260" y="176"/>
                      <a:pt x="260" y="176"/>
                      <a:pt x="260" y="176"/>
                    </a:cubicBezTo>
                    <a:cubicBezTo>
                      <a:pt x="252" y="183"/>
                      <a:pt x="253" y="182"/>
                      <a:pt x="253" y="181"/>
                    </a:cubicBezTo>
                    <a:cubicBezTo>
                      <a:pt x="244" y="189"/>
                      <a:pt x="246" y="188"/>
                      <a:pt x="235" y="199"/>
                    </a:cubicBezTo>
                    <a:cubicBezTo>
                      <a:pt x="240" y="192"/>
                      <a:pt x="240" y="192"/>
                      <a:pt x="240" y="192"/>
                    </a:cubicBezTo>
                    <a:cubicBezTo>
                      <a:pt x="233" y="200"/>
                      <a:pt x="229" y="203"/>
                      <a:pt x="219" y="214"/>
                    </a:cubicBezTo>
                    <a:cubicBezTo>
                      <a:pt x="219" y="214"/>
                      <a:pt x="223" y="209"/>
                      <a:pt x="226" y="206"/>
                    </a:cubicBezTo>
                    <a:cubicBezTo>
                      <a:pt x="219" y="211"/>
                      <a:pt x="216" y="217"/>
                      <a:pt x="213" y="220"/>
                    </a:cubicBezTo>
                    <a:cubicBezTo>
                      <a:pt x="214" y="219"/>
                      <a:pt x="222" y="212"/>
                      <a:pt x="219" y="216"/>
                    </a:cubicBezTo>
                    <a:cubicBezTo>
                      <a:pt x="213" y="222"/>
                      <a:pt x="208" y="229"/>
                      <a:pt x="204" y="232"/>
                    </a:cubicBezTo>
                    <a:cubicBezTo>
                      <a:pt x="209" y="225"/>
                      <a:pt x="209" y="225"/>
                      <a:pt x="209" y="225"/>
                    </a:cubicBezTo>
                    <a:cubicBezTo>
                      <a:pt x="198" y="237"/>
                      <a:pt x="204" y="232"/>
                      <a:pt x="191" y="245"/>
                    </a:cubicBezTo>
                    <a:cubicBezTo>
                      <a:pt x="191" y="244"/>
                      <a:pt x="191" y="244"/>
                      <a:pt x="191" y="244"/>
                    </a:cubicBezTo>
                    <a:cubicBezTo>
                      <a:pt x="185" y="254"/>
                      <a:pt x="174" y="265"/>
                      <a:pt x="163" y="278"/>
                    </a:cubicBezTo>
                    <a:cubicBezTo>
                      <a:pt x="165" y="275"/>
                      <a:pt x="165" y="275"/>
                      <a:pt x="165" y="275"/>
                    </a:cubicBezTo>
                    <a:cubicBezTo>
                      <a:pt x="161" y="281"/>
                      <a:pt x="159" y="284"/>
                      <a:pt x="156" y="287"/>
                    </a:cubicBezTo>
                    <a:cubicBezTo>
                      <a:pt x="163" y="280"/>
                      <a:pt x="161" y="282"/>
                      <a:pt x="163" y="282"/>
                    </a:cubicBezTo>
                    <a:cubicBezTo>
                      <a:pt x="153" y="291"/>
                      <a:pt x="151" y="298"/>
                      <a:pt x="138" y="314"/>
                    </a:cubicBezTo>
                    <a:cubicBezTo>
                      <a:pt x="138" y="314"/>
                      <a:pt x="141" y="309"/>
                      <a:pt x="144" y="305"/>
                    </a:cubicBezTo>
                    <a:cubicBezTo>
                      <a:pt x="148" y="299"/>
                      <a:pt x="147" y="297"/>
                      <a:pt x="155" y="287"/>
                    </a:cubicBezTo>
                    <a:cubicBezTo>
                      <a:pt x="150" y="293"/>
                      <a:pt x="144" y="301"/>
                      <a:pt x="145" y="299"/>
                    </a:cubicBezTo>
                    <a:cubicBezTo>
                      <a:pt x="145" y="301"/>
                      <a:pt x="145" y="301"/>
                      <a:pt x="145" y="301"/>
                    </a:cubicBezTo>
                    <a:cubicBezTo>
                      <a:pt x="142" y="305"/>
                      <a:pt x="140" y="308"/>
                      <a:pt x="137" y="311"/>
                    </a:cubicBezTo>
                    <a:cubicBezTo>
                      <a:pt x="137" y="314"/>
                      <a:pt x="144" y="304"/>
                      <a:pt x="138" y="314"/>
                    </a:cubicBezTo>
                    <a:cubicBezTo>
                      <a:pt x="131" y="324"/>
                      <a:pt x="133" y="318"/>
                      <a:pt x="132" y="320"/>
                    </a:cubicBezTo>
                    <a:cubicBezTo>
                      <a:pt x="123" y="335"/>
                      <a:pt x="129" y="327"/>
                      <a:pt x="119" y="340"/>
                    </a:cubicBezTo>
                    <a:cubicBezTo>
                      <a:pt x="120" y="339"/>
                      <a:pt x="122" y="336"/>
                      <a:pt x="123" y="335"/>
                    </a:cubicBezTo>
                    <a:cubicBezTo>
                      <a:pt x="115" y="344"/>
                      <a:pt x="107" y="360"/>
                      <a:pt x="103" y="362"/>
                    </a:cubicBezTo>
                    <a:cubicBezTo>
                      <a:pt x="104" y="360"/>
                      <a:pt x="104" y="360"/>
                      <a:pt x="106" y="356"/>
                    </a:cubicBezTo>
                    <a:cubicBezTo>
                      <a:pt x="106" y="356"/>
                      <a:pt x="106" y="356"/>
                      <a:pt x="106" y="356"/>
                    </a:cubicBezTo>
                    <a:cubicBezTo>
                      <a:pt x="112" y="344"/>
                      <a:pt x="101" y="366"/>
                      <a:pt x="102" y="362"/>
                    </a:cubicBezTo>
                    <a:cubicBezTo>
                      <a:pt x="103" y="361"/>
                      <a:pt x="94" y="376"/>
                      <a:pt x="90" y="382"/>
                    </a:cubicBezTo>
                    <a:cubicBezTo>
                      <a:pt x="92" y="380"/>
                      <a:pt x="92" y="380"/>
                      <a:pt x="92" y="380"/>
                    </a:cubicBezTo>
                    <a:cubicBezTo>
                      <a:pt x="82" y="404"/>
                      <a:pt x="91" y="378"/>
                      <a:pt x="79" y="400"/>
                    </a:cubicBezTo>
                    <a:cubicBezTo>
                      <a:pt x="72" y="415"/>
                      <a:pt x="82" y="395"/>
                      <a:pt x="78" y="404"/>
                    </a:cubicBezTo>
                    <a:cubicBezTo>
                      <a:pt x="73" y="414"/>
                      <a:pt x="70" y="417"/>
                      <a:pt x="64" y="431"/>
                    </a:cubicBezTo>
                    <a:cubicBezTo>
                      <a:pt x="61" y="435"/>
                      <a:pt x="57" y="443"/>
                      <a:pt x="56" y="443"/>
                    </a:cubicBezTo>
                    <a:cubicBezTo>
                      <a:pt x="51" y="452"/>
                      <a:pt x="44" y="470"/>
                      <a:pt x="43" y="475"/>
                    </a:cubicBezTo>
                    <a:cubicBezTo>
                      <a:pt x="50" y="460"/>
                      <a:pt x="47" y="459"/>
                      <a:pt x="57" y="442"/>
                    </a:cubicBezTo>
                    <a:cubicBezTo>
                      <a:pt x="55" y="448"/>
                      <a:pt x="55" y="448"/>
                      <a:pt x="55" y="448"/>
                    </a:cubicBezTo>
                    <a:cubicBezTo>
                      <a:pt x="50" y="460"/>
                      <a:pt x="44" y="476"/>
                      <a:pt x="41" y="484"/>
                    </a:cubicBezTo>
                    <a:cubicBezTo>
                      <a:pt x="42" y="483"/>
                      <a:pt x="42" y="482"/>
                      <a:pt x="42" y="483"/>
                    </a:cubicBezTo>
                    <a:cubicBezTo>
                      <a:pt x="35" y="501"/>
                      <a:pt x="34" y="506"/>
                      <a:pt x="29" y="524"/>
                    </a:cubicBezTo>
                    <a:cubicBezTo>
                      <a:pt x="27" y="526"/>
                      <a:pt x="31" y="516"/>
                      <a:pt x="33" y="508"/>
                    </a:cubicBezTo>
                    <a:cubicBezTo>
                      <a:pt x="29" y="519"/>
                      <a:pt x="29" y="520"/>
                      <a:pt x="23" y="538"/>
                    </a:cubicBezTo>
                    <a:cubicBezTo>
                      <a:pt x="22" y="538"/>
                      <a:pt x="27" y="526"/>
                      <a:pt x="27" y="523"/>
                    </a:cubicBezTo>
                    <a:cubicBezTo>
                      <a:pt x="21" y="543"/>
                      <a:pt x="21" y="543"/>
                      <a:pt x="21" y="543"/>
                    </a:cubicBezTo>
                    <a:cubicBezTo>
                      <a:pt x="21" y="543"/>
                      <a:pt x="21" y="543"/>
                      <a:pt x="21" y="543"/>
                    </a:cubicBezTo>
                    <a:cubicBezTo>
                      <a:pt x="22" y="546"/>
                      <a:pt x="16" y="558"/>
                      <a:pt x="15" y="570"/>
                    </a:cubicBezTo>
                    <a:cubicBezTo>
                      <a:pt x="9" y="599"/>
                      <a:pt x="9" y="604"/>
                      <a:pt x="8" y="620"/>
                    </a:cubicBezTo>
                    <a:cubicBezTo>
                      <a:pt x="7" y="625"/>
                      <a:pt x="7" y="626"/>
                      <a:pt x="7" y="624"/>
                    </a:cubicBezTo>
                    <a:cubicBezTo>
                      <a:pt x="8" y="617"/>
                      <a:pt x="8" y="618"/>
                      <a:pt x="8" y="615"/>
                    </a:cubicBezTo>
                    <a:cubicBezTo>
                      <a:pt x="7" y="625"/>
                      <a:pt x="4" y="637"/>
                      <a:pt x="4" y="631"/>
                    </a:cubicBezTo>
                    <a:cubicBezTo>
                      <a:pt x="2" y="647"/>
                      <a:pt x="5" y="626"/>
                      <a:pt x="4" y="635"/>
                    </a:cubicBezTo>
                    <a:cubicBezTo>
                      <a:pt x="2" y="657"/>
                      <a:pt x="2" y="657"/>
                      <a:pt x="2" y="657"/>
                    </a:cubicBezTo>
                    <a:cubicBezTo>
                      <a:pt x="3" y="655"/>
                      <a:pt x="4" y="647"/>
                      <a:pt x="3" y="658"/>
                    </a:cubicBezTo>
                    <a:cubicBezTo>
                      <a:pt x="3" y="668"/>
                      <a:pt x="3" y="672"/>
                      <a:pt x="2" y="684"/>
                    </a:cubicBezTo>
                    <a:cubicBezTo>
                      <a:pt x="2" y="683"/>
                      <a:pt x="1" y="688"/>
                      <a:pt x="1" y="679"/>
                    </a:cubicBezTo>
                    <a:cubicBezTo>
                      <a:pt x="1" y="685"/>
                      <a:pt x="0" y="694"/>
                      <a:pt x="1" y="698"/>
                    </a:cubicBezTo>
                    <a:cubicBezTo>
                      <a:pt x="2" y="684"/>
                      <a:pt x="1" y="720"/>
                      <a:pt x="2" y="710"/>
                    </a:cubicBezTo>
                    <a:cubicBezTo>
                      <a:pt x="2" y="724"/>
                      <a:pt x="2" y="724"/>
                      <a:pt x="2" y="724"/>
                    </a:cubicBezTo>
                    <a:cubicBezTo>
                      <a:pt x="2" y="721"/>
                      <a:pt x="2" y="720"/>
                      <a:pt x="1" y="716"/>
                    </a:cubicBezTo>
                    <a:cubicBezTo>
                      <a:pt x="1" y="719"/>
                      <a:pt x="2" y="727"/>
                      <a:pt x="3" y="731"/>
                    </a:cubicBezTo>
                    <a:cubicBezTo>
                      <a:pt x="3" y="736"/>
                      <a:pt x="3" y="748"/>
                      <a:pt x="3" y="750"/>
                    </a:cubicBezTo>
                    <a:cubicBezTo>
                      <a:pt x="3" y="754"/>
                      <a:pt x="4" y="764"/>
                      <a:pt x="4" y="766"/>
                    </a:cubicBezTo>
                    <a:cubicBezTo>
                      <a:pt x="5" y="772"/>
                      <a:pt x="4" y="767"/>
                      <a:pt x="5" y="768"/>
                    </a:cubicBezTo>
                    <a:cubicBezTo>
                      <a:pt x="8" y="790"/>
                      <a:pt x="8" y="790"/>
                      <a:pt x="8" y="790"/>
                    </a:cubicBezTo>
                    <a:cubicBezTo>
                      <a:pt x="7" y="791"/>
                      <a:pt x="6" y="793"/>
                      <a:pt x="5" y="790"/>
                    </a:cubicBezTo>
                    <a:cubicBezTo>
                      <a:pt x="7" y="798"/>
                      <a:pt x="7" y="793"/>
                      <a:pt x="9" y="805"/>
                    </a:cubicBezTo>
                    <a:cubicBezTo>
                      <a:pt x="7" y="798"/>
                      <a:pt x="10" y="821"/>
                      <a:pt x="7" y="811"/>
                    </a:cubicBezTo>
                    <a:cubicBezTo>
                      <a:pt x="8" y="818"/>
                      <a:pt x="12" y="838"/>
                      <a:pt x="15" y="849"/>
                    </a:cubicBezTo>
                    <a:cubicBezTo>
                      <a:pt x="17" y="856"/>
                      <a:pt x="13" y="837"/>
                      <a:pt x="14" y="838"/>
                    </a:cubicBezTo>
                    <a:cubicBezTo>
                      <a:pt x="20" y="868"/>
                      <a:pt x="25" y="869"/>
                      <a:pt x="30" y="891"/>
                    </a:cubicBezTo>
                    <a:cubicBezTo>
                      <a:pt x="29" y="886"/>
                      <a:pt x="29" y="886"/>
                      <a:pt x="29" y="886"/>
                    </a:cubicBezTo>
                    <a:cubicBezTo>
                      <a:pt x="33" y="899"/>
                      <a:pt x="33" y="898"/>
                      <a:pt x="36" y="905"/>
                    </a:cubicBezTo>
                    <a:cubicBezTo>
                      <a:pt x="33" y="902"/>
                      <a:pt x="39" y="921"/>
                      <a:pt x="47" y="943"/>
                    </a:cubicBezTo>
                    <a:cubicBezTo>
                      <a:pt x="48" y="945"/>
                      <a:pt x="44" y="931"/>
                      <a:pt x="46" y="934"/>
                    </a:cubicBezTo>
                    <a:cubicBezTo>
                      <a:pt x="51" y="949"/>
                      <a:pt x="51" y="949"/>
                      <a:pt x="51" y="949"/>
                    </a:cubicBezTo>
                    <a:cubicBezTo>
                      <a:pt x="52" y="950"/>
                      <a:pt x="51" y="948"/>
                      <a:pt x="50" y="946"/>
                    </a:cubicBezTo>
                    <a:cubicBezTo>
                      <a:pt x="55" y="959"/>
                      <a:pt x="59" y="971"/>
                      <a:pt x="62" y="974"/>
                    </a:cubicBezTo>
                    <a:cubicBezTo>
                      <a:pt x="66" y="987"/>
                      <a:pt x="66" y="987"/>
                      <a:pt x="66" y="987"/>
                    </a:cubicBezTo>
                    <a:cubicBezTo>
                      <a:pt x="65" y="982"/>
                      <a:pt x="65" y="982"/>
                      <a:pt x="65" y="982"/>
                    </a:cubicBezTo>
                    <a:cubicBezTo>
                      <a:pt x="66" y="983"/>
                      <a:pt x="72" y="998"/>
                      <a:pt x="74" y="1000"/>
                    </a:cubicBezTo>
                    <a:cubicBezTo>
                      <a:pt x="82" y="1014"/>
                      <a:pt x="85" y="1020"/>
                      <a:pt x="88" y="1028"/>
                    </a:cubicBezTo>
                    <a:cubicBezTo>
                      <a:pt x="87" y="1025"/>
                      <a:pt x="85" y="1018"/>
                      <a:pt x="91" y="1029"/>
                    </a:cubicBezTo>
                    <a:cubicBezTo>
                      <a:pt x="89" y="1030"/>
                      <a:pt x="104" y="1052"/>
                      <a:pt x="103" y="1052"/>
                    </a:cubicBezTo>
                    <a:cubicBezTo>
                      <a:pt x="106" y="1057"/>
                      <a:pt x="110" y="1065"/>
                      <a:pt x="111" y="1065"/>
                    </a:cubicBezTo>
                    <a:cubicBezTo>
                      <a:pt x="109" y="1065"/>
                      <a:pt x="109" y="1065"/>
                      <a:pt x="109" y="1065"/>
                    </a:cubicBezTo>
                    <a:cubicBezTo>
                      <a:pt x="112" y="1065"/>
                      <a:pt x="121" y="1081"/>
                      <a:pt x="130" y="1092"/>
                    </a:cubicBezTo>
                    <a:cubicBezTo>
                      <a:pt x="126" y="1091"/>
                      <a:pt x="139" y="1104"/>
                      <a:pt x="141" y="1111"/>
                    </a:cubicBezTo>
                    <a:cubicBezTo>
                      <a:pt x="144" y="1112"/>
                      <a:pt x="157" y="1131"/>
                      <a:pt x="159" y="1131"/>
                    </a:cubicBezTo>
                    <a:cubicBezTo>
                      <a:pt x="166" y="1140"/>
                      <a:pt x="165" y="1140"/>
                      <a:pt x="166" y="1142"/>
                    </a:cubicBezTo>
                    <a:cubicBezTo>
                      <a:pt x="170" y="1146"/>
                      <a:pt x="170" y="1146"/>
                      <a:pt x="170" y="1146"/>
                    </a:cubicBezTo>
                    <a:cubicBezTo>
                      <a:pt x="172" y="1151"/>
                      <a:pt x="186" y="1166"/>
                      <a:pt x="194" y="1175"/>
                    </a:cubicBezTo>
                    <a:cubicBezTo>
                      <a:pt x="203" y="1183"/>
                      <a:pt x="203" y="1183"/>
                      <a:pt x="203" y="1183"/>
                    </a:cubicBezTo>
                    <a:cubicBezTo>
                      <a:pt x="205" y="1186"/>
                      <a:pt x="205" y="1186"/>
                      <a:pt x="205" y="1186"/>
                    </a:cubicBezTo>
                    <a:cubicBezTo>
                      <a:pt x="207" y="1187"/>
                      <a:pt x="213" y="1194"/>
                      <a:pt x="209" y="1190"/>
                    </a:cubicBezTo>
                    <a:cubicBezTo>
                      <a:pt x="214" y="1194"/>
                      <a:pt x="214" y="1194"/>
                      <a:pt x="214" y="1194"/>
                    </a:cubicBezTo>
                    <a:cubicBezTo>
                      <a:pt x="215" y="1193"/>
                      <a:pt x="220" y="1200"/>
                      <a:pt x="229" y="1208"/>
                    </a:cubicBezTo>
                    <a:cubicBezTo>
                      <a:pt x="231" y="1210"/>
                      <a:pt x="230" y="1210"/>
                      <a:pt x="228" y="1208"/>
                    </a:cubicBezTo>
                    <a:cubicBezTo>
                      <a:pt x="233" y="1212"/>
                      <a:pt x="230" y="1211"/>
                      <a:pt x="233" y="1214"/>
                    </a:cubicBezTo>
                    <a:cubicBezTo>
                      <a:pt x="230" y="1210"/>
                      <a:pt x="250" y="1227"/>
                      <a:pt x="239" y="1215"/>
                    </a:cubicBezTo>
                    <a:cubicBezTo>
                      <a:pt x="238" y="1214"/>
                      <a:pt x="246" y="1220"/>
                      <a:pt x="250" y="1224"/>
                    </a:cubicBezTo>
                    <a:cubicBezTo>
                      <a:pt x="252" y="1228"/>
                      <a:pt x="252" y="1228"/>
                      <a:pt x="252" y="1228"/>
                    </a:cubicBezTo>
                    <a:cubicBezTo>
                      <a:pt x="258" y="1231"/>
                      <a:pt x="258" y="1231"/>
                      <a:pt x="258" y="1231"/>
                    </a:cubicBezTo>
                    <a:cubicBezTo>
                      <a:pt x="265" y="1237"/>
                      <a:pt x="268" y="1240"/>
                      <a:pt x="274" y="1245"/>
                    </a:cubicBezTo>
                    <a:cubicBezTo>
                      <a:pt x="268" y="1241"/>
                      <a:pt x="259" y="1236"/>
                      <a:pt x="274" y="1249"/>
                    </a:cubicBezTo>
                    <a:cubicBezTo>
                      <a:pt x="266" y="1242"/>
                      <a:pt x="262" y="1240"/>
                      <a:pt x="257" y="1236"/>
                    </a:cubicBezTo>
                    <a:cubicBezTo>
                      <a:pt x="260" y="1239"/>
                      <a:pt x="262" y="1240"/>
                      <a:pt x="256" y="1237"/>
                    </a:cubicBezTo>
                    <a:cubicBezTo>
                      <a:pt x="269" y="1247"/>
                      <a:pt x="261" y="1240"/>
                      <a:pt x="273" y="1249"/>
                    </a:cubicBezTo>
                    <a:cubicBezTo>
                      <a:pt x="272" y="1250"/>
                      <a:pt x="275" y="1253"/>
                      <a:pt x="285" y="1262"/>
                    </a:cubicBezTo>
                    <a:cubicBezTo>
                      <a:pt x="278" y="1255"/>
                      <a:pt x="278" y="1255"/>
                      <a:pt x="278" y="1255"/>
                    </a:cubicBezTo>
                    <a:cubicBezTo>
                      <a:pt x="279" y="1256"/>
                      <a:pt x="279" y="1256"/>
                      <a:pt x="279" y="1256"/>
                    </a:cubicBezTo>
                    <a:cubicBezTo>
                      <a:pt x="277" y="1253"/>
                      <a:pt x="276" y="1252"/>
                      <a:pt x="275" y="1251"/>
                    </a:cubicBezTo>
                    <a:cubicBezTo>
                      <a:pt x="278" y="1254"/>
                      <a:pt x="290" y="1262"/>
                      <a:pt x="292" y="1264"/>
                    </a:cubicBezTo>
                    <a:cubicBezTo>
                      <a:pt x="281" y="1253"/>
                      <a:pt x="315" y="1279"/>
                      <a:pt x="308" y="1272"/>
                    </a:cubicBezTo>
                    <a:cubicBezTo>
                      <a:pt x="309" y="1273"/>
                      <a:pt x="318" y="1279"/>
                      <a:pt x="318" y="1280"/>
                    </a:cubicBezTo>
                    <a:cubicBezTo>
                      <a:pt x="308" y="1273"/>
                      <a:pt x="326" y="1287"/>
                      <a:pt x="324" y="1287"/>
                    </a:cubicBezTo>
                    <a:cubicBezTo>
                      <a:pt x="328" y="1289"/>
                      <a:pt x="316" y="1280"/>
                      <a:pt x="321" y="1283"/>
                    </a:cubicBezTo>
                    <a:cubicBezTo>
                      <a:pt x="328" y="1288"/>
                      <a:pt x="332" y="1291"/>
                      <a:pt x="336" y="1294"/>
                    </a:cubicBezTo>
                    <a:cubicBezTo>
                      <a:pt x="333" y="1292"/>
                      <a:pt x="333" y="1292"/>
                      <a:pt x="333" y="1292"/>
                    </a:cubicBezTo>
                    <a:cubicBezTo>
                      <a:pt x="342" y="1299"/>
                      <a:pt x="342" y="1299"/>
                      <a:pt x="342" y="1299"/>
                    </a:cubicBezTo>
                    <a:cubicBezTo>
                      <a:pt x="344" y="1300"/>
                      <a:pt x="333" y="1292"/>
                      <a:pt x="343" y="1298"/>
                    </a:cubicBezTo>
                    <a:cubicBezTo>
                      <a:pt x="345" y="1300"/>
                      <a:pt x="354" y="1306"/>
                      <a:pt x="354" y="1306"/>
                    </a:cubicBezTo>
                    <a:cubicBezTo>
                      <a:pt x="349" y="1304"/>
                      <a:pt x="352" y="1307"/>
                      <a:pt x="344" y="1302"/>
                    </a:cubicBezTo>
                    <a:cubicBezTo>
                      <a:pt x="350" y="1306"/>
                      <a:pt x="372" y="1319"/>
                      <a:pt x="364" y="1313"/>
                    </a:cubicBezTo>
                    <a:cubicBezTo>
                      <a:pt x="372" y="1317"/>
                      <a:pt x="372" y="1317"/>
                      <a:pt x="372" y="1317"/>
                    </a:cubicBezTo>
                    <a:cubicBezTo>
                      <a:pt x="367" y="1314"/>
                      <a:pt x="353" y="1305"/>
                      <a:pt x="369" y="1314"/>
                    </a:cubicBezTo>
                    <a:cubicBezTo>
                      <a:pt x="369" y="1314"/>
                      <a:pt x="369" y="1314"/>
                      <a:pt x="369" y="1314"/>
                    </a:cubicBezTo>
                    <a:cubicBezTo>
                      <a:pt x="381" y="1320"/>
                      <a:pt x="381" y="1320"/>
                      <a:pt x="381" y="1320"/>
                    </a:cubicBezTo>
                    <a:cubicBezTo>
                      <a:pt x="386" y="1323"/>
                      <a:pt x="386" y="1323"/>
                      <a:pt x="386" y="1323"/>
                    </a:cubicBezTo>
                    <a:cubicBezTo>
                      <a:pt x="386" y="1323"/>
                      <a:pt x="387" y="1324"/>
                      <a:pt x="392" y="1326"/>
                    </a:cubicBezTo>
                    <a:cubicBezTo>
                      <a:pt x="393" y="1327"/>
                      <a:pt x="396" y="1329"/>
                      <a:pt x="396" y="1329"/>
                    </a:cubicBezTo>
                    <a:cubicBezTo>
                      <a:pt x="408" y="1336"/>
                      <a:pt x="408" y="1335"/>
                      <a:pt x="409" y="1335"/>
                    </a:cubicBezTo>
                    <a:cubicBezTo>
                      <a:pt x="417" y="1338"/>
                      <a:pt x="419" y="1340"/>
                      <a:pt x="416" y="1339"/>
                    </a:cubicBezTo>
                    <a:cubicBezTo>
                      <a:pt x="425" y="1343"/>
                      <a:pt x="442" y="1352"/>
                      <a:pt x="449" y="1355"/>
                    </a:cubicBezTo>
                    <a:cubicBezTo>
                      <a:pt x="462" y="1359"/>
                      <a:pt x="446" y="1353"/>
                      <a:pt x="454" y="1356"/>
                    </a:cubicBezTo>
                    <a:cubicBezTo>
                      <a:pt x="465" y="1363"/>
                      <a:pt x="498" y="1373"/>
                      <a:pt x="521" y="1379"/>
                    </a:cubicBezTo>
                    <a:cubicBezTo>
                      <a:pt x="515" y="1376"/>
                      <a:pt x="527" y="1381"/>
                      <a:pt x="532" y="1380"/>
                    </a:cubicBezTo>
                    <a:cubicBezTo>
                      <a:pt x="527" y="1380"/>
                      <a:pt x="553" y="1386"/>
                      <a:pt x="533" y="1382"/>
                    </a:cubicBezTo>
                    <a:cubicBezTo>
                      <a:pt x="545" y="1385"/>
                      <a:pt x="545" y="1385"/>
                      <a:pt x="545" y="1385"/>
                    </a:cubicBezTo>
                    <a:cubicBezTo>
                      <a:pt x="553" y="1388"/>
                      <a:pt x="525" y="1381"/>
                      <a:pt x="537" y="1385"/>
                    </a:cubicBezTo>
                    <a:cubicBezTo>
                      <a:pt x="551" y="1388"/>
                      <a:pt x="560" y="1389"/>
                      <a:pt x="576" y="1392"/>
                    </a:cubicBezTo>
                    <a:cubicBezTo>
                      <a:pt x="571" y="1392"/>
                      <a:pt x="589" y="1393"/>
                      <a:pt x="585" y="1394"/>
                    </a:cubicBezTo>
                    <a:cubicBezTo>
                      <a:pt x="581" y="1394"/>
                      <a:pt x="577" y="1393"/>
                      <a:pt x="572" y="1392"/>
                    </a:cubicBezTo>
                    <a:cubicBezTo>
                      <a:pt x="575" y="1393"/>
                      <a:pt x="575" y="1393"/>
                      <a:pt x="575" y="1393"/>
                    </a:cubicBezTo>
                    <a:cubicBezTo>
                      <a:pt x="606" y="1398"/>
                      <a:pt x="584" y="1393"/>
                      <a:pt x="600" y="1394"/>
                    </a:cubicBezTo>
                    <a:cubicBezTo>
                      <a:pt x="619" y="1396"/>
                      <a:pt x="615" y="1396"/>
                      <a:pt x="616" y="1397"/>
                    </a:cubicBezTo>
                    <a:cubicBezTo>
                      <a:pt x="619" y="1398"/>
                      <a:pt x="628" y="1398"/>
                      <a:pt x="633" y="1398"/>
                    </a:cubicBezTo>
                    <a:cubicBezTo>
                      <a:pt x="622" y="1398"/>
                      <a:pt x="612" y="1396"/>
                      <a:pt x="617" y="1395"/>
                    </a:cubicBezTo>
                    <a:cubicBezTo>
                      <a:pt x="626" y="1397"/>
                      <a:pt x="645" y="1397"/>
                      <a:pt x="650" y="1396"/>
                    </a:cubicBezTo>
                    <a:cubicBezTo>
                      <a:pt x="624" y="1394"/>
                      <a:pt x="632" y="1396"/>
                      <a:pt x="607" y="1393"/>
                    </a:cubicBezTo>
                    <a:cubicBezTo>
                      <a:pt x="603" y="1393"/>
                      <a:pt x="604" y="1394"/>
                      <a:pt x="589" y="1391"/>
                    </a:cubicBezTo>
                    <a:cubicBezTo>
                      <a:pt x="598" y="1392"/>
                      <a:pt x="588" y="1391"/>
                      <a:pt x="586" y="1390"/>
                    </a:cubicBezTo>
                    <a:cubicBezTo>
                      <a:pt x="589" y="1391"/>
                      <a:pt x="575" y="1389"/>
                      <a:pt x="571" y="1389"/>
                    </a:cubicBezTo>
                    <a:cubicBezTo>
                      <a:pt x="567" y="1387"/>
                      <a:pt x="580" y="1388"/>
                      <a:pt x="565" y="1386"/>
                    </a:cubicBezTo>
                    <a:cubicBezTo>
                      <a:pt x="562" y="1387"/>
                      <a:pt x="562" y="1387"/>
                      <a:pt x="562" y="1387"/>
                    </a:cubicBezTo>
                    <a:cubicBezTo>
                      <a:pt x="556" y="1385"/>
                      <a:pt x="565" y="1386"/>
                      <a:pt x="552" y="1384"/>
                    </a:cubicBezTo>
                    <a:cubicBezTo>
                      <a:pt x="559" y="1384"/>
                      <a:pt x="551" y="1382"/>
                      <a:pt x="567" y="1385"/>
                    </a:cubicBezTo>
                    <a:cubicBezTo>
                      <a:pt x="548" y="1379"/>
                      <a:pt x="536" y="1380"/>
                      <a:pt x="521" y="1376"/>
                    </a:cubicBezTo>
                    <a:cubicBezTo>
                      <a:pt x="524" y="1377"/>
                      <a:pt x="524" y="1377"/>
                      <a:pt x="524" y="1377"/>
                    </a:cubicBezTo>
                    <a:cubicBezTo>
                      <a:pt x="521" y="1376"/>
                      <a:pt x="515" y="1374"/>
                      <a:pt x="511" y="1373"/>
                    </a:cubicBezTo>
                    <a:cubicBezTo>
                      <a:pt x="501" y="1370"/>
                      <a:pt x="519" y="1375"/>
                      <a:pt x="516" y="1373"/>
                    </a:cubicBezTo>
                    <a:cubicBezTo>
                      <a:pt x="500" y="1368"/>
                      <a:pt x="500" y="1368"/>
                      <a:pt x="500" y="1368"/>
                    </a:cubicBezTo>
                    <a:cubicBezTo>
                      <a:pt x="500" y="1368"/>
                      <a:pt x="500" y="1368"/>
                      <a:pt x="500" y="1368"/>
                    </a:cubicBezTo>
                    <a:cubicBezTo>
                      <a:pt x="495" y="1367"/>
                      <a:pt x="491" y="1366"/>
                      <a:pt x="490" y="1365"/>
                    </a:cubicBezTo>
                    <a:cubicBezTo>
                      <a:pt x="495" y="1366"/>
                      <a:pt x="497" y="1366"/>
                      <a:pt x="500" y="1367"/>
                    </a:cubicBezTo>
                    <a:cubicBezTo>
                      <a:pt x="483" y="1363"/>
                      <a:pt x="483" y="1363"/>
                      <a:pt x="483" y="1363"/>
                    </a:cubicBezTo>
                    <a:cubicBezTo>
                      <a:pt x="485" y="1363"/>
                      <a:pt x="470" y="1356"/>
                      <a:pt x="482" y="1360"/>
                    </a:cubicBezTo>
                    <a:cubicBezTo>
                      <a:pt x="457" y="1351"/>
                      <a:pt x="457" y="1351"/>
                      <a:pt x="457" y="1351"/>
                    </a:cubicBezTo>
                    <a:cubicBezTo>
                      <a:pt x="455" y="1349"/>
                      <a:pt x="455" y="1349"/>
                      <a:pt x="455" y="1349"/>
                    </a:cubicBezTo>
                    <a:cubicBezTo>
                      <a:pt x="449" y="1347"/>
                      <a:pt x="449" y="1347"/>
                      <a:pt x="456" y="1350"/>
                    </a:cubicBezTo>
                    <a:cubicBezTo>
                      <a:pt x="448" y="1347"/>
                      <a:pt x="419" y="1336"/>
                      <a:pt x="424" y="1336"/>
                    </a:cubicBezTo>
                    <a:cubicBezTo>
                      <a:pt x="405" y="1328"/>
                      <a:pt x="399" y="1324"/>
                      <a:pt x="377" y="1312"/>
                    </a:cubicBezTo>
                    <a:cubicBezTo>
                      <a:pt x="394" y="1321"/>
                      <a:pt x="358" y="1300"/>
                      <a:pt x="376" y="1310"/>
                    </a:cubicBezTo>
                    <a:cubicBezTo>
                      <a:pt x="366" y="1304"/>
                      <a:pt x="363" y="1303"/>
                      <a:pt x="355" y="1299"/>
                    </a:cubicBezTo>
                    <a:cubicBezTo>
                      <a:pt x="348" y="1293"/>
                      <a:pt x="352" y="1294"/>
                      <a:pt x="360" y="1299"/>
                    </a:cubicBezTo>
                    <a:cubicBezTo>
                      <a:pt x="351" y="1294"/>
                      <a:pt x="351" y="1294"/>
                      <a:pt x="351" y="1294"/>
                    </a:cubicBezTo>
                    <a:cubicBezTo>
                      <a:pt x="351" y="1294"/>
                      <a:pt x="351" y="1294"/>
                      <a:pt x="351" y="1294"/>
                    </a:cubicBezTo>
                    <a:cubicBezTo>
                      <a:pt x="343" y="1289"/>
                      <a:pt x="343" y="1289"/>
                      <a:pt x="343" y="1289"/>
                    </a:cubicBezTo>
                    <a:cubicBezTo>
                      <a:pt x="334" y="1283"/>
                      <a:pt x="341" y="1287"/>
                      <a:pt x="333" y="1281"/>
                    </a:cubicBezTo>
                    <a:cubicBezTo>
                      <a:pt x="330" y="1280"/>
                      <a:pt x="330" y="1280"/>
                      <a:pt x="330" y="1280"/>
                    </a:cubicBezTo>
                    <a:cubicBezTo>
                      <a:pt x="324" y="1276"/>
                      <a:pt x="324" y="1276"/>
                      <a:pt x="324" y="1276"/>
                    </a:cubicBezTo>
                    <a:cubicBezTo>
                      <a:pt x="326" y="1278"/>
                      <a:pt x="321" y="1274"/>
                      <a:pt x="315" y="1270"/>
                    </a:cubicBezTo>
                    <a:cubicBezTo>
                      <a:pt x="315" y="1270"/>
                      <a:pt x="315" y="1270"/>
                      <a:pt x="315" y="1270"/>
                    </a:cubicBezTo>
                    <a:cubicBezTo>
                      <a:pt x="308" y="1264"/>
                      <a:pt x="308" y="1264"/>
                      <a:pt x="308" y="1264"/>
                    </a:cubicBezTo>
                    <a:cubicBezTo>
                      <a:pt x="315" y="1269"/>
                      <a:pt x="301" y="1259"/>
                      <a:pt x="305" y="1261"/>
                    </a:cubicBezTo>
                    <a:cubicBezTo>
                      <a:pt x="298" y="1256"/>
                      <a:pt x="298" y="1256"/>
                      <a:pt x="287" y="1247"/>
                    </a:cubicBezTo>
                    <a:cubicBezTo>
                      <a:pt x="288" y="1250"/>
                      <a:pt x="288" y="1250"/>
                      <a:pt x="288" y="1250"/>
                    </a:cubicBezTo>
                    <a:cubicBezTo>
                      <a:pt x="273" y="1238"/>
                      <a:pt x="288" y="1248"/>
                      <a:pt x="277" y="1238"/>
                    </a:cubicBezTo>
                    <a:cubicBezTo>
                      <a:pt x="277" y="1240"/>
                      <a:pt x="277" y="1240"/>
                      <a:pt x="277" y="1240"/>
                    </a:cubicBezTo>
                    <a:cubicBezTo>
                      <a:pt x="261" y="1225"/>
                      <a:pt x="248" y="1216"/>
                      <a:pt x="237" y="1204"/>
                    </a:cubicBezTo>
                    <a:cubicBezTo>
                      <a:pt x="244" y="1210"/>
                      <a:pt x="243" y="1208"/>
                      <a:pt x="242" y="1208"/>
                    </a:cubicBezTo>
                    <a:cubicBezTo>
                      <a:pt x="232" y="1199"/>
                      <a:pt x="216" y="1183"/>
                      <a:pt x="205" y="1173"/>
                    </a:cubicBezTo>
                    <a:cubicBezTo>
                      <a:pt x="203" y="1168"/>
                      <a:pt x="202" y="1167"/>
                      <a:pt x="192" y="1156"/>
                    </a:cubicBezTo>
                    <a:cubicBezTo>
                      <a:pt x="185" y="1148"/>
                      <a:pt x="184" y="1146"/>
                      <a:pt x="181" y="1144"/>
                    </a:cubicBezTo>
                    <a:cubicBezTo>
                      <a:pt x="175" y="1136"/>
                      <a:pt x="162" y="1121"/>
                      <a:pt x="163" y="1120"/>
                    </a:cubicBezTo>
                    <a:cubicBezTo>
                      <a:pt x="160" y="1119"/>
                      <a:pt x="157" y="1113"/>
                      <a:pt x="153" y="1108"/>
                    </a:cubicBezTo>
                    <a:cubicBezTo>
                      <a:pt x="153" y="1107"/>
                      <a:pt x="153" y="1107"/>
                      <a:pt x="153" y="1107"/>
                    </a:cubicBezTo>
                    <a:cubicBezTo>
                      <a:pt x="152" y="1108"/>
                      <a:pt x="152" y="1108"/>
                      <a:pt x="152" y="1108"/>
                    </a:cubicBezTo>
                    <a:cubicBezTo>
                      <a:pt x="143" y="1092"/>
                      <a:pt x="133" y="1084"/>
                      <a:pt x="124" y="1067"/>
                    </a:cubicBezTo>
                    <a:cubicBezTo>
                      <a:pt x="126" y="1070"/>
                      <a:pt x="126" y="1070"/>
                      <a:pt x="126" y="1070"/>
                    </a:cubicBezTo>
                    <a:cubicBezTo>
                      <a:pt x="122" y="1063"/>
                      <a:pt x="122" y="1063"/>
                      <a:pt x="122" y="1063"/>
                    </a:cubicBezTo>
                    <a:cubicBezTo>
                      <a:pt x="121" y="1062"/>
                      <a:pt x="123" y="1064"/>
                      <a:pt x="124" y="1065"/>
                    </a:cubicBezTo>
                    <a:cubicBezTo>
                      <a:pt x="105" y="1033"/>
                      <a:pt x="105" y="1033"/>
                      <a:pt x="105" y="1033"/>
                    </a:cubicBezTo>
                    <a:cubicBezTo>
                      <a:pt x="108" y="1040"/>
                      <a:pt x="108" y="1040"/>
                      <a:pt x="108" y="1040"/>
                    </a:cubicBezTo>
                    <a:cubicBezTo>
                      <a:pt x="103" y="1034"/>
                      <a:pt x="101" y="1029"/>
                      <a:pt x="97" y="1021"/>
                    </a:cubicBezTo>
                    <a:cubicBezTo>
                      <a:pt x="105" y="1034"/>
                      <a:pt x="91" y="1011"/>
                      <a:pt x="91" y="1008"/>
                    </a:cubicBezTo>
                    <a:cubicBezTo>
                      <a:pt x="95" y="1015"/>
                      <a:pt x="95" y="1015"/>
                      <a:pt x="95" y="1015"/>
                    </a:cubicBezTo>
                    <a:cubicBezTo>
                      <a:pt x="90" y="1005"/>
                      <a:pt x="90" y="1005"/>
                      <a:pt x="89" y="1007"/>
                    </a:cubicBezTo>
                    <a:cubicBezTo>
                      <a:pt x="83" y="994"/>
                      <a:pt x="86" y="998"/>
                      <a:pt x="80" y="986"/>
                    </a:cubicBezTo>
                    <a:cubicBezTo>
                      <a:pt x="84" y="995"/>
                      <a:pt x="84" y="995"/>
                      <a:pt x="84" y="995"/>
                    </a:cubicBezTo>
                    <a:cubicBezTo>
                      <a:pt x="84" y="997"/>
                      <a:pt x="81" y="992"/>
                      <a:pt x="78" y="986"/>
                    </a:cubicBezTo>
                    <a:cubicBezTo>
                      <a:pt x="78" y="985"/>
                      <a:pt x="76" y="981"/>
                      <a:pt x="78" y="985"/>
                    </a:cubicBezTo>
                    <a:cubicBezTo>
                      <a:pt x="74" y="975"/>
                      <a:pt x="67" y="960"/>
                      <a:pt x="65" y="956"/>
                    </a:cubicBezTo>
                    <a:cubicBezTo>
                      <a:pt x="63" y="950"/>
                      <a:pt x="64" y="952"/>
                      <a:pt x="65" y="955"/>
                    </a:cubicBezTo>
                    <a:cubicBezTo>
                      <a:pt x="56" y="933"/>
                      <a:pt x="62" y="945"/>
                      <a:pt x="53" y="923"/>
                    </a:cubicBezTo>
                    <a:cubicBezTo>
                      <a:pt x="53" y="923"/>
                      <a:pt x="53" y="923"/>
                      <a:pt x="53" y="923"/>
                    </a:cubicBezTo>
                    <a:cubicBezTo>
                      <a:pt x="50" y="916"/>
                      <a:pt x="50" y="916"/>
                      <a:pt x="50" y="916"/>
                    </a:cubicBezTo>
                    <a:cubicBezTo>
                      <a:pt x="47" y="905"/>
                      <a:pt x="47" y="905"/>
                      <a:pt x="47" y="905"/>
                    </a:cubicBezTo>
                    <a:cubicBezTo>
                      <a:pt x="48" y="909"/>
                      <a:pt x="48" y="909"/>
                      <a:pt x="48" y="909"/>
                    </a:cubicBezTo>
                    <a:cubicBezTo>
                      <a:pt x="45" y="902"/>
                      <a:pt x="43" y="897"/>
                      <a:pt x="41" y="889"/>
                    </a:cubicBezTo>
                    <a:cubicBezTo>
                      <a:pt x="43" y="892"/>
                      <a:pt x="43" y="892"/>
                      <a:pt x="43" y="892"/>
                    </a:cubicBezTo>
                    <a:cubicBezTo>
                      <a:pt x="37" y="871"/>
                      <a:pt x="36" y="868"/>
                      <a:pt x="31" y="848"/>
                    </a:cubicBezTo>
                    <a:cubicBezTo>
                      <a:pt x="31" y="847"/>
                      <a:pt x="31" y="850"/>
                      <a:pt x="32" y="851"/>
                    </a:cubicBezTo>
                    <a:cubicBezTo>
                      <a:pt x="27" y="833"/>
                      <a:pt x="30" y="837"/>
                      <a:pt x="25" y="818"/>
                    </a:cubicBezTo>
                    <a:cubicBezTo>
                      <a:pt x="25" y="819"/>
                      <a:pt x="25" y="817"/>
                      <a:pt x="26" y="818"/>
                    </a:cubicBezTo>
                    <a:cubicBezTo>
                      <a:pt x="23" y="810"/>
                      <a:pt x="23" y="810"/>
                      <a:pt x="23" y="810"/>
                    </a:cubicBezTo>
                    <a:cubicBezTo>
                      <a:pt x="24" y="810"/>
                      <a:pt x="24" y="810"/>
                      <a:pt x="24" y="810"/>
                    </a:cubicBezTo>
                    <a:cubicBezTo>
                      <a:pt x="22" y="803"/>
                      <a:pt x="22" y="803"/>
                      <a:pt x="22" y="803"/>
                    </a:cubicBezTo>
                    <a:cubicBezTo>
                      <a:pt x="22" y="798"/>
                      <a:pt x="22" y="798"/>
                      <a:pt x="22" y="798"/>
                    </a:cubicBezTo>
                    <a:cubicBezTo>
                      <a:pt x="21" y="795"/>
                      <a:pt x="21" y="795"/>
                      <a:pt x="21" y="795"/>
                    </a:cubicBezTo>
                    <a:cubicBezTo>
                      <a:pt x="22" y="785"/>
                      <a:pt x="19" y="772"/>
                      <a:pt x="19" y="760"/>
                    </a:cubicBezTo>
                    <a:cubicBezTo>
                      <a:pt x="18" y="762"/>
                      <a:pt x="18" y="762"/>
                      <a:pt x="18" y="762"/>
                    </a:cubicBezTo>
                    <a:cubicBezTo>
                      <a:pt x="13" y="730"/>
                      <a:pt x="15" y="689"/>
                      <a:pt x="18" y="650"/>
                    </a:cubicBezTo>
                    <a:cubicBezTo>
                      <a:pt x="19" y="651"/>
                      <a:pt x="19" y="651"/>
                      <a:pt x="19" y="651"/>
                    </a:cubicBezTo>
                    <a:cubicBezTo>
                      <a:pt x="20" y="635"/>
                      <a:pt x="20" y="635"/>
                      <a:pt x="20" y="635"/>
                    </a:cubicBezTo>
                    <a:cubicBezTo>
                      <a:pt x="22" y="626"/>
                      <a:pt x="20" y="640"/>
                      <a:pt x="21" y="637"/>
                    </a:cubicBezTo>
                    <a:cubicBezTo>
                      <a:pt x="22" y="620"/>
                      <a:pt x="20" y="630"/>
                      <a:pt x="22" y="610"/>
                    </a:cubicBezTo>
                    <a:cubicBezTo>
                      <a:pt x="25" y="601"/>
                      <a:pt x="22" y="614"/>
                      <a:pt x="22" y="619"/>
                    </a:cubicBezTo>
                    <a:cubicBezTo>
                      <a:pt x="24" y="600"/>
                      <a:pt x="30" y="573"/>
                      <a:pt x="33" y="561"/>
                    </a:cubicBezTo>
                    <a:cubicBezTo>
                      <a:pt x="33" y="560"/>
                      <a:pt x="33" y="559"/>
                      <a:pt x="33" y="560"/>
                    </a:cubicBezTo>
                    <a:cubicBezTo>
                      <a:pt x="36" y="548"/>
                      <a:pt x="41" y="532"/>
                      <a:pt x="45" y="519"/>
                    </a:cubicBezTo>
                    <a:cubicBezTo>
                      <a:pt x="45" y="520"/>
                      <a:pt x="45" y="523"/>
                      <a:pt x="44" y="526"/>
                    </a:cubicBezTo>
                    <a:cubicBezTo>
                      <a:pt x="45" y="522"/>
                      <a:pt x="47" y="515"/>
                      <a:pt x="48" y="511"/>
                    </a:cubicBezTo>
                    <a:cubicBezTo>
                      <a:pt x="47" y="516"/>
                      <a:pt x="47" y="516"/>
                      <a:pt x="47" y="516"/>
                    </a:cubicBezTo>
                    <a:cubicBezTo>
                      <a:pt x="50" y="506"/>
                      <a:pt x="58" y="487"/>
                      <a:pt x="59" y="486"/>
                    </a:cubicBezTo>
                    <a:cubicBezTo>
                      <a:pt x="58" y="487"/>
                      <a:pt x="58" y="486"/>
                      <a:pt x="61" y="477"/>
                    </a:cubicBezTo>
                    <a:cubicBezTo>
                      <a:pt x="65" y="473"/>
                      <a:pt x="70" y="454"/>
                      <a:pt x="77" y="442"/>
                    </a:cubicBezTo>
                    <a:cubicBezTo>
                      <a:pt x="77" y="443"/>
                      <a:pt x="72" y="453"/>
                      <a:pt x="74" y="450"/>
                    </a:cubicBezTo>
                    <a:cubicBezTo>
                      <a:pt x="77" y="444"/>
                      <a:pt x="80" y="438"/>
                      <a:pt x="82" y="432"/>
                    </a:cubicBezTo>
                    <a:cubicBezTo>
                      <a:pt x="82" y="434"/>
                      <a:pt x="82" y="434"/>
                      <a:pt x="82" y="434"/>
                    </a:cubicBezTo>
                    <a:cubicBezTo>
                      <a:pt x="96" y="403"/>
                      <a:pt x="96" y="403"/>
                      <a:pt x="96" y="403"/>
                    </a:cubicBezTo>
                    <a:cubicBezTo>
                      <a:pt x="100" y="399"/>
                      <a:pt x="113" y="375"/>
                      <a:pt x="112" y="378"/>
                    </a:cubicBezTo>
                    <a:cubicBezTo>
                      <a:pt x="119" y="368"/>
                      <a:pt x="107" y="386"/>
                      <a:pt x="114" y="373"/>
                    </a:cubicBezTo>
                    <a:cubicBezTo>
                      <a:pt x="117" y="370"/>
                      <a:pt x="121" y="361"/>
                      <a:pt x="122" y="362"/>
                    </a:cubicBezTo>
                    <a:cubicBezTo>
                      <a:pt x="121" y="364"/>
                      <a:pt x="121" y="364"/>
                      <a:pt x="121" y="364"/>
                    </a:cubicBezTo>
                    <a:cubicBezTo>
                      <a:pt x="127" y="354"/>
                      <a:pt x="127" y="354"/>
                      <a:pt x="127" y="354"/>
                    </a:cubicBezTo>
                    <a:cubicBezTo>
                      <a:pt x="124" y="361"/>
                      <a:pt x="124" y="361"/>
                      <a:pt x="124" y="361"/>
                    </a:cubicBezTo>
                    <a:cubicBezTo>
                      <a:pt x="128" y="353"/>
                      <a:pt x="132" y="347"/>
                      <a:pt x="132" y="346"/>
                    </a:cubicBezTo>
                    <a:cubicBezTo>
                      <a:pt x="137" y="339"/>
                      <a:pt x="144" y="329"/>
                      <a:pt x="147" y="326"/>
                    </a:cubicBezTo>
                    <a:cubicBezTo>
                      <a:pt x="145" y="329"/>
                      <a:pt x="145" y="329"/>
                      <a:pt x="145" y="329"/>
                    </a:cubicBezTo>
                    <a:cubicBezTo>
                      <a:pt x="159" y="308"/>
                      <a:pt x="171" y="298"/>
                      <a:pt x="183" y="282"/>
                    </a:cubicBezTo>
                    <a:cubicBezTo>
                      <a:pt x="184" y="281"/>
                      <a:pt x="184" y="281"/>
                      <a:pt x="182" y="284"/>
                    </a:cubicBezTo>
                    <a:cubicBezTo>
                      <a:pt x="192" y="272"/>
                      <a:pt x="192" y="272"/>
                      <a:pt x="192" y="272"/>
                    </a:cubicBezTo>
                    <a:cubicBezTo>
                      <a:pt x="190" y="275"/>
                      <a:pt x="190" y="275"/>
                      <a:pt x="190" y="275"/>
                    </a:cubicBezTo>
                    <a:cubicBezTo>
                      <a:pt x="205" y="255"/>
                      <a:pt x="205" y="255"/>
                      <a:pt x="205" y="255"/>
                    </a:cubicBezTo>
                    <a:cubicBezTo>
                      <a:pt x="206" y="256"/>
                      <a:pt x="206" y="256"/>
                      <a:pt x="206" y="256"/>
                    </a:cubicBezTo>
                    <a:cubicBezTo>
                      <a:pt x="217" y="244"/>
                      <a:pt x="235" y="225"/>
                      <a:pt x="250" y="210"/>
                    </a:cubicBezTo>
                    <a:cubicBezTo>
                      <a:pt x="248" y="212"/>
                      <a:pt x="248" y="212"/>
                      <a:pt x="248" y="212"/>
                    </a:cubicBezTo>
                    <a:cubicBezTo>
                      <a:pt x="264" y="195"/>
                      <a:pt x="265" y="198"/>
                      <a:pt x="277" y="186"/>
                    </a:cubicBezTo>
                    <a:cubicBezTo>
                      <a:pt x="276" y="187"/>
                      <a:pt x="276" y="187"/>
                      <a:pt x="276" y="187"/>
                    </a:cubicBezTo>
                    <a:cubicBezTo>
                      <a:pt x="287" y="177"/>
                      <a:pt x="287" y="177"/>
                      <a:pt x="287" y="177"/>
                    </a:cubicBezTo>
                    <a:cubicBezTo>
                      <a:pt x="285" y="179"/>
                      <a:pt x="285" y="179"/>
                      <a:pt x="285" y="179"/>
                    </a:cubicBezTo>
                    <a:cubicBezTo>
                      <a:pt x="293" y="171"/>
                      <a:pt x="310" y="159"/>
                      <a:pt x="304" y="163"/>
                    </a:cubicBezTo>
                    <a:cubicBezTo>
                      <a:pt x="309" y="159"/>
                      <a:pt x="318" y="152"/>
                      <a:pt x="319" y="151"/>
                    </a:cubicBezTo>
                    <a:cubicBezTo>
                      <a:pt x="333" y="141"/>
                      <a:pt x="323" y="149"/>
                      <a:pt x="331" y="143"/>
                    </a:cubicBezTo>
                    <a:cubicBezTo>
                      <a:pt x="341" y="136"/>
                      <a:pt x="342" y="134"/>
                      <a:pt x="356" y="125"/>
                    </a:cubicBezTo>
                    <a:cubicBezTo>
                      <a:pt x="356" y="125"/>
                      <a:pt x="356" y="125"/>
                      <a:pt x="356" y="125"/>
                    </a:cubicBezTo>
                    <a:cubicBezTo>
                      <a:pt x="362" y="121"/>
                      <a:pt x="366" y="119"/>
                      <a:pt x="375" y="113"/>
                    </a:cubicBezTo>
                    <a:cubicBezTo>
                      <a:pt x="373" y="115"/>
                      <a:pt x="373" y="115"/>
                      <a:pt x="373" y="115"/>
                    </a:cubicBezTo>
                    <a:cubicBezTo>
                      <a:pt x="387" y="105"/>
                      <a:pt x="392" y="105"/>
                      <a:pt x="403" y="96"/>
                    </a:cubicBezTo>
                    <a:cubicBezTo>
                      <a:pt x="409" y="93"/>
                      <a:pt x="422" y="87"/>
                      <a:pt x="421" y="88"/>
                    </a:cubicBezTo>
                    <a:cubicBezTo>
                      <a:pt x="441" y="79"/>
                      <a:pt x="455" y="70"/>
                      <a:pt x="476" y="63"/>
                    </a:cubicBezTo>
                    <a:cubicBezTo>
                      <a:pt x="479" y="63"/>
                      <a:pt x="480" y="62"/>
                      <a:pt x="493" y="58"/>
                    </a:cubicBezTo>
                    <a:cubicBezTo>
                      <a:pt x="491" y="58"/>
                      <a:pt x="491" y="58"/>
                      <a:pt x="491" y="58"/>
                    </a:cubicBezTo>
                    <a:cubicBezTo>
                      <a:pt x="520" y="46"/>
                      <a:pt x="554" y="40"/>
                      <a:pt x="587" y="35"/>
                    </a:cubicBezTo>
                    <a:cubicBezTo>
                      <a:pt x="588" y="35"/>
                      <a:pt x="588" y="35"/>
                      <a:pt x="588" y="35"/>
                    </a:cubicBezTo>
                    <a:cubicBezTo>
                      <a:pt x="594" y="33"/>
                      <a:pt x="594" y="33"/>
                      <a:pt x="594" y="33"/>
                    </a:cubicBezTo>
                    <a:cubicBezTo>
                      <a:pt x="630" y="27"/>
                      <a:pt x="676" y="26"/>
                      <a:pt x="705" y="28"/>
                    </a:cubicBezTo>
                    <a:cubicBezTo>
                      <a:pt x="714" y="28"/>
                      <a:pt x="729" y="27"/>
                      <a:pt x="743" y="29"/>
                    </a:cubicBezTo>
                    <a:cubicBezTo>
                      <a:pt x="742" y="29"/>
                      <a:pt x="742" y="29"/>
                      <a:pt x="742" y="29"/>
                    </a:cubicBezTo>
                    <a:cubicBezTo>
                      <a:pt x="767" y="32"/>
                      <a:pt x="795" y="34"/>
                      <a:pt x="822" y="43"/>
                    </a:cubicBezTo>
                    <a:cubicBezTo>
                      <a:pt x="821" y="42"/>
                      <a:pt x="823" y="43"/>
                      <a:pt x="820" y="43"/>
                    </a:cubicBezTo>
                    <a:cubicBezTo>
                      <a:pt x="827" y="44"/>
                      <a:pt x="836" y="47"/>
                      <a:pt x="842" y="48"/>
                    </a:cubicBezTo>
                    <a:cubicBezTo>
                      <a:pt x="835" y="46"/>
                      <a:pt x="835" y="46"/>
                      <a:pt x="835" y="46"/>
                    </a:cubicBezTo>
                    <a:cubicBezTo>
                      <a:pt x="843" y="47"/>
                      <a:pt x="855" y="50"/>
                      <a:pt x="858" y="52"/>
                    </a:cubicBezTo>
                    <a:cubicBezTo>
                      <a:pt x="871" y="56"/>
                      <a:pt x="871" y="56"/>
                      <a:pt x="871" y="56"/>
                    </a:cubicBezTo>
                    <a:cubicBezTo>
                      <a:pt x="873" y="57"/>
                      <a:pt x="873" y="57"/>
                      <a:pt x="873" y="57"/>
                    </a:cubicBezTo>
                    <a:cubicBezTo>
                      <a:pt x="875" y="57"/>
                      <a:pt x="875" y="57"/>
                      <a:pt x="875" y="57"/>
                    </a:cubicBezTo>
                    <a:cubicBezTo>
                      <a:pt x="881" y="60"/>
                      <a:pt x="881" y="60"/>
                      <a:pt x="881" y="60"/>
                    </a:cubicBezTo>
                    <a:cubicBezTo>
                      <a:pt x="884" y="61"/>
                      <a:pt x="900" y="66"/>
                      <a:pt x="905" y="67"/>
                    </a:cubicBezTo>
                    <a:cubicBezTo>
                      <a:pt x="906" y="68"/>
                      <a:pt x="918" y="72"/>
                      <a:pt x="909" y="69"/>
                    </a:cubicBezTo>
                    <a:cubicBezTo>
                      <a:pt x="951" y="88"/>
                      <a:pt x="951" y="88"/>
                      <a:pt x="951" y="88"/>
                    </a:cubicBezTo>
                    <a:cubicBezTo>
                      <a:pt x="945" y="85"/>
                      <a:pt x="945" y="85"/>
                      <a:pt x="945" y="85"/>
                    </a:cubicBezTo>
                    <a:cubicBezTo>
                      <a:pt x="944" y="84"/>
                      <a:pt x="957" y="89"/>
                      <a:pt x="964" y="92"/>
                    </a:cubicBezTo>
                    <a:cubicBezTo>
                      <a:pt x="955" y="89"/>
                      <a:pt x="963" y="93"/>
                      <a:pt x="966" y="95"/>
                    </a:cubicBezTo>
                    <a:cubicBezTo>
                      <a:pt x="972" y="97"/>
                      <a:pt x="961" y="92"/>
                      <a:pt x="965" y="93"/>
                    </a:cubicBezTo>
                    <a:cubicBezTo>
                      <a:pt x="972" y="96"/>
                      <a:pt x="987" y="104"/>
                      <a:pt x="991" y="107"/>
                    </a:cubicBezTo>
                    <a:cubicBezTo>
                      <a:pt x="986" y="105"/>
                      <a:pt x="986" y="105"/>
                      <a:pt x="986" y="105"/>
                    </a:cubicBezTo>
                    <a:cubicBezTo>
                      <a:pt x="996" y="110"/>
                      <a:pt x="1000" y="113"/>
                      <a:pt x="1009" y="118"/>
                    </a:cubicBezTo>
                    <a:cubicBezTo>
                      <a:pt x="1018" y="122"/>
                      <a:pt x="1024" y="126"/>
                      <a:pt x="1023" y="124"/>
                    </a:cubicBezTo>
                    <a:cubicBezTo>
                      <a:pt x="1034" y="131"/>
                      <a:pt x="1027" y="128"/>
                      <a:pt x="1030" y="130"/>
                    </a:cubicBezTo>
                    <a:cubicBezTo>
                      <a:pt x="1036" y="133"/>
                      <a:pt x="1052" y="145"/>
                      <a:pt x="1054" y="146"/>
                    </a:cubicBezTo>
                    <a:cubicBezTo>
                      <a:pt x="1061" y="149"/>
                      <a:pt x="1084" y="168"/>
                      <a:pt x="1087" y="169"/>
                    </a:cubicBezTo>
                    <a:cubicBezTo>
                      <a:pt x="1096" y="176"/>
                      <a:pt x="1096" y="176"/>
                      <a:pt x="1096" y="176"/>
                    </a:cubicBezTo>
                    <a:cubicBezTo>
                      <a:pt x="1096" y="176"/>
                      <a:pt x="1099" y="177"/>
                      <a:pt x="1106" y="182"/>
                    </a:cubicBezTo>
                    <a:cubicBezTo>
                      <a:pt x="1112" y="188"/>
                      <a:pt x="1110" y="188"/>
                      <a:pt x="1112" y="190"/>
                    </a:cubicBezTo>
                    <a:cubicBezTo>
                      <a:pt x="1118" y="192"/>
                      <a:pt x="1118" y="192"/>
                      <a:pt x="1118" y="192"/>
                    </a:cubicBezTo>
                    <a:cubicBezTo>
                      <a:pt x="1156" y="224"/>
                      <a:pt x="1204" y="270"/>
                      <a:pt x="1235" y="315"/>
                    </a:cubicBezTo>
                    <a:cubicBezTo>
                      <a:pt x="1252" y="334"/>
                      <a:pt x="1268" y="360"/>
                      <a:pt x="1284" y="384"/>
                    </a:cubicBezTo>
                    <a:cubicBezTo>
                      <a:pt x="1282" y="381"/>
                      <a:pt x="1282" y="381"/>
                      <a:pt x="1282" y="381"/>
                    </a:cubicBezTo>
                    <a:cubicBezTo>
                      <a:pt x="1295" y="406"/>
                      <a:pt x="1295" y="406"/>
                      <a:pt x="1295" y="406"/>
                    </a:cubicBezTo>
                    <a:cubicBezTo>
                      <a:pt x="1286" y="388"/>
                      <a:pt x="1286" y="388"/>
                      <a:pt x="1286" y="388"/>
                    </a:cubicBezTo>
                    <a:cubicBezTo>
                      <a:pt x="1295" y="402"/>
                      <a:pt x="1295" y="402"/>
                      <a:pt x="1295" y="402"/>
                    </a:cubicBezTo>
                    <a:cubicBezTo>
                      <a:pt x="1309" y="430"/>
                      <a:pt x="1326" y="468"/>
                      <a:pt x="1339" y="504"/>
                    </a:cubicBezTo>
                    <a:cubicBezTo>
                      <a:pt x="1348" y="527"/>
                      <a:pt x="1343" y="520"/>
                      <a:pt x="1350" y="543"/>
                    </a:cubicBezTo>
                    <a:cubicBezTo>
                      <a:pt x="1348" y="538"/>
                      <a:pt x="1348" y="538"/>
                      <a:pt x="1348" y="538"/>
                    </a:cubicBezTo>
                    <a:cubicBezTo>
                      <a:pt x="1355" y="563"/>
                      <a:pt x="1359" y="576"/>
                      <a:pt x="1364" y="601"/>
                    </a:cubicBezTo>
                    <a:cubicBezTo>
                      <a:pt x="1362" y="599"/>
                      <a:pt x="1367" y="618"/>
                      <a:pt x="1365" y="616"/>
                    </a:cubicBezTo>
                    <a:cubicBezTo>
                      <a:pt x="1366" y="618"/>
                      <a:pt x="1366" y="618"/>
                      <a:pt x="1366" y="618"/>
                    </a:cubicBezTo>
                    <a:cubicBezTo>
                      <a:pt x="1367" y="623"/>
                      <a:pt x="1368" y="637"/>
                      <a:pt x="1367" y="635"/>
                    </a:cubicBezTo>
                    <a:cubicBezTo>
                      <a:pt x="1369" y="646"/>
                      <a:pt x="1369" y="646"/>
                      <a:pt x="1369" y="646"/>
                    </a:cubicBezTo>
                    <a:cubicBezTo>
                      <a:pt x="1368" y="647"/>
                      <a:pt x="1368" y="647"/>
                      <a:pt x="1368" y="647"/>
                    </a:cubicBezTo>
                    <a:cubicBezTo>
                      <a:pt x="1370" y="662"/>
                      <a:pt x="1371" y="694"/>
                      <a:pt x="1369" y="702"/>
                    </a:cubicBezTo>
                    <a:cubicBezTo>
                      <a:pt x="1371" y="739"/>
                      <a:pt x="1364" y="798"/>
                      <a:pt x="1352" y="843"/>
                    </a:cubicBezTo>
                    <a:cubicBezTo>
                      <a:pt x="1351" y="849"/>
                      <a:pt x="1348" y="863"/>
                      <a:pt x="1345" y="873"/>
                    </a:cubicBezTo>
                    <a:cubicBezTo>
                      <a:pt x="1341" y="883"/>
                      <a:pt x="1341" y="883"/>
                      <a:pt x="1341" y="883"/>
                    </a:cubicBezTo>
                    <a:cubicBezTo>
                      <a:pt x="1337" y="894"/>
                      <a:pt x="1335" y="905"/>
                      <a:pt x="1331" y="914"/>
                    </a:cubicBezTo>
                    <a:cubicBezTo>
                      <a:pt x="1332" y="913"/>
                      <a:pt x="1332" y="913"/>
                      <a:pt x="1332" y="913"/>
                    </a:cubicBezTo>
                    <a:cubicBezTo>
                      <a:pt x="1328" y="923"/>
                      <a:pt x="1323" y="933"/>
                      <a:pt x="1320" y="943"/>
                    </a:cubicBezTo>
                    <a:cubicBezTo>
                      <a:pt x="1316" y="954"/>
                      <a:pt x="1310" y="964"/>
                      <a:pt x="1311" y="961"/>
                    </a:cubicBezTo>
                    <a:cubicBezTo>
                      <a:pt x="1312" y="962"/>
                      <a:pt x="1300" y="983"/>
                      <a:pt x="1300" y="983"/>
                    </a:cubicBezTo>
                    <a:cubicBezTo>
                      <a:pt x="1301" y="982"/>
                      <a:pt x="1232" y="1128"/>
                      <a:pt x="1091" y="1232"/>
                    </a:cubicBezTo>
                    <a:cubicBezTo>
                      <a:pt x="953" y="1342"/>
                      <a:pt x="757" y="1381"/>
                      <a:pt x="682" y="1383"/>
                    </a:cubicBezTo>
                    <a:cubicBezTo>
                      <a:pt x="677" y="1384"/>
                      <a:pt x="663" y="1385"/>
                      <a:pt x="668" y="1386"/>
                    </a:cubicBezTo>
                    <a:cubicBezTo>
                      <a:pt x="657" y="1387"/>
                      <a:pt x="652" y="1386"/>
                      <a:pt x="650" y="1386"/>
                    </a:cubicBezTo>
                    <a:cubicBezTo>
                      <a:pt x="665" y="1386"/>
                      <a:pt x="646" y="1389"/>
                      <a:pt x="660" y="1389"/>
                    </a:cubicBezTo>
                    <a:cubicBezTo>
                      <a:pt x="651" y="1390"/>
                      <a:pt x="651" y="1390"/>
                      <a:pt x="651" y="1390"/>
                    </a:cubicBezTo>
                    <a:cubicBezTo>
                      <a:pt x="649" y="1390"/>
                      <a:pt x="664" y="1389"/>
                      <a:pt x="661" y="1390"/>
                    </a:cubicBezTo>
                    <a:cubicBezTo>
                      <a:pt x="664" y="1388"/>
                      <a:pt x="664" y="1388"/>
                      <a:pt x="664" y="1388"/>
                    </a:cubicBezTo>
                    <a:cubicBezTo>
                      <a:pt x="672" y="1388"/>
                      <a:pt x="676" y="1388"/>
                      <a:pt x="678" y="1389"/>
                    </a:cubicBezTo>
                    <a:cubicBezTo>
                      <a:pt x="686" y="1388"/>
                      <a:pt x="690" y="1385"/>
                      <a:pt x="707" y="1386"/>
                    </a:cubicBezTo>
                    <a:cubicBezTo>
                      <a:pt x="702" y="1386"/>
                      <a:pt x="702" y="1386"/>
                      <a:pt x="702" y="1386"/>
                    </a:cubicBezTo>
                    <a:cubicBezTo>
                      <a:pt x="716" y="1385"/>
                      <a:pt x="711" y="1386"/>
                      <a:pt x="714" y="1386"/>
                    </a:cubicBezTo>
                    <a:cubicBezTo>
                      <a:pt x="711" y="1387"/>
                      <a:pt x="711" y="1387"/>
                      <a:pt x="711" y="1387"/>
                    </a:cubicBezTo>
                    <a:cubicBezTo>
                      <a:pt x="722" y="1386"/>
                      <a:pt x="722" y="1386"/>
                      <a:pt x="722" y="1386"/>
                    </a:cubicBezTo>
                    <a:cubicBezTo>
                      <a:pt x="714" y="1387"/>
                      <a:pt x="699" y="1389"/>
                      <a:pt x="707" y="1388"/>
                    </a:cubicBezTo>
                    <a:cubicBezTo>
                      <a:pt x="723" y="1387"/>
                      <a:pt x="702" y="1389"/>
                      <a:pt x="715" y="1387"/>
                    </a:cubicBezTo>
                    <a:cubicBezTo>
                      <a:pt x="722" y="1386"/>
                      <a:pt x="720" y="1387"/>
                      <a:pt x="720" y="1388"/>
                    </a:cubicBezTo>
                    <a:cubicBezTo>
                      <a:pt x="734" y="1386"/>
                      <a:pt x="734" y="1386"/>
                      <a:pt x="734" y="1386"/>
                    </a:cubicBezTo>
                    <a:cubicBezTo>
                      <a:pt x="733" y="1387"/>
                      <a:pt x="725" y="1387"/>
                      <a:pt x="730" y="1387"/>
                    </a:cubicBezTo>
                    <a:cubicBezTo>
                      <a:pt x="748" y="1384"/>
                      <a:pt x="748" y="1384"/>
                      <a:pt x="748" y="1384"/>
                    </a:cubicBezTo>
                    <a:cubicBezTo>
                      <a:pt x="751" y="1386"/>
                      <a:pt x="766" y="1382"/>
                      <a:pt x="774" y="1381"/>
                    </a:cubicBezTo>
                    <a:cubicBezTo>
                      <a:pt x="762" y="1384"/>
                      <a:pt x="776" y="1382"/>
                      <a:pt x="774" y="1383"/>
                    </a:cubicBezTo>
                    <a:cubicBezTo>
                      <a:pt x="804" y="1377"/>
                      <a:pt x="804" y="1377"/>
                      <a:pt x="804" y="1377"/>
                    </a:cubicBezTo>
                    <a:cubicBezTo>
                      <a:pt x="807" y="1376"/>
                      <a:pt x="796" y="1379"/>
                      <a:pt x="801" y="1378"/>
                    </a:cubicBezTo>
                    <a:cubicBezTo>
                      <a:pt x="807" y="1377"/>
                      <a:pt x="810" y="1376"/>
                      <a:pt x="813" y="1375"/>
                    </a:cubicBezTo>
                    <a:cubicBezTo>
                      <a:pt x="816" y="1375"/>
                      <a:pt x="835" y="1369"/>
                      <a:pt x="835" y="1371"/>
                    </a:cubicBezTo>
                    <a:cubicBezTo>
                      <a:pt x="855" y="1366"/>
                      <a:pt x="843" y="1367"/>
                      <a:pt x="862" y="1363"/>
                    </a:cubicBezTo>
                    <a:cubicBezTo>
                      <a:pt x="865" y="1363"/>
                      <a:pt x="847" y="1367"/>
                      <a:pt x="856" y="1365"/>
                    </a:cubicBezTo>
                    <a:cubicBezTo>
                      <a:pt x="875" y="1360"/>
                      <a:pt x="875" y="1360"/>
                      <a:pt x="875" y="1360"/>
                    </a:cubicBezTo>
                    <a:cubicBezTo>
                      <a:pt x="874" y="1361"/>
                      <a:pt x="872" y="1362"/>
                      <a:pt x="864" y="1364"/>
                    </a:cubicBezTo>
                    <a:cubicBezTo>
                      <a:pt x="917" y="1348"/>
                      <a:pt x="946" y="1341"/>
                      <a:pt x="991" y="1317"/>
                    </a:cubicBezTo>
                    <a:cubicBezTo>
                      <a:pt x="997" y="1315"/>
                      <a:pt x="987" y="1320"/>
                      <a:pt x="982" y="1323"/>
                    </a:cubicBezTo>
                    <a:cubicBezTo>
                      <a:pt x="1014" y="1306"/>
                      <a:pt x="1029" y="1301"/>
                      <a:pt x="1055" y="1284"/>
                    </a:cubicBezTo>
                    <a:cubicBezTo>
                      <a:pt x="1055" y="1283"/>
                      <a:pt x="1055" y="1283"/>
                      <a:pt x="1055" y="1283"/>
                    </a:cubicBezTo>
                    <a:cubicBezTo>
                      <a:pt x="1093" y="1262"/>
                      <a:pt x="1134" y="1229"/>
                      <a:pt x="1170" y="1196"/>
                    </a:cubicBezTo>
                    <a:cubicBezTo>
                      <a:pt x="1166" y="1199"/>
                      <a:pt x="1166" y="1199"/>
                      <a:pt x="1166" y="1199"/>
                    </a:cubicBezTo>
                    <a:cubicBezTo>
                      <a:pt x="1170" y="1194"/>
                      <a:pt x="1178" y="1186"/>
                      <a:pt x="1183" y="1181"/>
                    </a:cubicBezTo>
                    <a:cubicBezTo>
                      <a:pt x="1185" y="1180"/>
                      <a:pt x="1180" y="1186"/>
                      <a:pt x="1190" y="1176"/>
                    </a:cubicBezTo>
                    <a:cubicBezTo>
                      <a:pt x="1188" y="1178"/>
                      <a:pt x="1184" y="1182"/>
                      <a:pt x="1185" y="1180"/>
                    </a:cubicBezTo>
                    <a:cubicBezTo>
                      <a:pt x="1216" y="1152"/>
                      <a:pt x="1273" y="1083"/>
                      <a:pt x="1307" y="1021"/>
                    </a:cubicBezTo>
                    <a:cubicBezTo>
                      <a:pt x="1352" y="939"/>
                      <a:pt x="1385" y="840"/>
                      <a:pt x="1391" y="747"/>
                    </a:cubicBezTo>
                    <a:cubicBezTo>
                      <a:pt x="1390" y="761"/>
                      <a:pt x="1389" y="755"/>
                      <a:pt x="1390" y="745"/>
                    </a:cubicBezTo>
                    <a:cubicBezTo>
                      <a:pt x="1396" y="716"/>
                      <a:pt x="1392" y="694"/>
                      <a:pt x="1393" y="665"/>
                    </a:cubicBezTo>
                    <a:cubicBezTo>
                      <a:pt x="1390" y="611"/>
                      <a:pt x="1382" y="563"/>
                      <a:pt x="1367" y="515"/>
                    </a:cubicBezTo>
                    <a:cubicBezTo>
                      <a:pt x="1367" y="514"/>
                      <a:pt x="1367" y="514"/>
                      <a:pt x="1367" y="514"/>
                    </a:cubicBezTo>
                    <a:cubicBezTo>
                      <a:pt x="1365" y="507"/>
                      <a:pt x="1364" y="505"/>
                      <a:pt x="1361" y="497"/>
                    </a:cubicBezTo>
                    <a:cubicBezTo>
                      <a:pt x="1361" y="497"/>
                      <a:pt x="1361" y="497"/>
                      <a:pt x="1361" y="497"/>
                    </a:cubicBezTo>
                    <a:cubicBezTo>
                      <a:pt x="1356" y="480"/>
                      <a:pt x="1347" y="459"/>
                      <a:pt x="1343" y="449"/>
                    </a:cubicBezTo>
                    <a:cubicBezTo>
                      <a:pt x="1342" y="449"/>
                      <a:pt x="1342" y="449"/>
                      <a:pt x="1342" y="449"/>
                    </a:cubicBezTo>
                    <a:cubicBezTo>
                      <a:pt x="1337" y="439"/>
                      <a:pt x="1340" y="443"/>
                      <a:pt x="1335" y="433"/>
                    </a:cubicBezTo>
                    <a:cubicBezTo>
                      <a:pt x="1336" y="433"/>
                      <a:pt x="1336" y="433"/>
                      <a:pt x="1336" y="433"/>
                    </a:cubicBezTo>
                    <a:cubicBezTo>
                      <a:pt x="1329" y="422"/>
                      <a:pt x="1329" y="422"/>
                      <a:pt x="1329" y="422"/>
                    </a:cubicBezTo>
                    <a:cubicBezTo>
                      <a:pt x="1332" y="422"/>
                      <a:pt x="1315" y="394"/>
                      <a:pt x="1311" y="386"/>
                    </a:cubicBezTo>
                    <a:cubicBezTo>
                      <a:pt x="1305" y="373"/>
                      <a:pt x="1289" y="351"/>
                      <a:pt x="1277" y="333"/>
                    </a:cubicBezTo>
                    <a:cubicBezTo>
                      <a:pt x="1276" y="329"/>
                      <a:pt x="1260" y="308"/>
                      <a:pt x="1250" y="294"/>
                    </a:cubicBezTo>
                    <a:cubicBezTo>
                      <a:pt x="1230" y="268"/>
                      <a:pt x="1198" y="233"/>
                      <a:pt x="1167" y="205"/>
                    </a:cubicBezTo>
                    <a:cubicBezTo>
                      <a:pt x="1167" y="206"/>
                      <a:pt x="1167" y="206"/>
                      <a:pt x="1167" y="206"/>
                    </a:cubicBezTo>
                    <a:cubicBezTo>
                      <a:pt x="1159" y="199"/>
                      <a:pt x="1159" y="199"/>
                      <a:pt x="1159" y="199"/>
                    </a:cubicBezTo>
                    <a:cubicBezTo>
                      <a:pt x="1159" y="199"/>
                      <a:pt x="1158" y="198"/>
                      <a:pt x="1159" y="199"/>
                    </a:cubicBezTo>
                    <a:cubicBezTo>
                      <a:pt x="1154" y="192"/>
                      <a:pt x="1140" y="182"/>
                      <a:pt x="1134" y="176"/>
                    </a:cubicBezTo>
                    <a:cubicBezTo>
                      <a:pt x="1137" y="181"/>
                      <a:pt x="1140" y="181"/>
                      <a:pt x="1144" y="185"/>
                    </a:cubicBezTo>
                    <a:cubicBezTo>
                      <a:pt x="1151" y="191"/>
                      <a:pt x="1144" y="186"/>
                      <a:pt x="1135" y="179"/>
                    </a:cubicBezTo>
                    <a:cubicBezTo>
                      <a:pt x="1135" y="179"/>
                      <a:pt x="1135" y="179"/>
                      <a:pt x="1135" y="179"/>
                    </a:cubicBezTo>
                    <a:cubicBezTo>
                      <a:pt x="1128" y="174"/>
                      <a:pt x="1128" y="174"/>
                      <a:pt x="1128" y="174"/>
                    </a:cubicBezTo>
                    <a:cubicBezTo>
                      <a:pt x="1128" y="173"/>
                      <a:pt x="1122" y="168"/>
                      <a:pt x="1122" y="167"/>
                    </a:cubicBezTo>
                    <a:cubicBezTo>
                      <a:pt x="1094" y="144"/>
                      <a:pt x="1073" y="132"/>
                      <a:pt x="1042" y="111"/>
                    </a:cubicBezTo>
                    <a:cubicBezTo>
                      <a:pt x="1046" y="112"/>
                      <a:pt x="1019" y="98"/>
                      <a:pt x="1026" y="100"/>
                    </a:cubicBezTo>
                    <a:cubicBezTo>
                      <a:pt x="1006" y="90"/>
                      <a:pt x="1029" y="103"/>
                      <a:pt x="1019" y="99"/>
                    </a:cubicBezTo>
                    <a:cubicBezTo>
                      <a:pt x="1014" y="96"/>
                      <a:pt x="1008" y="93"/>
                      <a:pt x="1007" y="92"/>
                    </a:cubicBezTo>
                    <a:cubicBezTo>
                      <a:pt x="1010" y="93"/>
                      <a:pt x="1003" y="89"/>
                      <a:pt x="1008" y="91"/>
                    </a:cubicBezTo>
                    <a:cubicBezTo>
                      <a:pt x="995" y="84"/>
                      <a:pt x="995" y="84"/>
                      <a:pt x="995" y="84"/>
                    </a:cubicBezTo>
                    <a:cubicBezTo>
                      <a:pt x="993" y="83"/>
                      <a:pt x="996" y="85"/>
                      <a:pt x="998" y="86"/>
                    </a:cubicBezTo>
                    <a:cubicBezTo>
                      <a:pt x="971" y="71"/>
                      <a:pt x="950" y="62"/>
                      <a:pt x="925" y="51"/>
                    </a:cubicBezTo>
                    <a:cubicBezTo>
                      <a:pt x="923" y="50"/>
                      <a:pt x="934" y="55"/>
                      <a:pt x="932" y="55"/>
                    </a:cubicBezTo>
                    <a:cubicBezTo>
                      <a:pt x="907" y="45"/>
                      <a:pt x="910" y="46"/>
                      <a:pt x="886" y="38"/>
                    </a:cubicBezTo>
                    <a:cubicBezTo>
                      <a:pt x="891" y="38"/>
                      <a:pt x="891" y="38"/>
                      <a:pt x="891" y="38"/>
                    </a:cubicBezTo>
                    <a:cubicBezTo>
                      <a:pt x="883" y="36"/>
                      <a:pt x="879" y="36"/>
                      <a:pt x="867" y="31"/>
                    </a:cubicBezTo>
                    <a:cubicBezTo>
                      <a:pt x="865" y="29"/>
                      <a:pt x="878" y="34"/>
                      <a:pt x="884" y="36"/>
                    </a:cubicBezTo>
                    <a:cubicBezTo>
                      <a:pt x="875" y="32"/>
                      <a:pt x="853" y="25"/>
                      <a:pt x="860" y="28"/>
                    </a:cubicBezTo>
                    <a:cubicBezTo>
                      <a:pt x="849" y="26"/>
                      <a:pt x="845" y="24"/>
                      <a:pt x="839" y="22"/>
                    </a:cubicBezTo>
                    <a:cubicBezTo>
                      <a:pt x="839" y="23"/>
                      <a:pt x="849" y="26"/>
                      <a:pt x="843" y="24"/>
                    </a:cubicBezTo>
                    <a:cubicBezTo>
                      <a:pt x="828" y="21"/>
                      <a:pt x="805" y="13"/>
                      <a:pt x="787" y="12"/>
                    </a:cubicBezTo>
                    <a:cubicBezTo>
                      <a:pt x="787" y="11"/>
                      <a:pt x="786" y="11"/>
                      <a:pt x="787" y="11"/>
                    </a:cubicBezTo>
                    <a:cubicBezTo>
                      <a:pt x="772" y="10"/>
                      <a:pt x="774" y="8"/>
                      <a:pt x="754"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8" name="Freeform 32"/>
              <p:cNvSpPr>
                <a:spLocks/>
              </p:cNvSpPr>
              <p:nvPr/>
            </p:nvSpPr>
            <p:spPr bwMode="auto">
              <a:xfrm>
                <a:off x="2686" y="1545"/>
                <a:ext cx="2" cy="4"/>
              </a:xfrm>
              <a:custGeom>
                <a:avLst/>
                <a:gdLst>
                  <a:gd name="T0" fmla="*/ 0 w 3"/>
                  <a:gd name="T1" fmla="*/ 11 h 11"/>
                  <a:gd name="T2" fmla="*/ 2 w 3"/>
                  <a:gd name="T3" fmla="*/ 4 h 11"/>
                  <a:gd name="T4" fmla="*/ 3 w 3"/>
                  <a:gd name="T5" fmla="*/ 0 h 11"/>
                  <a:gd name="T6" fmla="*/ 0 w 3"/>
                  <a:gd name="T7" fmla="*/ 11 h 11"/>
                </a:gdLst>
                <a:ahLst/>
                <a:cxnLst>
                  <a:cxn ang="0">
                    <a:pos x="T0" y="T1"/>
                  </a:cxn>
                  <a:cxn ang="0">
                    <a:pos x="T2" y="T3"/>
                  </a:cxn>
                  <a:cxn ang="0">
                    <a:pos x="T4" y="T5"/>
                  </a:cxn>
                  <a:cxn ang="0">
                    <a:pos x="T6" y="T7"/>
                  </a:cxn>
                </a:cxnLst>
                <a:rect l="0" t="0" r="r" b="b"/>
                <a:pathLst>
                  <a:path w="3" h="11">
                    <a:moveTo>
                      <a:pt x="0" y="11"/>
                    </a:moveTo>
                    <a:cubicBezTo>
                      <a:pt x="2" y="4"/>
                      <a:pt x="2" y="4"/>
                      <a:pt x="2" y="4"/>
                    </a:cubicBezTo>
                    <a:cubicBezTo>
                      <a:pt x="2" y="4"/>
                      <a:pt x="2" y="4"/>
                      <a:pt x="3" y="0"/>
                    </a:cubicBezTo>
                    <a:lnTo>
                      <a:pt x="0" y="1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9" name="Freeform 33"/>
              <p:cNvSpPr>
                <a:spLocks/>
              </p:cNvSpPr>
              <p:nvPr/>
            </p:nvSpPr>
            <p:spPr bwMode="auto">
              <a:xfrm>
                <a:off x="2745" y="1444"/>
                <a:ext cx="0" cy="1"/>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2" y="0"/>
                      <a:pt x="2" y="0"/>
                      <a:pt x="2" y="0"/>
                    </a:cubicBezTo>
                    <a:cubicBezTo>
                      <a:pt x="1" y="1"/>
                      <a:pt x="0" y="2"/>
                      <a:pt x="0"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0" name="Freeform 34"/>
              <p:cNvSpPr>
                <a:spLocks/>
              </p:cNvSpPr>
              <p:nvPr/>
            </p:nvSpPr>
            <p:spPr bwMode="auto">
              <a:xfrm>
                <a:off x="2763" y="1424"/>
                <a:ext cx="3" cy="1"/>
              </a:xfrm>
              <a:custGeom>
                <a:avLst/>
                <a:gdLst>
                  <a:gd name="T0" fmla="*/ 5 w 7"/>
                  <a:gd name="T1" fmla="*/ 1 h 5"/>
                  <a:gd name="T2" fmla="*/ 7 w 7"/>
                  <a:gd name="T3" fmla="*/ 0 h 5"/>
                  <a:gd name="T4" fmla="*/ 5 w 7"/>
                  <a:gd name="T5" fmla="*/ 1 h 5"/>
                </a:gdLst>
                <a:ahLst/>
                <a:cxnLst>
                  <a:cxn ang="0">
                    <a:pos x="T0" y="T1"/>
                  </a:cxn>
                  <a:cxn ang="0">
                    <a:pos x="T2" y="T3"/>
                  </a:cxn>
                  <a:cxn ang="0">
                    <a:pos x="T4" y="T5"/>
                  </a:cxn>
                </a:cxnLst>
                <a:rect l="0" t="0" r="r" b="b"/>
                <a:pathLst>
                  <a:path w="7" h="5">
                    <a:moveTo>
                      <a:pt x="5" y="1"/>
                    </a:moveTo>
                    <a:cubicBezTo>
                      <a:pt x="0" y="5"/>
                      <a:pt x="4" y="2"/>
                      <a:pt x="7" y="0"/>
                    </a:cubicBezTo>
                    <a:cubicBezTo>
                      <a:pt x="7" y="0"/>
                      <a:pt x="7" y="0"/>
                      <a:pt x="5"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1" name="Freeform 35"/>
              <p:cNvSpPr>
                <a:spLocks/>
              </p:cNvSpPr>
              <p:nvPr/>
            </p:nvSpPr>
            <p:spPr bwMode="auto">
              <a:xfrm>
                <a:off x="2681" y="1616"/>
                <a:ext cx="0" cy="1"/>
              </a:xfrm>
              <a:custGeom>
                <a:avLst/>
                <a:gdLst>
                  <a:gd name="T0" fmla="*/ 1 w 1"/>
                  <a:gd name="T1" fmla="*/ 3 h 3"/>
                  <a:gd name="T2" fmla="*/ 0 w 1"/>
                  <a:gd name="T3" fmla="*/ 1 h 3"/>
                  <a:gd name="T4" fmla="*/ 1 w 1"/>
                  <a:gd name="T5" fmla="*/ 3 h 3"/>
                </a:gdLst>
                <a:ahLst/>
                <a:cxnLst>
                  <a:cxn ang="0">
                    <a:pos x="T0" y="T1"/>
                  </a:cxn>
                  <a:cxn ang="0">
                    <a:pos x="T2" y="T3"/>
                  </a:cxn>
                  <a:cxn ang="0">
                    <a:pos x="T4" y="T5"/>
                  </a:cxn>
                </a:cxnLst>
                <a:rect l="0" t="0" r="r" b="b"/>
                <a:pathLst>
                  <a:path w="1" h="3">
                    <a:moveTo>
                      <a:pt x="1" y="3"/>
                    </a:moveTo>
                    <a:cubicBezTo>
                      <a:pt x="1" y="1"/>
                      <a:pt x="0" y="0"/>
                      <a:pt x="0" y="1"/>
                    </a:cubicBezTo>
                    <a:cubicBezTo>
                      <a:pt x="1" y="2"/>
                      <a:pt x="1" y="3"/>
                      <a:pt x="1" y="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2" name="Freeform 36"/>
              <p:cNvSpPr>
                <a:spLocks/>
              </p:cNvSpPr>
              <p:nvPr/>
            </p:nvSpPr>
            <p:spPr bwMode="auto">
              <a:xfrm>
                <a:off x="2764" y="1779"/>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37"/>
              <p:cNvSpPr>
                <a:spLocks/>
              </p:cNvSpPr>
              <p:nvPr/>
            </p:nvSpPr>
            <p:spPr bwMode="auto">
              <a:xfrm>
                <a:off x="2756" y="1770"/>
                <a:ext cx="1" cy="2"/>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lnTo>
                      <a:pt x="0" y="0"/>
                    </a:lnTo>
                    <a:lnTo>
                      <a:pt x="1" y="2"/>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38"/>
              <p:cNvSpPr>
                <a:spLocks/>
              </p:cNvSpPr>
              <p:nvPr/>
            </p:nvSpPr>
            <p:spPr bwMode="auto">
              <a:xfrm>
                <a:off x="2683" y="1569"/>
                <a:ext cx="0" cy="2"/>
              </a:xfrm>
              <a:custGeom>
                <a:avLst/>
                <a:gdLst>
                  <a:gd name="T0" fmla="*/ 5 h 5"/>
                  <a:gd name="T1" fmla="*/ 0 h 5"/>
                  <a:gd name="T2" fmla="*/ 5 h 5"/>
                </a:gdLst>
                <a:ahLst/>
                <a:cxnLst>
                  <a:cxn ang="0">
                    <a:pos x="0" y="T0"/>
                  </a:cxn>
                  <a:cxn ang="0">
                    <a:pos x="0" y="T1"/>
                  </a:cxn>
                  <a:cxn ang="0">
                    <a:pos x="0" y="T2"/>
                  </a:cxn>
                </a:cxnLst>
                <a:rect l="0" t="0" r="r" b="b"/>
                <a:pathLst>
                  <a:path h="5">
                    <a:moveTo>
                      <a:pt x="0" y="5"/>
                    </a:moveTo>
                    <a:cubicBezTo>
                      <a:pt x="0" y="0"/>
                      <a:pt x="0" y="0"/>
                      <a:pt x="0" y="0"/>
                    </a:cubicBezTo>
                    <a:cubicBezTo>
                      <a:pt x="0" y="3"/>
                      <a:pt x="0" y="4"/>
                      <a:pt x="0" y="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5" name="Freeform 39"/>
              <p:cNvSpPr>
                <a:spLocks/>
              </p:cNvSpPr>
              <p:nvPr/>
            </p:nvSpPr>
            <p:spPr bwMode="auto">
              <a:xfrm>
                <a:off x="2752" y="1767"/>
                <a:ext cx="2" cy="2"/>
              </a:xfrm>
              <a:custGeom>
                <a:avLst/>
                <a:gdLst>
                  <a:gd name="T0" fmla="*/ 2 w 2"/>
                  <a:gd name="T1" fmla="*/ 2 h 2"/>
                  <a:gd name="T2" fmla="*/ 1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1" y="0"/>
                    </a:lnTo>
                    <a:lnTo>
                      <a:pt x="0" y="0"/>
                    </a:lnTo>
                    <a:lnTo>
                      <a:pt x="2" y="2"/>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40"/>
              <p:cNvSpPr>
                <a:spLocks/>
              </p:cNvSpPr>
              <p:nvPr/>
            </p:nvSpPr>
            <p:spPr bwMode="auto">
              <a:xfrm>
                <a:off x="2765" y="1779"/>
                <a:ext cx="2" cy="2"/>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41"/>
              <p:cNvSpPr>
                <a:spLocks/>
              </p:cNvSpPr>
              <p:nvPr/>
            </p:nvSpPr>
            <p:spPr bwMode="auto">
              <a:xfrm>
                <a:off x="2696" y="1681"/>
                <a:ext cx="1" cy="2"/>
              </a:xfrm>
              <a:custGeom>
                <a:avLst/>
                <a:gdLst>
                  <a:gd name="T0" fmla="*/ 3 w 3"/>
                  <a:gd name="T1" fmla="*/ 6 h 6"/>
                  <a:gd name="T2" fmla="*/ 3 w 3"/>
                  <a:gd name="T3" fmla="*/ 5 h 6"/>
                  <a:gd name="T4" fmla="*/ 3 w 3"/>
                  <a:gd name="T5" fmla="*/ 6 h 6"/>
                </a:gdLst>
                <a:ahLst/>
                <a:cxnLst>
                  <a:cxn ang="0">
                    <a:pos x="T0" y="T1"/>
                  </a:cxn>
                  <a:cxn ang="0">
                    <a:pos x="T2" y="T3"/>
                  </a:cxn>
                  <a:cxn ang="0">
                    <a:pos x="T4" y="T5"/>
                  </a:cxn>
                </a:cxnLst>
                <a:rect l="0" t="0" r="r" b="b"/>
                <a:pathLst>
                  <a:path w="3" h="6">
                    <a:moveTo>
                      <a:pt x="3" y="6"/>
                    </a:moveTo>
                    <a:cubicBezTo>
                      <a:pt x="3" y="5"/>
                      <a:pt x="3" y="5"/>
                      <a:pt x="3" y="5"/>
                    </a:cubicBezTo>
                    <a:cubicBezTo>
                      <a:pt x="0" y="0"/>
                      <a:pt x="2" y="3"/>
                      <a:pt x="3"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42"/>
              <p:cNvSpPr>
                <a:spLocks/>
              </p:cNvSpPr>
              <p:nvPr/>
            </p:nvSpPr>
            <p:spPr bwMode="auto">
              <a:xfrm>
                <a:off x="2745" y="1760"/>
                <a:ext cx="1" cy="1"/>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lnTo>
                      <a:pt x="1" y="1"/>
                    </a:lnTo>
                    <a:lnTo>
                      <a:pt x="0" y="0"/>
                    </a:ln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43"/>
              <p:cNvSpPr>
                <a:spLocks/>
              </p:cNvSpPr>
              <p:nvPr/>
            </p:nvSpPr>
            <p:spPr bwMode="auto">
              <a:xfrm>
                <a:off x="2775" y="1788"/>
                <a:ext cx="1" cy="1"/>
              </a:xfrm>
              <a:custGeom>
                <a:avLst/>
                <a:gdLst>
                  <a:gd name="T0" fmla="*/ 1 w 1"/>
                  <a:gd name="T1" fmla="*/ 1 h 1"/>
                  <a:gd name="T2" fmla="*/ 0 w 1"/>
                  <a:gd name="T3" fmla="*/ 0 h 1"/>
                  <a:gd name="T4" fmla="*/ 1 w 1"/>
                  <a:gd name="T5" fmla="*/ 1 h 1"/>
                  <a:gd name="T6" fmla="*/ 1 w 1"/>
                  <a:gd name="T7" fmla="*/ 1 h 1"/>
                </a:gdLst>
                <a:ahLst/>
                <a:cxnLst>
                  <a:cxn ang="0">
                    <a:pos x="T0" y="T1"/>
                  </a:cxn>
                  <a:cxn ang="0">
                    <a:pos x="T2" y="T3"/>
                  </a:cxn>
                  <a:cxn ang="0">
                    <a:pos x="T4" y="T5"/>
                  </a:cxn>
                  <a:cxn ang="0">
                    <a:pos x="T6" y="T7"/>
                  </a:cxn>
                </a:cxnLst>
                <a:rect l="0" t="0" r="r" b="b"/>
                <a:pathLst>
                  <a:path w="1" h="1">
                    <a:moveTo>
                      <a:pt x="1" y="1"/>
                    </a:moveTo>
                    <a:lnTo>
                      <a:pt x="0" y="0"/>
                    </a:lnTo>
                    <a:lnTo>
                      <a:pt x="1" y="1"/>
                    </a:ln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44"/>
              <p:cNvSpPr>
                <a:spLocks/>
              </p:cNvSpPr>
              <p:nvPr/>
            </p:nvSpPr>
            <p:spPr bwMode="auto">
              <a:xfrm>
                <a:off x="2714" y="1718"/>
                <a:ext cx="1" cy="1"/>
              </a:xfrm>
              <a:custGeom>
                <a:avLst/>
                <a:gdLst>
                  <a:gd name="T0" fmla="*/ 0 w 2"/>
                  <a:gd name="T1" fmla="*/ 1 h 4"/>
                  <a:gd name="T2" fmla="*/ 2 w 2"/>
                  <a:gd name="T3" fmla="*/ 3 h 4"/>
                  <a:gd name="T4" fmla="*/ 0 w 2"/>
                  <a:gd name="T5" fmla="*/ 1 h 4"/>
                </a:gdLst>
                <a:ahLst/>
                <a:cxnLst>
                  <a:cxn ang="0">
                    <a:pos x="T0" y="T1"/>
                  </a:cxn>
                  <a:cxn ang="0">
                    <a:pos x="T2" y="T3"/>
                  </a:cxn>
                  <a:cxn ang="0">
                    <a:pos x="T4" y="T5"/>
                  </a:cxn>
                </a:cxnLst>
                <a:rect l="0" t="0" r="r" b="b"/>
                <a:pathLst>
                  <a:path w="2" h="4">
                    <a:moveTo>
                      <a:pt x="0" y="1"/>
                    </a:moveTo>
                    <a:cubicBezTo>
                      <a:pt x="1" y="3"/>
                      <a:pt x="2" y="4"/>
                      <a:pt x="2" y="3"/>
                    </a:cubicBezTo>
                    <a:cubicBezTo>
                      <a:pt x="1" y="1"/>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45"/>
              <p:cNvSpPr>
                <a:spLocks/>
              </p:cNvSpPr>
              <p:nvPr/>
            </p:nvSpPr>
            <p:spPr bwMode="auto">
              <a:xfrm>
                <a:off x="2780" y="17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46"/>
              <p:cNvSpPr>
                <a:spLocks/>
              </p:cNvSpPr>
              <p:nvPr/>
            </p:nvSpPr>
            <p:spPr bwMode="auto">
              <a:xfrm>
                <a:off x="2774" y="176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47"/>
              <p:cNvSpPr>
                <a:spLocks/>
              </p:cNvSpPr>
              <p:nvPr/>
            </p:nvSpPr>
            <p:spPr bwMode="auto">
              <a:xfrm>
                <a:off x="2784" y="1783"/>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48"/>
              <p:cNvSpPr>
                <a:spLocks/>
              </p:cNvSpPr>
              <p:nvPr/>
            </p:nvSpPr>
            <p:spPr bwMode="auto">
              <a:xfrm>
                <a:off x="2763" y="173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49"/>
              <p:cNvSpPr>
                <a:spLocks/>
              </p:cNvSpPr>
              <p:nvPr/>
            </p:nvSpPr>
            <p:spPr bwMode="auto">
              <a:xfrm>
                <a:off x="2767" y="1749"/>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50"/>
              <p:cNvSpPr>
                <a:spLocks/>
              </p:cNvSpPr>
              <p:nvPr/>
            </p:nvSpPr>
            <p:spPr bwMode="auto">
              <a:xfrm>
                <a:off x="2784" y="178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7" name="Freeform 51"/>
              <p:cNvSpPr>
                <a:spLocks/>
              </p:cNvSpPr>
              <p:nvPr/>
            </p:nvSpPr>
            <p:spPr bwMode="auto">
              <a:xfrm>
                <a:off x="2789" y="17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52"/>
              <p:cNvSpPr>
                <a:spLocks/>
              </p:cNvSpPr>
              <p:nvPr/>
            </p:nvSpPr>
            <p:spPr bwMode="auto">
              <a:xfrm>
                <a:off x="2788" y="17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53"/>
              <p:cNvSpPr>
                <a:spLocks/>
              </p:cNvSpPr>
              <p:nvPr/>
            </p:nvSpPr>
            <p:spPr bwMode="auto">
              <a:xfrm>
                <a:off x="2788" y="17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54"/>
              <p:cNvSpPr>
                <a:spLocks/>
              </p:cNvSpPr>
              <p:nvPr/>
            </p:nvSpPr>
            <p:spPr bwMode="auto">
              <a:xfrm>
                <a:off x="2689" y="1645"/>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55"/>
              <p:cNvSpPr>
                <a:spLocks/>
              </p:cNvSpPr>
              <p:nvPr/>
            </p:nvSpPr>
            <p:spPr bwMode="auto">
              <a:xfrm>
                <a:off x="2747" y="170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56"/>
              <p:cNvSpPr>
                <a:spLocks/>
              </p:cNvSpPr>
              <p:nvPr/>
            </p:nvSpPr>
            <p:spPr bwMode="auto">
              <a:xfrm>
                <a:off x="2688" y="16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57"/>
              <p:cNvSpPr>
                <a:spLocks/>
              </p:cNvSpPr>
              <p:nvPr/>
            </p:nvSpPr>
            <p:spPr bwMode="auto">
              <a:xfrm>
                <a:off x="2780" y="1784"/>
                <a:ext cx="1"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2"/>
                      <a:pt x="0" y="0"/>
                      <a:pt x="0" y="0"/>
                    </a:cubicBezTo>
                    <a:cubicBezTo>
                      <a:pt x="0" y="1"/>
                      <a:pt x="0" y="2"/>
                      <a:pt x="1"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58"/>
              <p:cNvSpPr>
                <a:spLocks/>
              </p:cNvSpPr>
              <p:nvPr/>
            </p:nvSpPr>
            <p:spPr bwMode="auto">
              <a:xfrm>
                <a:off x="2738" y="171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5" name="Rectangle 59"/>
              <p:cNvSpPr>
                <a:spLocks noChangeArrowheads="1"/>
              </p:cNvSpPr>
              <p:nvPr/>
            </p:nvSpPr>
            <p:spPr bwMode="auto">
              <a:xfrm>
                <a:off x="2688" y="164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6" name="Rectangle 60"/>
              <p:cNvSpPr>
                <a:spLocks noChangeArrowheads="1"/>
              </p:cNvSpPr>
              <p:nvPr/>
            </p:nvSpPr>
            <p:spPr bwMode="auto">
              <a:xfrm>
                <a:off x="2723" y="169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61"/>
              <p:cNvSpPr>
                <a:spLocks/>
              </p:cNvSpPr>
              <p:nvPr/>
            </p:nvSpPr>
            <p:spPr bwMode="auto">
              <a:xfrm>
                <a:off x="2723" y="16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62"/>
              <p:cNvSpPr>
                <a:spLocks/>
              </p:cNvSpPr>
              <p:nvPr/>
            </p:nvSpPr>
            <p:spPr bwMode="auto">
              <a:xfrm>
                <a:off x="2689" y="164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9" name="Freeform 63"/>
              <p:cNvSpPr>
                <a:spLocks/>
              </p:cNvSpPr>
              <p:nvPr/>
            </p:nvSpPr>
            <p:spPr bwMode="auto">
              <a:xfrm>
                <a:off x="2713" y="167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0" name="Freeform 64"/>
              <p:cNvSpPr>
                <a:spLocks/>
              </p:cNvSpPr>
              <p:nvPr/>
            </p:nvSpPr>
            <p:spPr bwMode="auto">
              <a:xfrm>
                <a:off x="2768" y="17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1" name="Rectangle 65"/>
              <p:cNvSpPr>
                <a:spLocks noChangeArrowheads="1"/>
              </p:cNvSpPr>
              <p:nvPr/>
            </p:nvSpPr>
            <p:spPr bwMode="auto">
              <a:xfrm>
                <a:off x="2758" y="174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2" name="Freeform 66"/>
              <p:cNvSpPr>
                <a:spLocks/>
              </p:cNvSpPr>
              <p:nvPr/>
            </p:nvSpPr>
            <p:spPr bwMode="auto">
              <a:xfrm>
                <a:off x="2758" y="174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67"/>
              <p:cNvSpPr>
                <a:spLocks/>
              </p:cNvSpPr>
              <p:nvPr/>
            </p:nvSpPr>
            <p:spPr bwMode="auto">
              <a:xfrm>
                <a:off x="2757" y="17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4" name="Rectangle 68"/>
              <p:cNvSpPr>
                <a:spLocks noChangeArrowheads="1"/>
              </p:cNvSpPr>
              <p:nvPr/>
            </p:nvSpPr>
            <p:spPr bwMode="auto">
              <a:xfrm>
                <a:off x="2763" y="175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69"/>
              <p:cNvSpPr>
                <a:spLocks/>
              </p:cNvSpPr>
              <p:nvPr/>
            </p:nvSpPr>
            <p:spPr bwMode="auto">
              <a:xfrm>
                <a:off x="2761" y="17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6" name="Rectangle 70"/>
              <p:cNvSpPr>
                <a:spLocks noChangeArrowheads="1"/>
              </p:cNvSpPr>
              <p:nvPr/>
            </p:nvSpPr>
            <p:spPr bwMode="auto">
              <a:xfrm>
                <a:off x="2756" y="173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71"/>
              <p:cNvSpPr>
                <a:spLocks/>
              </p:cNvSpPr>
              <p:nvPr/>
            </p:nvSpPr>
            <p:spPr bwMode="auto">
              <a:xfrm>
                <a:off x="2687" y="1644"/>
                <a:ext cx="103" cy="155"/>
              </a:xfrm>
              <a:custGeom>
                <a:avLst/>
                <a:gdLst>
                  <a:gd name="T0" fmla="*/ 199 w 304"/>
                  <a:gd name="T1" fmla="*/ 228 h 458"/>
                  <a:gd name="T2" fmla="*/ 203 w 304"/>
                  <a:gd name="T3" fmla="*/ 248 h 458"/>
                  <a:gd name="T4" fmla="*/ 205 w 304"/>
                  <a:gd name="T5" fmla="*/ 261 h 458"/>
                  <a:gd name="T6" fmla="*/ 206 w 304"/>
                  <a:gd name="T7" fmla="*/ 269 h 458"/>
                  <a:gd name="T8" fmla="*/ 207 w 304"/>
                  <a:gd name="T9" fmla="*/ 283 h 458"/>
                  <a:gd name="T10" fmla="*/ 208 w 304"/>
                  <a:gd name="T11" fmla="*/ 288 h 458"/>
                  <a:gd name="T12" fmla="*/ 210 w 304"/>
                  <a:gd name="T13" fmla="*/ 295 h 458"/>
                  <a:gd name="T14" fmla="*/ 214 w 304"/>
                  <a:gd name="T15" fmla="*/ 309 h 458"/>
                  <a:gd name="T16" fmla="*/ 222 w 304"/>
                  <a:gd name="T17" fmla="*/ 316 h 458"/>
                  <a:gd name="T18" fmla="*/ 232 w 304"/>
                  <a:gd name="T19" fmla="*/ 328 h 458"/>
                  <a:gd name="T20" fmla="*/ 235 w 304"/>
                  <a:gd name="T21" fmla="*/ 335 h 458"/>
                  <a:gd name="T22" fmla="*/ 241 w 304"/>
                  <a:gd name="T23" fmla="*/ 344 h 458"/>
                  <a:gd name="T24" fmla="*/ 244 w 304"/>
                  <a:gd name="T25" fmla="*/ 353 h 458"/>
                  <a:gd name="T26" fmla="*/ 253 w 304"/>
                  <a:gd name="T27" fmla="*/ 366 h 458"/>
                  <a:gd name="T28" fmla="*/ 259 w 304"/>
                  <a:gd name="T29" fmla="*/ 380 h 458"/>
                  <a:gd name="T30" fmla="*/ 266 w 304"/>
                  <a:gd name="T31" fmla="*/ 394 h 458"/>
                  <a:gd name="T32" fmla="*/ 272 w 304"/>
                  <a:gd name="T33" fmla="*/ 404 h 458"/>
                  <a:gd name="T34" fmla="*/ 275 w 304"/>
                  <a:gd name="T35" fmla="*/ 411 h 458"/>
                  <a:gd name="T36" fmla="*/ 275 w 304"/>
                  <a:gd name="T37" fmla="*/ 412 h 458"/>
                  <a:gd name="T38" fmla="*/ 280 w 304"/>
                  <a:gd name="T39" fmla="*/ 420 h 458"/>
                  <a:gd name="T40" fmla="*/ 284 w 304"/>
                  <a:gd name="T41" fmla="*/ 424 h 458"/>
                  <a:gd name="T42" fmla="*/ 287 w 304"/>
                  <a:gd name="T43" fmla="*/ 430 h 458"/>
                  <a:gd name="T44" fmla="*/ 294 w 304"/>
                  <a:gd name="T45" fmla="*/ 447 h 458"/>
                  <a:gd name="T46" fmla="*/ 301 w 304"/>
                  <a:gd name="T47" fmla="*/ 458 h 458"/>
                  <a:gd name="T48" fmla="*/ 300 w 304"/>
                  <a:gd name="T49" fmla="*/ 447 h 458"/>
                  <a:gd name="T50" fmla="*/ 297 w 304"/>
                  <a:gd name="T51" fmla="*/ 441 h 458"/>
                  <a:gd name="T52" fmla="*/ 295 w 304"/>
                  <a:gd name="T53" fmla="*/ 432 h 458"/>
                  <a:gd name="T54" fmla="*/ 290 w 304"/>
                  <a:gd name="T55" fmla="*/ 418 h 458"/>
                  <a:gd name="T56" fmla="*/ 286 w 304"/>
                  <a:gd name="T57" fmla="*/ 412 h 458"/>
                  <a:gd name="T58" fmla="*/ 283 w 304"/>
                  <a:gd name="T59" fmla="*/ 406 h 458"/>
                  <a:gd name="T60" fmla="*/ 273 w 304"/>
                  <a:gd name="T61" fmla="*/ 384 h 458"/>
                  <a:gd name="T62" fmla="*/ 268 w 304"/>
                  <a:gd name="T63" fmla="*/ 373 h 458"/>
                  <a:gd name="T64" fmla="*/ 266 w 304"/>
                  <a:gd name="T65" fmla="*/ 368 h 458"/>
                  <a:gd name="T66" fmla="*/ 261 w 304"/>
                  <a:gd name="T67" fmla="*/ 357 h 458"/>
                  <a:gd name="T68" fmla="*/ 256 w 304"/>
                  <a:gd name="T69" fmla="*/ 344 h 458"/>
                  <a:gd name="T70" fmla="*/ 254 w 304"/>
                  <a:gd name="T71" fmla="*/ 336 h 458"/>
                  <a:gd name="T72" fmla="*/ 244 w 304"/>
                  <a:gd name="T73" fmla="*/ 319 h 458"/>
                  <a:gd name="T74" fmla="*/ 234 w 304"/>
                  <a:gd name="T75" fmla="*/ 303 h 458"/>
                  <a:gd name="T76" fmla="*/ 226 w 304"/>
                  <a:gd name="T77" fmla="*/ 291 h 458"/>
                  <a:gd name="T78" fmla="*/ 224 w 304"/>
                  <a:gd name="T79" fmla="*/ 284 h 458"/>
                  <a:gd name="T80" fmla="*/ 224 w 304"/>
                  <a:gd name="T81" fmla="*/ 274 h 458"/>
                  <a:gd name="T82" fmla="*/ 225 w 304"/>
                  <a:gd name="T83" fmla="*/ 256 h 458"/>
                  <a:gd name="T84" fmla="*/ 223 w 304"/>
                  <a:gd name="T85" fmla="*/ 239 h 458"/>
                  <a:gd name="T86" fmla="*/ 212 w 304"/>
                  <a:gd name="T87" fmla="*/ 207 h 458"/>
                  <a:gd name="T88" fmla="*/ 182 w 304"/>
                  <a:gd name="T89" fmla="*/ 186 h 458"/>
                  <a:gd name="T90" fmla="*/ 172 w 304"/>
                  <a:gd name="T91" fmla="*/ 181 h 458"/>
                  <a:gd name="T92" fmla="*/ 162 w 304"/>
                  <a:gd name="T93" fmla="*/ 176 h 458"/>
                  <a:gd name="T94" fmla="*/ 144 w 304"/>
                  <a:gd name="T95" fmla="*/ 168 h 458"/>
                  <a:gd name="T96" fmla="*/ 114 w 304"/>
                  <a:gd name="T97" fmla="*/ 150 h 458"/>
                  <a:gd name="T98" fmla="*/ 98 w 304"/>
                  <a:gd name="T99" fmla="*/ 127 h 458"/>
                  <a:gd name="T100" fmla="*/ 81 w 304"/>
                  <a:gd name="T101" fmla="*/ 92 h 458"/>
                  <a:gd name="T102" fmla="*/ 4 w 304"/>
                  <a:gd name="T103" fmla="*/ 3 h 458"/>
                  <a:gd name="T104" fmla="*/ 4 w 304"/>
                  <a:gd name="T105" fmla="*/ 8 h 458"/>
                  <a:gd name="T106" fmla="*/ 2 w 304"/>
                  <a:gd name="T107" fmla="*/ 10 h 458"/>
                  <a:gd name="T108" fmla="*/ 4 w 304"/>
                  <a:gd name="T109" fmla="*/ 21 h 458"/>
                  <a:gd name="T110" fmla="*/ 13 w 304"/>
                  <a:gd name="T111" fmla="*/ 47 h 458"/>
                  <a:gd name="T112" fmla="*/ 33 w 304"/>
                  <a:gd name="T113" fmla="*/ 75 h 458"/>
                  <a:gd name="T114" fmla="*/ 84 w 304"/>
                  <a:gd name="T115" fmla="*/ 149 h 458"/>
                  <a:gd name="T116" fmla="*/ 94 w 304"/>
                  <a:gd name="T117" fmla="*/ 162 h 458"/>
                  <a:gd name="T118" fmla="*/ 128 w 304"/>
                  <a:gd name="T119" fmla="*/ 184 h 458"/>
                  <a:gd name="T120" fmla="*/ 146 w 304"/>
                  <a:gd name="T121" fmla="*/ 192 h 458"/>
                  <a:gd name="T122" fmla="*/ 161 w 304"/>
                  <a:gd name="T123" fmla="*/ 200 h 458"/>
                  <a:gd name="T124" fmla="*/ 170 w 304"/>
                  <a:gd name="T125" fmla="*/ 206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4" h="458">
                    <a:moveTo>
                      <a:pt x="179" y="213"/>
                    </a:moveTo>
                    <a:cubicBezTo>
                      <a:pt x="184" y="216"/>
                      <a:pt x="194" y="220"/>
                      <a:pt x="195" y="224"/>
                    </a:cubicBezTo>
                    <a:cubicBezTo>
                      <a:pt x="196" y="224"/>
                      <a:pt x="197" y="225"/>
                      <a:pt x="199" y="226"/>
                    </a:cubicBezTo>
                    <a:cubicBezTo>
                      <a:pt x="197" y="227"/>
                      <a:pt x="197" y="227"/>
                      <a:pt x="197" y="227"/>
                    </a:cubicBezTo>
                    <a:cubicBezTo>
                      <a:pt x="199" y="227"/>
                      <a:pt x="199" y="227"/>
                      <a:pt x="199" y="227"/>
                    </a:cubicBezTo>
                    <a:cubicBezTo>
                      <a:pt x="198" y="228"/>
                      <a:pt x="198" y="227"/>
                      <a:pt x="198" y="228"/>
                    </a:cubicBezTo>
                    <a:cubicBezTo>
                      <a:pt x="199" y="228"/>
                      <a:pt x="199" y="228"/>
                      <a:pt x="199" y="228"/>
                    </a:cubicBezTo>
                    <a:cubicBezTo>
                      <a:pt x="199" y="227"/>
                      <a:pt x="200" y="234"/>
                      <a:pt x="199" y="231"/>
                    </a:cubicBezTo>
                    <a:cubicBezTo>
                      <a:pt x="199" y="235"/>
                      <a:pt x="199" y="235"/>
                      <a:pt x="199" y="235"/>
                    </a:cubicBezTo>
                    <a:cubicBezTo>
                      <a:pt x="199" y="236"/>
                      <a:pt x="201" y="235"/>
                      <a:pt x="201" y="237"/>
                    </a:cubicBezTo>
                    <a:cubicBezTo>
                      <a:pt x="200" y="236"/>
                      <a:pt x="200" y="236"/>
                      <a:pt x="200" y="236"/>
                    </a:cubicBezTo>
                    <a:cubicBezTo>
                      <a:pt x="199" y="240"/>
                      <a:pt x="203" y="242"/>
                      <a:pt x="203" y="246"/>
                    </a:cubicBezTo>
                    <a:cubicBezTo>
                      <a:pt x="202" y="246"/>
                      <a:pt x="202" y="246"/>
                      <a:pt x="202" y="246"/>
                    </a:cubicBezTo>
                    <a:cubicBezTo>
                      <a:pt x="203" y="247"/>
                      <a:pt x="203" y="248"/>
                      <a:pt x="203" y="248"/>
                    </a:cubicBezTo>
                    <a:cubicBezTo>
                      <a:pt x="205" y="247"/>
                      <a:pt x="202" y="247"/>
                      <a:pt x="203" y="246"/>
                    </a:cubicBezTo>
                    <a:cubicBezTo>
                      <a:pt x="204" y="246"/>
                      <a:pt x="204" y="248"/>
                      <a:pt x="205" y="248"/>
                    </a:cubicBezTo>
                    <a:cubicBezTo>
                      <a:pt x="204" y="249"/>
                      <a:pt x="205" y="249"/>
                      <a:pt x="205" y="250"/>
                    </a:cubicBezTo>
                    <a:cubicBezTo>
                      <a:pt x="205" y="252"/>
                      <a:pt x="205" y="254"/>
                      <a:pt x="204" y="256"/>
                    </a:cubicBezTo>
                    <a:cubicBezTo>
                      <a:pt x="204" y="257"/>
                      <a:pt x="206" y="258"/>
                      <a:pt x="206" y="259"/>
                    </a:cubicBezTo>
                    <a:cubicBezTo>
                      <a:pt x="205" y="261"/>
                      <a:pt x="205" y="259"/>
                      <a:pt x="204" y="261"/>
                    </a:cubicBezTo>
                    <a:cubicBezTo>
                      <a:pt x="205" y="261"/>
                      <a:pt x="205" y="261"/>
                      <a:pt x="205" y="261"/>
                    </a:cubicBezTo>
                    <a:cubicBezTo>
                      <a:pt x="205" y="263"/>
                      <a:pt x="205" y="263"/>
                      <a:pt x="204" y="262"/>
                    </a:cubicBezTo>
                    <a:cubicBezTo>
                      <a:pt x="204" y="264"/>
                      <a:pt x="205" y="264"/>
                      <a:pt x="205" y="266"/>
                    </a:cubicBezTo>
                    <a:cubicBezTo>
                      <a:pt x="204" y="265"/>
                      <a:pt x="204" y="265"/>
                      <a:pt x="204" y="265"/>
                    </a:cubicBezTo>
                    <a:cubicBezTo>
                      <a:pt x="204" y="266"/>
                      <a:pt x="204" y="267"/>
                      <a:pt x="204" y="269"/>
                    </a:cubicBezTo>
                    <a:cubicBezTo>
                      <a:pt x="204" y="267"/>
                      <a:pt x="204" y="267"/>
                      <a:pt x="204" y="267"/>
                    </a:cubicBezTo>
                    <a:cubicBezTo>
                      <a:pt x="203" y="268"/>
                      <a:pt x="204" y="269"/>
                      <a:pt x="204" y="270"/>
                    </a:cubicBezTo>
                    <a:cubicBezTo>
                      <a:pt x="205" y="270"/>
                      <a:pt x="205" y="268"/>
                      <a:pt x="206" y="269"/>
                    </a:cubicBezTo>
                    <a:cubicBezTo>
                      <a:pt x="205" y="270"/>
                      <a:pt x="207" y="271"/>
                      <a:pt x="206" y="272"/>
                    </a:cubicBezTo>
                    <a:cubicBezTo>
                      <a:pt x="205" y="271"/>
                      <a:pt x="205" y="271"/>
                      <a:pt x="205" y="271"/>
                    </a:cubicBezTo>
                    <a:cubicBezTo>
                      <a:pt x="206" y="273"/>
                      <a:pt x="206" y="272"/>
                      <a:pt x="206" y="275"/>
                    </a:cubicBezTo>
                    <a:cubicBezTo>
                      <a:pt x="205" y="275"/>
                      <a:pt x="205" y="275"/>
                      <a:pt x="205" y="275"/>
                    </a:cubicBezTo>
                    <a:cubicBezTo>
                      <a:pt x="207" y="276"/>
                      <a:pt x="206" y="279"/>
                      <a:pt x="206" y="281"/>
                    </a:cubicBezTo>
                    <a:cubicBezTo>
                      <a:pt x="206" y="281"/>
                      <a:pt x="206" y="281"/>
                      <a:pt x="206" y="281"/>
                    </a:cubicBezTo>
                    <a:cubicBezTo>
                      <a:pt x="207" y="283"/>
                      <a:pt x="207" y="283"/>
                      <a:pt x="207" y="283"/>
                    </a:cubicBezTo>
                    <a:cubicBezTo>
                      <a:pt x="207" y="281"/>
                      <a:pt x="207" y="282"/>
                      <a:pt x="208" y="281"/>
                    </a:cubicBezTo>
                    <a:cubicBezTo>
                      <a:pt x="207" y="283"/>
                      <a:pt x="210" y="284"/>
                      <a:pt x="210" y="287"/>
                    </a:cubicBezTo>
                    <a:cubicBezTo>
                      <a:pt x="209" y="286"/>
                      <a:pt x="209" y="286"/>
                      <a:pt x="209" y="286"/>
                    </a:cubicBezTo>
                    <a:cubicBezTo>
                      <a:pt x="207" y="285"/>
                      <a:pt x="206" y="286"/>
                      <a:pt x="205" y="283"/>
                    </a:cubicBezTo>
                    <a:cubicBezTo>
                      <a:pt x="205" y="284"/>
                      <a:pt x="206" y="286"/>
                      <a:pt x="206" y="286"/>
                    </a:cubicBezTo>
                    <a:cubicBezTo>
                      <a:pt x="207" y="286"/>
                      <a:pt x="207" y="286"/>
                      <a:pt x="207" y="286"/>
                    </a:cubicBezTo>
                    <a:cubicBezTo>
                      <a:pt x="208" y="288"/>
                      <a:pt x="208" y="288"/>
                      <a:pt x="208" y="288"/>
                    </a:cubicBezTo>
                    <a:cubicBezTo>
                      <a:pt x="208" y="288"/>
                      <a:pt x="208" y="286"/>
                      <a:pt x="209" y="287"/>
                    </a:cubicBezTo>
                    <a:cubicBezTo>
                      <a:pt x="210" y="289"/>
                      <a:pt x="209" y="289"/>
                      <a:pt x="209" y="289"/>
                    </a:cubicBezTo>
                    <a:cubicBezTo>
                      <a:pt x="210" y="291"/>
                      <a:pt x="211" y="289"/>
                      <a:pt x="211" y="292"/>
                    </a:cubicBezTo>
                    <a:cubicBezTo>
                      <a:pt x="211" y="291"/>
                      <a:pt x="211" y="291"/>
                      <a:pt x="211" y="291"/>
                    </a:cubicBezTo>
                    <a:cubicBezTo>
                      <a:pt x="211" y="293"/>
                      <a:pt x="212" y="295"/>
                      <a:pt x="211" y="296"/>
                    </a:cubicBezTo>
                    <a:cubicBezTo>
                      <a:pt x="210" y="295"/>
                      <a:pt x="210" y="295"/>
                      <a:pt x="210" y="295"/>
                    </a:cubicBezTo>
                    <a:cubicBezTo>
                      <a:pt x="210" y="295"/>
                      <a:pt x="210" y="295"/>
                      <a:pt x="210" y="295"/>
                    </a:cubicBezTo>
                    <a:cubicBezTo>
                      <a:pt x="209" y="294"/>
                      <a:pt x="211" y="296"/>
                      <a:pt x="210" y="296"/>
                    </a:cubicBezTo>
                    <a:cubicBezTo>
                      <a:pt x="210" y="296"/>
                      <a:pt x="211" y="298"/>
                      <a:pt x="211" y="300"/>
                    </a:cubicBezTo>
                    <a:cubicBezTo>
                      <a:pt x="212" y="299"/>
                      <a:pt x="212" y="299"/>
                      <a:pt x="212" y="299"/>
                    </a:cubicBezTo>
                    <a:cubicBezTo>
                      <a:pt x="216" y="301"/>
                      <a:pt x="210" y="300"/>
                      <a:pt x="212" y="303"/>
                    </a:cubicBezTo>
                    <a:cubicBezTo>
                      <a:pt x="214" y="304"/>
                      <a:pt x="212" y="302"/>
                      <a:pt x="213" y="303"/>
                    </a:cubicBezTo>
                    <a:cubicBezTo>
                      <a:pt x="214" y="304"/>
                      <a:pt x="214" y="305"/>
                      <a:pt x="215" y="307"/>
                    </a:cubicBezTo>
                    <a:cubicBezTo>
                      <a:pt x="215" y="307"/>
                      <a:pt x="215" y="309"/>
                      <a:pt x="214" y="309"/>
                    </a:cubicBezTo>
                    <a:cubicBezTo>
                      <a:pt x="216" y="310"/>
                      <a:pt x="216" y="313"/>
                      <a:pt x="217" y="313"/>
                    </a:cubicBezTo>
                    <a:cubicBezTo>
                      <a:pt x="217" y="311"/>
                      <a:pt x="215" y="312"/>
                      <a:pt x="215" y="309"/>
                    </a:cubicBezTo>
                    <a:cubicBezTo>
                      <a:pt x="216" y="309"/>
                      <a:pt x="216" y="309"/>
                      <a:pt x="216" y="309"/>
                    </a:cubicBezTo>
                    <a:cubicBezTo>
                      <a:pt x="217" y="311"/>
                      <a:pt x="219" y="312"/>
                      <a:pt x="219" y="314"/>
                    </a:cubicBezTo>
                    <a:cubicBezTo>
                      <a:pt x="220" y="313"/>
                      <a:pt x="220" y="313"/>
                      <a:pt x="220" y="313"/>
                    </a:cubicBezTo>
                    <a:cubicBezTo>
                      <a:pt x="221" y="315"/>
                      <a:pt x="223" y="315"/>
                      <a:pt x="224" y="317"/>
                    </a:cubicBezTo>
                    <a:cubicBezTo>
                      <a:pt x="223" y="318"/>
                      <a:pt x="223" y="317"/>
                      <a:pt x="222" y="316"/>
                    </a:cubicBezTo>
                    <a:cubicBezTo>
                      <a:pt x="222" y="318"/>
                      <a:pt x="223" y="317"/>
                      <a:pt x="224" y="320"/>
                    </a:cubicBezTo>
                    <a:cubicBezTo>
                      <a:pt x="223" y="320"/>
                      <a:pt x="223" y="318"/>
                      <a:pt x="222" y="318"/>
                    </a:cubicBezTo>
                    <a:cubicBezTo>
                      <a:pt x="224" y="321"/>
                      <a:pt x="224" y="321"/>
                      <a:pt x="224" y="321"/>
                    </a:cubicBezTo>
                    <a:cubicBezTo>
                      <a:pt x="224" y="321"/>
                      <a:pt x="224" y="321"/>
                      <a:pt x="224" y="321"/>
                    </a:cubicBezTo>
                    <a:cubicBezTo>
                      <a:pt x="225" y="320"/>
                      <a:pt x="225" y="322"/>
                      <a:pt x="226" y="324"/>
                    </a:cubicBezTo>
                    <a:cubicBezTo>
                      <a:pt x="229" y="327"/>
                      <a:pt x="230" y="326"/>
                      <a:pt x="232" y="327"/>
                    </a:cubicBezTo>
                    <a:cubicBezTo>
                      <a:pt x="232" y="328"/>
                      <a:pt x="232" y="328"/>
                      <a:pt x="232" y="328"/>
                    </a:cubicBezTo>
                    <a:cubicBezTo>
                      <a:pt x="232" y="327"/>
                      <a:pt x="232" y="328"/>
                      <a:pt x="231" y="328"/>
                    </a:cubicBezTo>
                    <a:cubicBezTo>
                      <a:pt x="232" y="329"/>
                      <a:pt x="232" y="331"/>
                      <a:pt x="231" y="330"/>
                    </a:cubicBezTo>
                    <a:cubicBezTo>
                      <a:pt x="232" y="332"/>
                      <a:pt x="231" y="329"/>
                      <a:pt x="232" y="330"/>
                    </a:cubicBezTo>
                    <a:cubicBezTo>
                      <a:pt x="233" y="332"/>
                      <a:pt x="233" y="332"/>
                      <a:pt x="233" y="332"/>
                    </a:cubicBezTo>
                    <a:cubicBezTo>
                      <a:pt x="234" y="332"/>
                      <a:pt x="233" y="331"/>
                      <a:pt x="235" y="332"/>
                    </a:cubicBezTo>
                    <a:cubicBezTo>
                      <a:pt x="236" y="335"/>
                      <a:pt x="236" y="335"/>
                      <a:pt x="236" y="335"/>
                    </a:cubicBezTo>
                    <a:cubicBezTo>
                      <a:pt x="236" y="335"/>
                      <a:pt x="236" y="336"/>
                      <a:pt x="235" y="335"/>
                    </a:cubicBezTo>
                    <a:cubicBezTo>
                      <a:pt x="235" y="335"/>
                      <a:pt x="236" y="337"/>
                      <a:pt x="237" y="336"/>
                    </a:cubicBezTo>
                    <a:cubicBezTo>
                      <a:pt x="237" y="335"/>
                      <a:pt x="238" y="338"/>
                      <a:pt x="239" y="337"/>
                    </a:cubicBezTo>
                    <a:cubicBezTo>
                      <a:pt x="239" y="339"/>
                      <a:pt x="239" y="339"/>
                      <a:pt x="239" y="339"/>
                    </a:cubicBezTo>
                    <a:cubicBezTo>
                      <a:pt x="238" y="338"/>
                      <a:pt x="238" y="338"/>
                      <a:pt x="238" y="338"/>
                    </a:cubicBezTo>
                    <a:cubicBezTo>
                      <a:pt x="238" y="339"/>
                      <a:pt x="239" y="339"/>
                      <a:pt x="240" y="340"/>
                    </a:cubicBezTo>
                    <a:cubicBezTo>
                      <a:pt x="240" y="342"/>
                      <a:pt x="240" y="342"/>
                      <a:pt x="240" y="342"/>
                    </a:cubicBezTo>
                    <a:cubicBezTo>
                      <a:pt x="241" y="344"/>
                      <a:pt x="241" y="344"/>
                      <a:pt x="241" y="344"/>
                    </a:cubicBezTo>
                    <a:cubicBezTo>
                      <a:pt x="241" y="345"/>
                      <a:pt x="241" y="344"/>
                      <a:pt x="242" y="344"/>
                    </a:cubicBezTo>
                    <a:cubicBezTo>
                      <a:pt x="243" y="347"/>
                      <a:pt x="243" y="347"/>
                      <a:pt x="243" y="347"/>
                    </a:cubicBezTo>
                    <a:cubicBezTo>
                      <a:pt x="242" y="347"/>
                      <a:pt x="241" y="348"/>
                      <a:pt x="241" y="348"/>
                    </a:cubicBezTo>
                    <a:cubicBezTo>
                      <a:pt x="242" y="348"/>
                      <a:pt x="242" y="347"/>
                      <a:pt x="243" y="349"/>
                    </a:cubicBezTo>
                    <a:cubicBezTo>
                      <a:pt x="242" y="348"/>
                      <a:pt x="243" y="351"/>
                      <a:pt x="241" y="351"/>
                    </a:cubicBezTo>
                    <a:cubicBezTo>
                      <a:pt x="241" y="352"/>
                      <a:pt x="242" y="354"/>
                      <a:pt x="243" y="355"/>
                    </a:cubicBezTo>
                    <a:cubicBezTo>
                      <a:pt x="244" y="356"/>
                      <a:pt x="243" y="354"/>
                      <a:pt x="244" y="353"/>
                    </a:cubicBezTo>
                    <a:cubicBezTo>
                      <a:pt x="246" y="357"/>
                      <a:pt x="248" y="356"/>
                      <a:pt x="249" y="359"/>
                    </a:cubicBezTo>
                    <a:cubicBezTo>
                      <a:pt x="249" y="358"/>
                      <a:pt x="249" y="358"/>
                      <a:pt x="249" y="358"/>
                    </a:cubicBezTo>
                    <a:cubicBezTo>
                      <a:pt x="250" y="359"/>
                      <a:pt x="250" y="359"/>
                      <a:pt x="251" y="360"/>
                    </a:cubicBezTo>
                    <a:cubicBezTo>
                      <a:pt x="250" y="360"/>
                      <a:pt x="250" y="363"/>
                      <a:pt x="251" y="366"/>
                    </a:cubicBezTo>
                    <a:cubicBezTo>
                      <a:pt x="252" y="366"/>
                      <a:pt x="251" y="364"/>
                      <a:pt x="252" y="364"/>
                    </a:cubicBezTo>
                    <a:cubicBezTo>
                      <a:pt x="253" y="366"/>
                      <a:pt x="253" y="366"/>
                      <a:pt x="253" y="366"/>
                    </a:cubicBezTo>
                    <a:cubicBezTo>
                      <a:pt x="253" y="366"/>
                      <a:pt x="253" y="366"/>
                      <a:pt x="253" y="366"/>
                    </a:cubicBezTo>
                    <a:cubicBezTo>
                      <a:pt x="254" y="367"/>
                      <a:pt x="253" y="369"/>
                      <a:pt x="255" y="369"/>
                    </a:cubicBezTo>
                    <a:cubicBezTo>
                      <a:pt x="254" y="372"/>
                      <a:pt x="254" y="372"/>
                      <a:pt x="254" y="372"/>
                    </a:cubicBezTo>
                    <a:cubicBezTo>
                      <a:pt x="254" y="371"/>
                      <a:pt x="254" y="371"/>
                      <a:pt x="254" y="371"/>
                    </a:cubicBezTo>
                    <a:cubicBezTo>
                      <a:pt x="255" y="371"/>
                      <a:pt x="256" y="372"/>
                      <a:pt x="256" y="373"/>
                    </a:cubicBezTo>
                    <a:cubicBezTo>
                      <a:pt x="258" y="374"/>
                      <a:pt x="258" y="375"/>
                      <a:pt x="257" y="377"/>
                    </a:cubicBezTo>
                    <a:cubicBezTo>
                      <a:pt x="258" y="376"/>
                      <a:pt x="258" y="375"/>
                      <a:pt x="259" y="376"/>
                    </a:cubicBezTo>
                    <a:cubicBezTo>
                      <a:pt x="257" y="377"/>
                      <a:pt x="260" y="380"/>
                      <a:pt x="259" y="380"/>
                    </a:cubicBezTo>
                    <a:cubicBezTo>
                      <a:pt x="260" y="381"/>
                      <a:pt x="260" y="382"/>
                      <a:pt x="260" y="382"/>
                    </a:cubicBezTo>
                    <a:cubicBezTo>
                      <a:pt x="259" y="382"/>
                      <a:pt x="259" y="382"/>
                      <a:pt x="259" y="382"/>
                    </a:cubicBezTo>
                    <a:cubicBezTo>
                      <a:pt x="261" y="382"/>
                      <a:pt x="262" y="384"/>
                      <a:pt x="263" y="385"/>
                    </a:cubicBezTo>
                    <a:cubicBezTo>
                      <a:pt x="261" y="386"/>
                      <a:pt x="264" y="387"/>
                      <a:pt x="262" y="389"/>
                    </a:cubicBezTo>
                    <a:cubicBezTo>
                      <a:pt x="264" y="388"/>
                      <a:pt x="264" y="391"/>
                      <a:pt x="266" y="391"/>
                    </a:cubicBezTo>
                    <a:cubicBezTo>
                      <a:pt x="266" y="393"/>
                      <a:pt x="265" y="393"/>
                      <a:pt x="265" y="394"/>
                    </a:cubicBezTo>
                    <a:cubicBezTo>
                      <a:pt x="266" y="394"/>
                      <a:pt x="266" y="394"/>
                      <a:pt x="266" y="394"/>
                    </a:cubicBezTo>
                    <a:cubicBezTo>
                      <a:pt x="265" y="395"/>
                      <a:pt x="266" y="397"/>
                      <a:pt x="267" y="399"/>
                    </a:cubicBezTo>
                    <a:cubicBezTo>
                      <a:pt x="269" y="400"/>
                      <a:pt x="269" y="400"/>
                      <a:pt x="269" y="400"/>
                    </a:cubicBezTo>
                    <a:cubicBezTo>
                      <a:pt x="268" y="400"/>
                      <a:pt x="268" y="400"/>
                      <a:pt x="268" y="400"/>
                    </a:cubicBezTo>
                    <a:cubicBezTo>
                      <a:pt x="269" y="401"/>
                      <a:pt x="270" y="402"/>
                      <a:pt x="270" y="401"/>
                    </a:cubicBezTo>
                    <a:cubicBezTo>
                      <a:pt x="270" y="401"/>
                      <a:pt x="270" y="401"/>
                      <a:pt x="270" y="401"/>
                    </a:cubicBezTo>
                    <a:cubicBezTo>
                      <a:pt x="271" y="401"/>
                      <a:pt x="271" y="402"/>
                      <a:pt x="272" y="403"/>
                    </a:cubicBezTo>
                    <a:cubicBezTo>
                      <a:pt x="272" y="404"/>
                      <a:pt x="272" y="404"/>
                      <a:pt x="272" y="404"/>
                    </a:cubicBezTo>
                    <a:cubicBezTo>
                      <a:pt x="272" y="404"/>
                      <a:pt x="271" y="404"/>
                      <a:pt x="271" y="405"/>
                    </a:cubicBezTo>
                    <a:cubicBezTo>
                      <a:pt x="271" y="404"/>
                      <a:pt x="275" y="406"/>
                      <a:pt x="274" y="404"/>
                    </a:cubicBezTo>
                    <a:cubicBezTo>
                      <a:pt x="275" y="404"/>
                      <a:pt x="276" y="405"/>
                      <a:pt x="276" y="406"/>
                    </a:cubicBezTo>
                    <a:cubicBezTo>
                      <a:pt x="275" y="407"/>
                      <a:pt x="275" y="407"/>
                      <a:pt x="275" y="407"/>
                    </a:cubicBezTo>
                    <a:cubicBezTo>
                      <a:pt x="277" y="407"/>
                      <a:pt x="277" y="407"/>
                      <a:pt x="277" y="407"/>
                    </a:cubicBezTo>
                    <a:cubicBezTo>
                      <a:pt x="277" y="410"/>
                      <a:pt x="277" y="410"/>
                      <a:pt x="277" y="410"/>
                    </a:cubicBezTo>
                    <a:cubicBezTo>
                      <a:pt x="277" y="409"/>
                      <a:pt x="274" y="409"/>
                      <a:pt x="275" y="411"/>
                    </a:cubicBezTo>
                    <a:cubicBezTo>
                      <a:pt x="273" y="409"/>
                      <a:pt x="273" y="409"/>
                      <a:pt x="273" y="409"/>
                    </a:cubicBezTo>
                    <a:cubicBezTo>
                      <a:pt x="273" y="410"/>
                      <a:pt x="273" y="410"/>
                      <a:pt x="272" y="409"/>
                    </a:cubicBezTo>
                    <a:cubicBezTo>
                      <a:pt x="274" y="411"/>
                      <a:pt x="273" y="410"/>
                      <a:pt x="274" y="411"/>
                    </a:cubicBezTo>
                    <a:cubicBezTo>
                      <a:pt x="273" y="412"/>
                      <a:pt x="273" y="413"/>
                      <a:pt x="274" y="414"/>
                    </a:cubicBezTo>
                    <a:cubicBezTo>
                      <a:pt x="274" y="413"/>
                      <a:pt x="274" y="413"/>
                      <a:pt x="274" y="413"/>
                    </a:cubicBezTo>
                    <a:cubicBezTo>
                      <a:pt x="274" y="413"/>
                      <a:pt x="274" y="413"/>
                      <a:pt x="274" y="413"/>
                    </a:cubicBezTo>
                    <a:cubicBezTo>
                      <a:pt x="275" y="412"/>
                      <a:pt x="275" y="412"/>
                      <a:pt x="275" y="412"/>
                    </a:cubicBezTo>
                    <a:cubicBezTo>
                      <a:pt x="275" y="412"/>
                      <a:pt x="277" y="413"/>
                      <a:pt x="277" y="414"/>
                    </a:cubicBezTo>
                    <a:cubicBezTo>
                      <a:pt x="277" y="411"/>
                      <a:pt x="280" y="416"/>
                      <a:pt x="280" y="415"/>
                    </a:cubicBezTo>
                    <a:cubicBezTo>
                      <a:pt x="280" y="415"/>
                      <a:pt x="281" y="416"/>
                      <a:pt x="281" y="416"/>
                    </a:cubicBezTo>
                    <a:cubicBezTo>
                      <a:pt x="279" y="415"/>
                      <a:pt x="280" y="418"/>
                      <a:pt x="279" y="418"/>
                    </a:cubicBezTo>
                    <a:cubicBezTo>
                      <a:pt x="280" y="419"/>
                      <a:pt x="279" y="417"/>
                      <a:pt x="280" y="417"/>
                    </a:cubicBezTo>
                    <a:cubicBezTo>
                      <a:pt x="280" y="420"/>
                      <a:pt x="280" y="420"/>
                      <a:pt x="280" y="420"/>
                    </a:cubicBezTo>
                    <a:cubicBezTo>
                      <a:pt x="280" y="420"/>
                      <a:pt x="280" y="420"/>
                      <a:pt x="280" y="420"/>
                    </a:cubicBezTo>
                    <a:cubicBezTo>
                      <a:pt x="280" y="421"/>
                      <a:pt x="280" y="421"/>
                      <a:pt x="280" y="421"/>
                    </a:cubicBezTo>
                    <a:cubicBezTo>
                      <a:pt x="281" y="421"/>
                      <a:pt x="280" y="419"/>
                      <a:pt x="281" y="421"/>
                    </a:cubicBezTo>
                    <a:cubicBezTo>
                      <a:pt x="281" y="421"/>
                      <a:pt x="282" y="422"/>
                      <a:pt x="282" y="422"/>
                    </a:cubicBezTo>
                    <a:cubicBezTo>
                      <a:pt x="281" y="422"/>
                      <a:pt x="280" y="423"/>
                      <a:pt x="279" y="422"/>
                    </a:cubicBezTo>
                    <a:cubicBezTo>
                      <a:pt x="280" y="423"/>
                      <a:pt x="282" y="426"/>
                      <a:pt x="282" y="424"/>
                    </a:cubicBezTo>
                    <a:cubicBezTo>
                      <a:pt x="283" y="425"/>
                      <a:pt x="283" y="425"/>
                      <a:pt x="283" y="425"/>
                    </a:cubicBezTo>
                    <a:cubicBezTo>
                      <a:pt x="283" y="424"/>
                      <a:pt x="282" y="422"/>
                      <a:pt x="284" y="424"/>
                    </a:cubicBezTo>
                    <a:cubicBezTo>
                      <a:pt x="284" y="424"/>
                      <a:pt x="284" y="424"/>
                      <a:pt x="284" y="424"/>
                    </a:cubicBezTo>
                    <a:cubicBezTo>
                      <a:pt x="285" y="425"/>
                      <a:pt x="285" y="425"/>
                      <a:pt x="285" y="425"/>
                    </a:cubicBezTo>
                    <a:cubicBezTo>
                      <a:pt x="285" y="426"/>
                      <a:pt x="285" y="426"/>
                      <a:pt x="285" y="426"/>
                    </a:cubicBezTo>
                    <a:cubicBezTo>
                      <a:pt x="286" y="427"/>
                      <a:pt x="286" y="427"/>
                      <a:pt x="286" y="427"/>
                    </a:cubicBezTo>
                    <a:cubicBezTo>
                      <a:pt x="285" y="428"/>
                      <a:pt x="285" y="428"/>
                      <a:pt x="285" y="428"/>
                    </a:cubicBezTo>
                    <a:cubicBezTo>
                      <a:pt x="286" y="429"/>
                      <a:pt x="287" y="429"/>
                      <a:pt x="287" y="429"/>
                    </a:cubicBezTo>
                    <a:cubicBezTo>
                      <a:pt x="288" y="430"/>
                      <a:pt x="288" y="430"/>
                      <a:pt x="287" y="430"/>
                    </a:cubicBezTo>
                    <a:cubicBezTo>
                      <a:pt x="288" y="432"/>
                      <a:pt x="289" y="434"/>
                      <a:pt x="289" y="435"/>
                    </a:cubicBezTo>
                    <a:cubicBezTo>
                      <a:pt x="290" y="436"/>
                      <a:pt x="289" y="434"/>
                      <a:pt x="290" y="435"/>
                    </a:cubicBezTo>
                    <a:cubicBezTo>
                      <a:pt x="289" y="438"/>
                      <a:pt x="293" y="441"/>
                      <a:pt x="294" y="444"/>
                    </a:cubicBezTo>
                    <a:cubicBezTo>
                      <a:pt x="295" y="442"/>
                      <a:pt x="295" y="444"/>
                      <a:pt x="297" y="444"/>
                    </a:cubicBezTo>
                    <a:cubicBezTo>
                      <a:pt x="296" y="444"/>
                      <a:pt x="297" y="447"/>
                      <a:pt x="295" y="445"/>
                    </a:cubicBezTo>
                    <a:cubicBezTo>
                      <a:pt x="296" y="446"/>
                      <a:pt x="296" y="446"/>
                      <a:pt x="296" y="446"/>
                    </a:cubicBezTo>
                    <a:cubicBezTo>
                      <a:pt x="296" y="448"/>
                      <a:pt x="294" y="444"/>
                      <a:pt x="294" y="447"/>
                    </a:cubicBezTo>
                    <a:cubicBezTo>
                      <a:pt x="295" y="448"/>
                      <a:pt x="297" y="448"/>
                      <a:pt x="298" y="451"/>
                    </a:cubicBezTo>
                    <a:cubicBezTo>
                      <a:pt x="296" y="451"/>
                      <a:pt x="299" y="452"/>
                      <a:pt x="297" y="452"/>
                    </a:cubicBezTo>
                    <a:cubicBezTo>
                      <a:pt x="296" y="451"/>
                      <a:pt x="296" y="451"/>
                      <a:pt x="296" y="451"/>
                    </a:cubicBezTo>
                    <a:cubicBezTo>
                      <a:pt x="296" y="451"/>
                      <a:pt x="296" y="451"/>
                      <a:pt x="296" y="451"/>
                    </a:cubicBezTo>
                    <a:cubicBezTo>
                      <a:pt x="298" y="455"/>
                      <a:pt x="298" y="452"/>
                      <a:pt x="300" y="453"/>
                    </a:cubicBezTo>
                    <a:cubicBezTo>
                      <a:pt x="301" y="455"/>
                      <a:pt x="300" y="455"/>
                      <a:pt x="299" y="456"/>
                    </a:cubicBezTo>
                    <a:cubicBezTo>
                      <a:pt x="301" y="458"/>
                      <a:pt x="301" y="458"/>
                      <a:pt x="301" y="458"/>
                    </a:cubicBezTo>
                    <a:cubicBezTo>
                      <a:pt x="299" y="457"/>
                      <a:pt x="300" y="455"/>
                      <a:pt x="301" y="455"/>
                    </a:cubicBezTo>
                    <a:cubicBezTo>
                      <a:pt x="300" y="457"/>
                      <a:pt x="303" y="458"/>
                      <a:pt x="304" y="458"/>
                    </a:cubicBezTo>
                    <a:cubicBezTo>
                      <a:pt x="303" y="454"/>
                      <a:pt x="302" y="456"/>
                      <a:pt x="302" y="452"/>
                    </a:cubicBezTo>
                    <a:cubicBezTo>
                      <a:pt x="302" y="452"/>
                      <a:pt x="301" y="453"/>
                      <a:pt x="300" y="451"/>
                    </a:cubicBezTo>
                    <a:cubicBezTo>
                      <a:pt x="301" y="452"/>
                      <a:pt x="301" y="451"/>
                      <a:pt x="301" y="450"/>
                    </a:cubicBezTo>
                    <a:cubicBezTo>
                      <a:pt x="300" y="451"/>
                      <a:pt x="300" y="449"/>
                      <a:pt x="299" y="449"/>
                    </a:cubicBezTo>
                    <a:cubicBezTo>
                      <a:pt x="299" y="448"/>
                      <a:pt x="301" y="449"/>
                      <a:pt x="300" y="447"/>
                    </a:cubicBezTo>
                    <a:cubicBezTo>
                      <a:pt x="299" y="447"/>
                      <a:pt x="299" y="447"/>
                      <a:pt x="299" y="447"/>
                    </a:cubicBezTo>
                    <a:cubicBezTo>
                      <a:pt x="299" y="447"/>
                      <a:pt x="300" y="447"/>
                      <a:pt x="299" y="446"/>
                    </a:cubicBezTo>
                    <a:cubicBezTo>
                      <a:pt x="300" y="446"/>
                      <a:pt x="300" y="445"/>
                      <a:pt x="301" y="447"/>
                    </a:cubicBezTo>
                    <a:cubicBezTo>
                      <a:pt x="301" y="443"/>
                      <a:pt x="298" y="443"/>
                      <a:pt x="297" y="442"/>
                    </a:cubicBezTo>
                    <a:cubicBezTo>
                      <a:pt x="297" y="442"/>
                      <a:pt x="297" y="442"/>
                      <a:pt x="297" y="442"/>
                    </a:cubicBezTo>
                    <a:cubicBezTo>
                      <a:pt x="296" y="441"/>
                      <a:pt x="296" y="441"/>
                      <a:pt x="296" y="441"/>
                    </a:cubicBezTo>
                    <a:cubicBezTo>
                      <a:pt x="296" y="439"/>
                      <a:pt x="297" y="441"/>
                      <a:pt x="297" y="441"/>
                    </a:cubicBezTo>
                    <a:cubicBezTo>
                      <a:pt x="296" y="439"/>
                      <a:pt x="296" y="439"/>
                      <a:pt x="296" y="439"/>
                    </a:cubicBezTo>
                    <a:cubicBezTo>
                      <a:pt x="296" y="439"/>
                      <a:pt x="296" y="439"/>
                      <a:pt x="296" y="439"/>
                    </a:cubicBezTo>
                    <a:cubicBezTo>
                      <a:pt x="296" y="437"/>
                      <a:pt x="296" y="437"/>
                      <a:pt x="296" y="437"/>
                    </a:cubicBezTo>
                    <a:cubicBezTo>
                      <a:pt x="298" y="438"/>
                      <a:pt x="298" y="438"/>
                      <a:pt x="298" y="438"/>
                    </a:cubicBezTo>
                    <a:cubicBezTo>
                      <a:pt x="296" y="436"/>
                      <a:pt x="296" y="436"/>
                      <a:pt x="296" y="436"/>
                    </a:cubicBezTo>
                    <a:cubicBezTo>
                      <a:pt x="296" y="436"/>
                      <a:pt x="296" y="434"/>
                      <a:pt x="297" y="435"/>
                    </a:cubicBezTo>
                    <a:cubicBezTo>
                      <a:pt x="295" y="432"/>
                      <a:pt x="295" y="432"/>
                      <a:pt x="295" y="432"/>
                    </a:cubicBezTo>
                    <a:cubicBezTo>
                      <a:pt x="296" y="432"/>
                      <a:pt x="296" y="432"/>
                      <a:pt x="296" y="432"/>
                    </a:cubicBezTo>
                    <a:cubicBezTo>
                      <a:pt x="295" y="431"/>
                      <a:pt x="295" y="431"/>
                      <a:pt x="295" y="432"/>
                    </a:cubicBezTo>
                    <a:cubicBezTo>
                      <a:pt x="295" y="431"/>
                      <a:pt x="291" y="428"/>
                      <a:pt x="293" y="428"/>
                    </a:cubicBezTo>
                    <a:cubicBezTo>
                      <a:pt x="291" y="426"/>
                      <a:pt x="291" y="425"/>
                      <a:pt x="289" y="422"/>
                    </a:cubicBezTo>
                    <a:cubicBezTo>
                      <a:pt x="291" y="424"/>
                      <a:pt x="288" y="419"/>
                      <a:pt x="290" y="421"/>
                    </a:cubicBezTo>
                    <a:cubicBezTo>
                      <a:pt x="290" y="419"/>
                      <a:pt x="289" y="420"/>
                      <a:pt x="288" y="419"/>
                    </a:cubicBezTo>
                    <a:cubicBezTo>
                      <a:pt x="288" y="417"/>
                      <a:pt x="289" y="417"/>
                      <a:pt x="290" y="418"/>
                    </a:cubicBezTo>
                    <a:cubicBezTo>
                      <a:pt x="289" y="417"/>
                      <a:pt x="289" y="417"/>
                      <a:pt x="289" y="417"/>
                    </a:cubicBezTo>
                    <a:cubicBezTo>
                      <a:pt x="289" y="417"/>
                      <a:pt x="289" y="417"/>
                      <a:pt x="289" y="417"/>
                    </a:cubicBezTo>
                    <a:cubicBezTo>
                      <a:pt x="288" y="416"/>
                      <a:pt x="288" y="416"/>
                      <a:pt x="288" y="416"/>
                    </a:cubicBezTo>
                    <a:cubicBezTo>
                      <a:pt x="288" y="415"/>
                      <a:pt x="289" y="415"/>
                      <a:pt x="288" y="414"/>
                    </a:cubicBezTo>
                    <a:cubicBezTo>
                      <a:pt x="287" y="414"/>
                      <a:pt x="287" y="414"/>
                      <a:pt x="287" y="414"/>
                    </a:cubicBezTo>
                    <a:cubicBezTo>
                      <a:pt x="287" y="413"/>
                      <a:pt x="287" y="413"/>
                      <a:pt x="287" y="413"/>
                    </a:cubicBezTo>
                    <a:cubicBezTo>
                      <a:pt x="287" y="414"/>
                      <a:pt x="286" y="413"/>
                      <a:pt x="286" y="412"/>
                    </a:cubicBezTo>
                    <a:cubicBezTo>
                      <a:pt x="286" y="412"/>
                      <a:pt x="286" y="412"/>
                      <a:pt x="286" y="412"/>
                    </a:cubicBezTo>
                    <a:cubicBezTo>
                      <a:pt x="285" y="411"/>
                      <a:pt x="285" y="411"/>
                      <a:pt x="285" y="411"/>
                    </a:cubicBezTo>
                    <a:cubicBezTo>
                      <a:pt x="286" y="412"/>
                      <a:pt x="285" y="410"/>
                      <a:pt x="286" y="410"/>
                    </a:cubicBezTo>
                    <a:cubicBezTo>
                      <a:pt x="285" y="409"/>
                      <a:pt x="285" y="409"/>
                      <a:pt x="284" y="408"/>
                    </a:cubicBezTo>
                    <a:cubicBezTo>
                      <a:pt x="284" y="408"/>
                      <a:pt x="284" y="408"/>
                      <a:pt x="284" y="408"/>
                    </a:cubicBezTo>
                    <a:cubicBezTo>
                      <a:pt x="282" y="406"/>
                      <a:pt x="284" y="408"/>
                      <a:pt x="284" y="406"/>
                    </a:cubicBezTo>
                    <a:cubicBezTo>
                      <a:pt x="283" y="406"/>
                      <a:pt x="283" y="406"/>
                      <a:pt x="283" y="406"/>
                    </a:cubicBezTo>
                    <a:cubicBezTo>
                      <a:pt x="283" y="403"/>
                      <a:pt x="280" y="402"/>
                      <a:pt x="279" y="400"/>
                    </a:cubicBezTo>
                    <a:cubicBezTo>
                      <a:pt x="280" y="401"/>
                      <a:pt x="281" y="400"/>
                      <a:pt x="281" y="401"/>
                    </a:cubicBezTo>
                    <a:cubicBezTo>
                      <a:pt x="276" y="395"/>
                      <a:pt x="276" y="395"/>
                      <a:pt x="276" y="395"/>
                    </a:cubicBezTo>
                    <a:cubicBezTo>
                      <a:pt x="277" y="394"/>
                      <a:pt x="277" y="394"/>
                      <a:pt x="277" y="392"/>
                    </a:cubicBezTo>
                    <a:cubicBezTo>
                      <a:pt x="276" y="390"/>
                      <a:pt x="276" y="390"/>
                      <a:pt x="275" y="390"/>
                    </a:cubicBezTo>
                    <a:cubicBezTo>
                      <a:pt x="275" y="389"/>
                      <a:pt x="273" y="387"/>
                      <a:pt x="274" y="386"/>
                    </a:cubicBezTo>
                    <a:cubicBezTo>
                      <a:pt x="273" y="384"/>
                      <a:pt x="273" y="384"/>
                      <a:pt x="273" y="384"/>
                    </a:cubicBezTo>
                    <a:cubicBezTo>
                      <a:pt x="273" y="384"/>
                      <a:pt x="273" y="384"/>
                      <a:pt x="273" y="384"/>
                    </a:cubicBezTo>
                    <a:cubicBezTo>
                      <a:pt x="272" y="385"/>
                      <a:pt x="272" y="385"/>
                      <a:pt x="272" y="385"/>
                    </a:cubicBezTo>
                    <a:cubicBezTo>
                      <a:pt x="273" y="382"/>
                      <a:pt x="269" y="381"/>
                      <a:pt x="270" y="378"/>
                    </a:cubicBezTo>
                    <a:cubicBezTo>
                      <a:pt x="270" y="379"/>
                      <a:pt x="270" y="379"/>
                      <a:pt x="270" y="379"/>
                    </a:cubicBezTo>
                    <a:cubicBezTo>
                      <a:pt x="269" y="378"/>
                      <a:pt x="269" y="378"/>
                      <a:pt x="269" y="378"/>
                    </a:cubicBezTo>
                    <a:cubicBezTo>
                      <a:pt x="270" y="378"/>
                      <a:pt x="270" y="378"/>
                      <a:pt x="270" y="378"/>
                    </a:cubicBezTo>
                    <a:cubicBezTo>
                      <a:pt x="268" y="373"/>
                      <a:pt x="268" y="373"/>
                      <a:pt x="268" y="373"/>
                    </a:cubicBezTo>
                    <a:cubicBezTo>
                      <a:pt x="268" y="374"/>
                      <a:pt x="268" y="374"/>
                      <a:pt x="268" y="374"/>
                    </a:cubicBezTo>
                    <a:cubicBezTo>
                      <a:pt x="267" y="372"/>
                      <a:pt x="267" y="372"/>
                      <a:pt x="267" y="372"/>
                    </a:cubicBezTo>
                    <a:cubicBezTo>
                      <a:pt x="269" y="373"/>
                      <a:pt x="266" y="370"/>
                      <a:pt x="267" y="370"/>
                    </a:cubicBezTo>
                    <a:cubicBezTo>
                      <a:pt x="267" y="370"/>
                      <a:pt x="267" y="370"/>
                      <a:pt x="267" y="370"/>
                    </a:cubicBezTo>
                    <a:cubicBezTo>
                      <a:pt x="267" y="369"/>
                      <a:pt x="267" y="369"/>
                      <a:pt x="266" y="370"/>
                    </a:cubicBezTo>
                    <a:cubicBezTo>
                      <a:pt x="265" y="368"/>
                      <a:pt x="267" y="368"/>
                      <a:pt x="265" y="367"/>
                    </a:cubicBezTo>
                    <a:cubicBezTo>
                      <a:pt x="266" y="368"/>
                      <a:pt x="266" y="368"/>
                      <a:pt x="266" y="368"/>
                    </a:cubicBezTo>
                    <a:cubicBezTo>
                      <a:pt x="266" y="368"/>
                      <a:pt x="265" y="368"/>
                      <a:pt x="264" y="367"/>
                    </a:cubicBezTo>
                    <a:cubicBezTo>
                      <a:pt x="264" y="367"/>
                      <a:pt x="264" y="366"/>
                      <a:pt x="265" y="367"/>
                    </a:cubicBezTo>
                    <a:cubicBezTo>
                      <a:pt x="264" y="365"/>
                      <a:pt x="263" y="363"/>
                      <a:pt x="263" y="363"/>
                    </a:cubicBezTo>
                    <a:cubicBezTo>
                      <a:pt x="263" y="362"/>
                      <a:pt x="263" y="362"/>
                      <a:pt x="264" y="362"/>
                    </a:cubicBezTo>
                    <a:cubicBezTo>
                      <a:pt x="262" y="360"/>
                      <a:pt x="263" y="361"/>
                      <a:pt x="261" y="358"/>
                    </a:cubicBezTo>
                    <a:cubicBezTo>
                      <a:pt x="261" y="358"/>
                      <a:pt x="261" y="358"/>
                      <a:pt x="261" y="358"/>
                    </a:cubicBezTo>
                    <a:cubicBezTo>
                      <a:pt x="261" y="357"/>
                      <a:pt x="261" y="357"/>
                      <a:pt x="261" y="357"/>
                    </a:cubicBezTo>
                    <a:cubicBezTo>
                      <a:pt x="261" y="356"/>
                      <a:pt x="261" y="356"/>
                      <a:pt x="261" y="356"/>
                    </a:cubicBezTo>
                    <a:cubicBezTo>
                      <a:pt x="260" y="356"/>
                      <a:pt x="260" y="356"/>
                      <a:pt x="260" y="356"/>
                    </a:cubicBezTo>
                    <a:cubicBezTo>
                      <a:pt x="259" y="354"/>
                      <a:pt x="259" y="354"/>
                      <a:pt x="259" y="354"/>
                    </a:cubicBezTo>
                    <a:cubicBezTo>
                      <a:pt x="260" y="354"/>
                      <a:pt x="260" y="354"/>
                      <a:pt x="260" y="354"/>
                    </a:cubicBezTo>
                    <a:cubicBezTo>
                      <a:pt x="258" y="352"/>
                      <a:pt x="259" y="350"/>
                      <a:pt x="257" y="348"/>
                    </a:cubicBezTo>
                    <a:cubicBezTo>
                      <a:pt x="258" y="349"/>
                      <a:pt x="258" y="349"/>
                      <a:pt x="258" y="349"/>
                    </a:cubicBezTo>
                    <a:cubicBezTo>
                      <a:pt x="256" y="347"/>
                      <a:pt x="258" y="346"/>
                      <a:pt x="256" y="344"/>
                    </a:cubicBezTo>
                    <a:cubicBezTo>
                      <a:pt x="256" y="344"/>
                      <a:pt x="256" y="344"/>
                      <a:pt x="256" y="344"/>
                    </a:cubicBezTo>
                    <a:cubicBezTo>
                      <a:pt x="256" y="343"/>
                      <a:pt x="256" y="343"/>
                      <a:pt x="256" y="343"/>
                    </a:cubicBezTo>
                    <a:cubicBezTo>
                      <a:pt x="256" y="343"/>
                      <a:pt x="256" y="343"/>
                      <a:pt x="256" y="343"/>
                    </a:cubicBezTo>
                    <a:cubicBezTo>
                      <a:pt x="255" y="343"/>
                      <a:pt x="255" y="343"/>
                      <a:pt x="255" y="343"/>
                    </a:cubicBezTo>
                    <a:cubicBezTo>
                      <a:pt x="255" y="342"/>
                      <a:pt x="255" y="342"/>
                      <a:pt x="255" y="342"/>
                    </a:cubicBezTo>
                    <a:cubicBezTo>
                      <a:pt x="255" y="341"/>
                      <a:pt x="255" y="341"/>
                      <a:pt x="255" y="341"/>
                    </a:cubicBezTo>
                    <a:cubicBezTo>
                      <a:pt x="256" y="339"/>
                      <a:pt x="254" y="338"/>
                      <a:pt x="254" y="336"/>
                    </a:cubicBezTo>
                    <a:cubicBezTo>
                      <a:pt x="253" y="337"/>
                      <a:pt x="253" y="337"/>
                      <a:pt x="253" y="337"/>
                    </a:cubicBezTo>
                    <a:cubicBezTo>
                      <a:pt x="249" y="335"/>
                      <a:pt x="250" y="327"/>
                      <a:pt x="246" y="323"/>
                    </a:cubicBezTo>
                    <a:cubicBezTo>
                      <a:pt x="247" y="323"/>
                      <a:pt x="247" y="323"/>
                      <a:pt x="247" y="323"/>
                    </a:cubicBezTo>
                    <a:cubicBezTo>
                      <a:pt x="244" y="321"/>
                      <a:pt x="244" y="321"/>
                      <a:pt x="244" y="321"/>
                    </a:cubicBezTo>
                    <a:cubicBezTo>
                      <a:pt x="244" y="320"/>
                      <a:pt x="245" y="322"/>
                      <a:pt x="246" y="321"/>
                    </a:cubicBezTo>
                    <a:cubicBezTo>
                      <a:pt x="244" y="319"/>
                      <a:pt x="244" y="321"/>
                      <a:pt x="242" y="319"/>
                    </a:cubicBezTo>
                    <a:cubicBezTo>
                      <a:pt x="242" y="317"/>
                      <a:pt x="243" y="319"/>
                      <a:pt x="244" y="319"/>
                    </a:cubicBezTo>
                    <a:cubicBezTo>
                      <a:pt x="242" y="317"/>
                      <a:pt x="239" y="314"/>
                      <a:pt x="239" y="313"/>
                    </a:cubicBezTo>
                    <a:cubicBezTo>
                      <a:pt x="238" y="313"/>
                      <a:pt x="238" y="313"/>
                      <a:pt x="238" y="313"/>
                    </a:cubicBezTo>
                    <a:cubicBezTo>
                      <a:pt x="235" y="308"/>
                      <a:pt x="235" y="308"/>
                      <a:pt x="235" y="308"/>
                    </a:cubicBezTo>
                    <a:cubicBezTo>
                      <a:pt x="236" y="309"/>
                      <a:pt x="236" y="309"/>
                      <a:pt x="236" y="309"/>
                    </a:cubicBezTo>
                    <a:cubicBezTo>
                      <a:pt x="235" y="307"/>
                      <a:pt x="235" y="307"/>
                      <a:pt x="235" y="307"/>
                    </a:cubicBezTo>
                    <a:cubicBezTo>
                      <a:pt x="236" y="307"/>
                      <a:pt x="236" y="307"/>
                      <a:pt x="236" y="307"/>
                    </a:cubicBezTo>
                    <a:cubicBezTo>
                      <a:pt x="235" y="306"/>
                      <a:pt x="233" y="304"/>
                      <a:pt x="234" y="303"/>
                    </a:cubicBezTo>
                    <a:cubicBezTo>
                      <a:pt x="234" y="304"/>
                      <a:pt x="233" y="304"/>
                      <a:pt x="232" y="303"/>
                    </a:cubicBezTo>
                    <a:cubicBezTo>
                      <a:pt x="233" y="302"/>
                      <a:pt x="230" y="301"/>
                      <a:pt x="230" y="299"/>
                    </a:cubicBezTo>
                    <a:cubicBezTo>
                      <a:pt x="231" y="299"/>
                      <a:pt x="231" y="299"/>
                      <a:pt x="231" y="299"/>
                    </a:cubicBezTo>
                    <a:cubicBezTo>
                      <a:pt x="229" y="298"/>
                      <a:pt x="229" y="298"/>
                      <a:pt x="229" y="298"/>
                    </a:cubicBezTo>
                    <a:cubicBezTo>
                      <a:pt x="230" y="298"/>
                      <a:pt x="230" y="298"/>
                      <a:pt x="230" y="298"/>
                    </a:cubicBezTo>
                    <a:cubicBezTo>
                      <a:pt x="227" y="294"/>
                      <a:pt x="227" y="294"/>
                      <a:pt x="227" y="294"/>
                    </a:cubicBezTo>
                    <a:cubicBezTo>
                      <a:pt x="228" y="293"/>
                      <a:pt x="225" y="291"/>
                      <a:pt x="226" y="291"/>
                    </a:cubicBezTo>
                    <a:cubicBezTo>
                      <a:pt x="226" y="289"/>
                      <a:pt x="226" y="292"/>
                      <a:pt x="225" y="290"/>
                    </a:cubicBezTo>
                    <a:cubicBezTo>
                      <a:pt x="226" y="290"/>
                      <a:pt x="225" y="289"/>
                      <a:pt x="225" y="289"/>
                    </a:cubicBezTo>
                    <a:cubicBezTo>
                      <a:pt x="226" y="289"/>
                      <a:pt x="226" y="289"/>
                      <a:pt x="226" y="289"/>
                    </a:cubicBezTo>
                    <a:cubicBezTo>
                      <a:pt x="225" y="288"/>
                      <a:pt x="225" y="288"/>
                      <a:pt x="225" y="288"/>
                    </a:cubicBezTo>
                    <a:cubicBezTo>
                      <a:pt x="226" y="288"/>
                      <a:pt x="226" y="288"/>
                      <a:pt x="226" y="288"/>
                    </a:cubicBezTo>
                    <a:cubicBezTo>
                      <a:pt x="224" y="287"/>
                      <a:pt x="224" y="287"/>
                      <a:pt x="224" y="287"/>
                    </a:cubicBezTo>
                    <a:cubicBezTo>
                      <a:pt x="224" y="286"/>
                      <a:pt x="223" y="284"/>
                      <a:pt x="224" y="284"/>
                    </a:cubicBezTo>
                    <a:cubicBezTo>
                      <a:pt x="224" y="284"/>
                      <a:pt x="224" y="284"/>
                      <a:pt x="224" y="284"/>
                    </a:cubicBezTo>
                    <a:cubicBezTo>
                      <a:pt x="222" y="281"/>
                      <a:pt x="225" y="280"/>
                      <a:pt x="224" y="278"/>
                    </a:cubicBezTo>
                    <a:cubicBezTo>
                      <a:pt x="224" y="278"/>
                      <a:pt x="224" y="278"/>
                      <a:pt x="224" y="278"/>
                    </a:cubicBezTo>
                    <a:cubicBezTo>
                      <a:pt x="224" y="276"/>
                      <a:pt x="224" y="276"/>
                      <a:pt x="224" y="276"/>
                    </a:cubicBezTo>
                    <a:cubicBezTo>
                      <a:pt x="225" y="276"/>
                      <a:pt x="225" y="276"/>
                      <a:pt x="225" y="276"/>
                    </a:cubicBezTo>
                    <a:cubicBezTo>
                      <a:pt x="223" y="274"/>
                      <a:pt x="223" y="274"/>
                      <a:pt x="223" y="274"/>
                    </a:cubicBezTo>
                    <a:cubicBezTo>
                      <a:pt x="224" y="274"/>
                      <a:pt x="224" y="274"/>
                      <a:pt x="224" y="274"/>
                    </a:cubicBezTo>
                    <a:cubicBezTo>
                      <a:pt x="224" y="272"/>
                      <a:pt x="224" y="269"/>
                      <a:pt x="224" y="266"/>
                    </a:cubicBezTo>
                    <a:cubicBezTo>
                      <a:pt x="224" y="266"/>
                      <a:pt x="224" y="266"/>
                      <a:pt x="224" y="266"/>
                    </a:cubicBezTo>
                    <a:cubicBezTo>
                      <a:pt x="223" y="263"/>
                      <a:pt x="224" y="263"/>
                      <a:pt x="224" y="261"/>
                    </a:cubicBezTo>
                    <a:cubicBezTo>
                      <a:pt x="224" y="261"/>
                      <a:pt x="224" y="261"/>
                      <a:pt x="224" y="261"/>
                    </a:cubicBezTo>
                    <a:cubicBezTo>
                      <a:pt x="224" y="259"/>
                      <a:pt x="224" y="259"/>
                      <a:pt x="224" y="259"/>
                    </a:cubicBezTo>
                    <a:cubicBezTo>
                      <a:pt x="224" y="259"/>
                      <a:pt x="224" y="259"/>
                      <a:pt x="224" y="259"/>
                    </a:cubicBezTo>
                    <a:cubicBezTo>
                      <a:pt x="223" y="258"/>
                      <a:pt x="226" y="255"/>
                      <a:pt x="225" y="256"/>
                    </a:cubicBezTo>
                    <a:cubicBezTo>
                      <a:pt x="225" y="255"/>
                      <a:pt x="224" y="254"/>
                      <a:pt x="223" y="253"/>
                    </a:cubicBezTo>
                    <a:cubicBezTo>
                      <a:pt x="223" y="251"/>
                      <a:pt x="224" y="253"/>
                      <a:pt x="224" y="251"/>
                    </a:cubicBezTo>
                    <a:cubicBezTo>
                      <a:pt x="224" y="249"/>
                      <a:pt x="224" y="249"/>
                      <a:pt x="224" y="247"/>
                    </a:cubicBezTo>
                    <a:cubicBezTo>
                      <a:pt x="224" y="247"/>
                      <a:pt x="224" y="247"/>
                      <a:pt x="224" y="247"/>
                    </a:cubicBezTo>
                    <a:cubicBezTo>
                      <a:pt x="224" y="244"/>
                      <a:pt x="224" y="244"/>
                      <a:pt x="224" y="244"/>
                    </a:cubicBezTo>
                    <a:cubicBezTo>
                      <a:pt x="224" y="244"/>
                      <a:pt x="224" y="244"/>
                      <a:pt x="224" y="244"/>
                    </a:cubicBezTo>
                    <a:cubicBezTo>
                      <a:pt x="223" y="241"/>
                      <a:pt x="225" y="241"/>
                      <a:pt x="223" y="239"/>
                    </a:cubicBezTo>
                    <a:cubicBezTo>
                      <a:pt x="224" y="238"/>
                      <a:pt x="223" y="236"/>
                      <a:pt x="224" y="236"/>
                    </a:cubicBezTo>
                    <a:cubicBezTo>
                      <a:pt x="221" y="226"/>
                      <a:pt x="221" y="226"/>
                      <a:pt x="221" y="226"/>
                    </a:cubicBezTo>
                    <a:cubicBezTo>
                      <a:pt x="222" y="225"/>
                      <a:pt x="221" y="225"/>
                      <a:pt x="221" y="222"/>
                    </a:cubicBezTo>
                    <a:cubicBezTo>
                      <a:pt x="220" y="223"/>
                      <a:pt x="220" y="223"/>
                      <a:pt x="220" y="223"/>
                    </a:cubicBezTo>
                    <a:cubicBezTo>
                      <a:pt x="220" y="220"/>
                      <a:pt x="216" y="213"/>
                      <a:pt x="213" y="208"/>
                    </a:cubicBezTo>
                    <a:cubicBezTo>
                      <a:pt x="213" y="208"/>
                      <a:pt x="213" y="208"/>
                      <a:pt x="213" y="208"/>
                    </a:cubicBezTo>
                    <a:cubicBezTo>
                      <a:pt x="212" y="207"/>
                      <a:pt x="212" y="207"/>
                      <a:pt x="212" y="207"/>
                    </a:cubicBezTo>
                    <a:cubicBezTo>
                      <a:pt x="208" y="201"/>
                      <a:pt x="202" y="199"/>
                      <a:pt x="199" y="195"/>
                    </a:cubicBezTo>
                    <a:cubicBezTo>
                      <a:pt x="197" y="195"/>
                      <a:pt x="195" y="195"/>
                      <a:pt x="193" y="193"/>
                    </a:cubicBezTo>
                    <a:cubicBezTo>
                      <a:pt x="194" y="193"/>
                      <a:pt x="194" y="193"/>
                      <a:pt x="194" y="193"/>
                    </a:cubicBezTo>
                    <a:cubicBezTo>
                      <a:pt x="183" y="187"/>
                      <a:pt x="183" y="187"/>
                      <a:pt x="183" y="187"/>
                    </a:cubicBezTo>
                    <a:cubicBezTo>
                      <a:pt x="184" y="186"/>
                      <a:pt x="184" y="186"/>
                      <a:pt x="184" y="186"/>
                    </a:cubicBezTo>
                    <a:cubicBezTo>
                      <a:pt x="183" y="187"/>
                      <a:pt x="182" y="185"/>
                      <a:pt x="181" y="185"/>
                    </a:cubicBezTo>
                    <a:cubicBezTo>
                      <a:pt x="182" y="186"/>
                      <a:pt x="182" y="186"/>
                      <a:pt x="182" y="186"/>
                    </a:cubicBezTo>
                    <a:cubicBezTo>
                      <a:pt x="180" y="186"/>
                      <a:pt x="179" y="185"/>
                      <a:pt x="179" y="184"/>
                    </a:cubicBezTo>
                    <a:cubicBezTo>
                      <a:pt x="177" y="184"/>
                      <a:pt x="177" y="184"/>
                      <a:pt x="177" y="184"/>
                    </a:cubicBezTo>
                    <a:cubicBezTo>
                      <a:pt x="177" y="183"/>
                      <a:pt x="177" y="183"/>
                      <a:pt x="177" y="183"/>
                    </a:cubicBezTo>
                    <a:cubicBezTo>
                      <a:pt x="177" y="183"/>
                      <a:pt x="177" y="183"/>
                      <a:pt x="177" y="183"/>
                    </a:cubicBezTo>
                    <a:cubicBezTo>
                      <a:pt x="176" y="182"/>
                      <a:pt x="176" y="182"/>
                      <a:pt x="176" y="182"/>
                    </a:cubicBezTo>
                    <a:cubicBezTo>
                      <a:pt x="176" y="182"/>
                      <a:pt x="174" y="181"/>
                      <a:pt x="172" y="182"/>
                    </a:cubicBezTo>
                    <a:cubicBezTo>
                      <a:pt x="172" y="181"/>
                      <a:pt x="171" y="180"/>
                      <a:pt x="172" y="181"/>
                    </a:cubicBezTo>
                    <a:cubicBezTo>
                      <a:pt x="167" y="177"/>
                      <a:pt x="167" y="177"/>
                      <a:pt x="167" y="177"/>
                    </a:cubicBezTo>
                    <a:cubicBezTo>
                      <a:pt x="167" y="178"/>
                      <a:pt x="167" y="178"/>
                      <a:pt x="167" y="178"/>
                    </a:cubicBezTo>
                    <a:cubicBezTo>
                      <a:pt x="167" y="179"/>
                      <a:pt x="165" y="178"/>
                      <a:pt x="165" y="178"/>
                    </a:cubicBezTo>
                    <a:cubicBezTo>
                      <a:pt x="166" y="178"/>
                      <a:pt x="165" y="177"/>
                      <a:pt x="165" y="176"/>
                    </a:cubicBezTo>
                    <a:cubicBezTo>
                      <a:pt x="164" y="176"/>
                      <a:pt x="165" y="177"/>
                      <a:pt x="165" y="177"/>
                    </a:cubicBezTo>
                    <a:cubicBezTo>
                      <a:pt x="163" y="177"/>
                      <a:pt x="161" y="176"/>
                      <a:pt x="161" y="176"/>
                    </a:cubicBezTo>
                    <a:cubicBezTo>
                      <a:pt x="162" y="176"/>
                      <a:pt x="162" y="176"/>
                      <a:pt x="162" y="176"/>
                    </a:cubicBezTo>
                    <a:cubicBezTo>
                      <a:pt x="159" y="173"/>
                      <a:pt x="159" y="173"/>
                      <a:pt x="159" y="173"/>
                    </a:cubicBezTo>
                    <a:cubicBezTo>
                      <a:pt x="157" y="173"/>
                      <a:pt x="157" y="172"/>
                      <a:pt x="156" y="173"/>
                    </a:cubicBezTo>
                    <a:cubicBezTo>
                      <a:pt x="154" y="173"/>
                      <a:pt x="156" y="172"/>
                      <a:pt x="156" y="172"/>
                    </a:cubicBezTo>
                    <a:cubicBezTo>
                      <a:pt x="154" y="172"/>
                      <a:pt x="152" y="171"/>
                      <a:pt x="152" y="170"/>
                    </a:cubicBezTo>
                    <a:cubicBezTo>
                      <a:pt x="150" y="171"/>
                      <a:pt x="148" y="167"/>
                      <a:pt x="147" y="168"/>
                    </a:cubicBezTo>
                    <a:cubicBezTo>
                      <a:pt x="146" y="167"/>
                      <a:pt x="146" y="167"/>
                      <a:pt x="146" y="167"/>
                    </a:cubicBezTo>
                    <a:cubicBezTo>
                      <a:pt x="146" y="167"/>
                      <a:pt x="145" y="168"/>
                      <a:pt x="144" y="168"/>
                    </a:cubicBezTo>
                    <a:cubicBezTo>
                      <a:pt x="143" y="167"/>
                      <a:pt x="143" y="166"/>
                      <a:pt x="143" y="165"/>
                    </a:cubicBezTo>
                    <a:cubicBezTo>
                      <a:pt x="142" y="167"/>
                      <a:pt x="142" y="167"/>
                      <a:pt x="142" y="167"/>
                    </a:cubicBezTo>
                    <a:cubicBezTo>
                      <a:pt x="136" y="162"/>
                      <a:pt x="128" y="159"/>
                      <a:pt x="123" y="155"/>
                    </a:cubicBezTo>
                    <a:cubicBezTo>
                      <a:pt x="120" y="154"/>
                      <a:pt x="116" y="153"/>
                      <a:pt x="114" y="151"/>
                    </a:cubicBezTo>
                    <a:cubicBezTo>
                      <a:pt x="114" y="151"/>
                      <a:pt x="114" y="151"/>
                      <a:pt x="114" y="151"/>
                    </a:cubicBezTo>
                    <a:cubicBezTo>
                      <a:pt x="113" y="148"/>
                      <a:pt x="113" y="148"/>
                      <a:pt x="113" y="148"/>
                    </a:cubicBezTo>
                    <a:cubicBezTo>
                      <a:pt x="114" y="150"/>
                      <a:pt x="114" y="150"/>
                      <a:pt x="114" y="150"/>
                    </a:cubicBezTo>
                    <a:cubicBezTo>
                      <a:pt x="112" y="150"/>
                      <a:pt x="112" y="150"/>
                      <a:pt x="112" y="150"/>
                    </a:cubicBezTo>
                    <a:cubicBezTo>
                      <a:pt x="110" y="147"/>
                      <a:pt x="109" y="144"/>
                      <a:pt x="106" y="140"/>
                    </a:cubicBezTo>
                    <a:cubicBezTo>
                      <a:pt x="103" y="139"/>
                      <a:pt x="106" y="138"/>
                      <a:pt x="104" y="136"/>
                    </a:cubicBezTo>
                    <a:cubicBezTo>
                      <a:pt x="105" y="136"/>
                      <a:pt x="105" y="136"/>
                      <a:pt x="105" y="136"/>
                    </a:cubicBezTo>
                    <a:cubicBezTo>
                      <a:pt x="103" y="133"/>
                      <a:pt x="102" y="132"/>
                      <a:pt x="99" y="129"/>
                    </a:cubicBezTo>
                    <a:cubicBezTo>
                      <a:pt x="101" y="129"/>
                      <a:pt x="98" y="127"/>
                      <a:pt x="99" y="127"/>
                    </a:cubicBezTo>
                    <a:cubicBezTo>
                      <a:pt x="98" y="127"/>
                      <a:pt x="98" y="127"/>
                      <a:pt x="98" y="127"/>
                    </a:cubicBezTo>
                    <a:cubicBezTo>
                      <a:pt x="99" y="126"/>
                      <a:pt x="98" y="124"/>
                      <a:pt x="99" y="124"/>
                    </a:cubicBezTo>
                    <a:cubicBezTo>
                      <a:pt x="97" y="123"/>
                      <a:pt x="97" y="123"/>
                      <a:pt x="97" y="123"/>
                    </a:cubicBezTo>
                    <a:cubicBezTo>
                      <a:pt x="98" y="123"/>
                      <a:pt x="98" y="123"/>
                      <a:pt x="98" y="123"/>
                    </a:cubicBezTo>
                    <a:cubicBezTo>
                      <a:pt x="97" y="121"/>
                      <a:pt x="94" y="117"/>
                      <a:pt x="95" y="115"/>
                    </a:cubicBezTo>
                    <a:cubicBezTo>
                      <a:pt x="92" y="111"/>
                      <a:pt x="88" y="104"/>
                      <a:pt x="84" y="97"/>
                    </a:cubicBezTo>
                    <a:cubicBezTo>
                      <a:pt x="83" y="97"/>
                      <a:pt x="82" y="95"/>
                      <a:pt x="81" y="94"/>
                    </a:cubicBezTo>
                    <a:cubicBezTo>
                      <a:pt x="81" y="92"/>
                      <a:pt x="81" y="92"/>
                      <a:pt x="81" y="92"/>
                    </a:cubicBezTo>
                    <a:cubicBezTo>
                      <a:pt x="80" y="91"/>
                      <a:pt x="78" y="90"/>
                      <a:pt x="77" y="89"/>
                    </a:cubicBezTo>
                    <a:cubicBezTo>
                      <a:pt x="77" y="89"/>
                      <a:pt x="77" y="89"/>
                      <a:pt x="77" y="89"/>
                    </a:cubicBezTo>
                    <a:cubicBezTo>
                      <a:pt x="74" y="86"/>
                      <a:pt x="74" y="86"/>
                      <a:pt x="74" y="86"/>
                    </a:cubicBezTo>
                    <a:cubicBezTo>
                      <a:pt x="73" y="84"/>
                      <a:pt x="72" y="82"/>
                      <a:pt x="73" y="82"/>
                    </a:cubicBezTo>
                    <a:cubicBezTo>
                      <a:pt x="72" y="83"/>
                      <a:pt x="71" y="79"/>
                      <a:pt x="71" y="79"/>
                    </a:cubicBezTo>
                    <a:cubicBezTo>
                      <a:pt x="68" y="77"/>
                      <a:pt x="13" y="22"/>
                      <a:pt x="7" y="4"/>
                    </a:cubicBezTo>
                    <a:cubicBezTo>
                      <a:pt x="6" y="3"/>
                      <a:pt x="5" y="2"/>
                      <a:pt x="4" y="3"/>
                    </a:cubicBezTo>
                    <a:cubicBezTo>
                      <a:pt x="3" y="1"/>
                      <a:pt x="4" y="0"/>
                      <a:pt x="3" y="0"/>
                    </a:cubicBezTo>
                    <a:cubicBezTo>
                      <a:pt x="3" y="2"/>
                      <a:pt x="1" y="0"/>
                      <a:pt x="1" y="2"/>
                    </a:cubicBezTo>
                    <a:cubicBezTo>
                      <a:pt x="0" y="1"/>
                      <a:pt x="0" y="1"/>
                      <a:pt x="0" y="1"/>
                    </a:cubicBezTo>
                    <a:cubicBezTo>
                      <a:pt x="0" y="1"/>
                      <a:pt x="1" y="3"/>
                      <a:pt x="0" y="3"/>
                    </a:cubicBezTo>
                    <a:cubicBezTo>
                      <a:pt x="2" y="2"/>
                      <a:pt x="2" y="2"/>
                      <a:pt x="2" y="2"/>
                    </a:cubicBezTo>
                    <a:cubicBezTo>
                      <a:pt x="2" y="5"/>
                      <a:pt x="2" y="5"/>
                      <a:pt x="2" y="5"/>
                    </a:cubicBezTo>
                    <a:cubicBezTo>
                      <a:pt x="2" y="5"/>
                      <a:pt x="5" y="5"/>
                      <a:pt x="4" y="8"/>
                    </a:cubicBezTo>
                    <a:cubicBezTo>
                      <a:pt x="4" y="7"/>
                      <a:pt x="4" y="7"/>
                      <a:pt x="4" y="7"/>
                    </a:cubicBezTo>
                    <a:cubicBezTo>
                      <a:pt x="5" y="9"/>
                      <a:pt x="4" y="8"/>
                      <a:pt x="3" y="9"/>
                    </a:cubicBezTo>
                    <a:cubicBezTo>
                      <a:pt x="3" y="8"/>
                      <a:pt x="3" y="8"/>
                      <a:pt x="3" y="8"/>
                    </a:cubicBezTo>
                    <a:cubicBezTo>
                      <a:pt x="3" y="10"/>
                      <a:pt x="3" y="10"/>
                      <a:pt x="3" y="10"/>
                    </a:cubicBezTo>
                    <a:cubicBezTo>
                      <a:pt x="3" y="9"/>
                      <a:pt x="1" y="7"/>
                      <a:pt x="2" y="8"/>
                    </a:cubicBezTo>
                    <a:cubicBezTo>
                      <a:pt x="2" y="11"/>
                      <a:pt x="2" y="8"/>
                      <a:pt x="3" y="9"/>
                    </a:cubicBezTo>
                    <a:cubicBezTo>
                      <a:pt x="3" y="10"/>
                      <a:pt x="2" y="10"/>
                      <a:pt x="2" y="10"/>
                    </a:cubicBezTo>
                    <a:cubicBezTo>
                      <a:pt x="3" y="12"/>
                      <a:pt x="3" y="12"/>
                      <a:pt x="3" y="12"/>
                    </a:cubicBezTo>
                    <a:cubicBezTo>
                      <a:pt x="2" y="12"/>
                      <a:pt x="2" y="11"/>
                      <a:pt x="2" y="12"/>
                    </a:cubicBezTo>
                    <a:cubicBezTo>
                      <a:pt x="3" y="14"/>
                      <a:pt x="3" y="14"/>
                      <a:pt x="3" y="14"/>
                    </a:cubicBezTo>
                    <a:cubicBezTo>
                      <a:pt x="2" y="15"/>
                      <a:pt x="5" y="16"/>
                      <a:pt x="4" y="17"/>
                    </a:cubicBezTo>
                    <a:cubicBezTo>
                      <a:pt x="3" y="16"/>
                      <a:pt x="3" y="18"/>
                      <a:pt x="3" y="18"/>
                    </a:cubicBezTo>
                    <a:cubicBezTo>
                      <a:pt x="4" y="22"/>
                      <a:pt x="4" y="22"/>
                      <a:pt x="4" y="22"/>
                    </a:cubicBezTo>
                    <a:cubicBezTo>
                      <a:pt x="4" y="22"/>
                      <a:pt x="3" y="21"/>
                      <a:pt x="4" y="21"/>
                    </a:cubicBezTo>
                    <a:cubicBezTo>
                      <a:pt x="5" y="23"/>
                      <a:pt x="5" y="23"/>
                      <a:pt x="5" y="23"/>
                    </a:cubicBezTo>
                    <a:cubicBezTo>
                      <a:pt x="4" y="23"/>
                      <a:pt x="6" y="25"/>
                      <a:pt x="5" y="26"/>
                    </a:cubicBezTo>
                    <a:cubicBezTo>
                      <a:pt x="6" y="29"/>
                      <a:pt x="7" y="26"/>
                      <a:pt x="8" y="29"/>
                    </a:cubicBezTo>
                    <a:cubicBezTo>
                      <a:pt x="7" y="29"/>
                      <a:pt x="6" y="27"/>
                      <a:pt x="6" y="28"/>
                    </a:cubicBezTo>
                    <a:cubicBezTo>
                      <a:pt x="8" y="31"/>
                      <a:pt x="8" y="31"/>
                      <a:pt x="8" y="31"/>
                    </a:cubicBezTo>
                    <a:cubicBezTo>
                      <a:pt x="8" y="31"/>
                      <a:pt x="7" y="31"/>
                      <a:pt x="6" y="30"/>
                    </a:cubicBezTo>
                    <a:cubicBezTo>
                      <a:pt x="9" y="37"/>
                      <a:pt x="8" y="43"/>
                      <a:pt x="13" y="47"/>
                    </a:cubicBezTo>
                    <a:cubicBezTo>
                      <a:pt x="13" y="49"/>
                      <a:pt x="12" y="47"/>
                      <a:pt x="11" y="47"/>
                    </a:cubicBezTo>
                    <a:cubicBezTo>
                      <a:pt x="15" y="50"/>
                      <a:pt x="14" y="54"/>
                      <a:pt x="17" y="57"/>
                    </a:cubicBezTo>
                    <a:cubicBezTo>
                      <a:pt x="18" y="57"/>
                      <a:pt x="18" y="57"/>
                      <a:pt x="18" y="57"/>
                    </a:cubicBezTo>
                    <a:cubicBezTo>
                      <a:pt x="20" y="63"/>
                      <a:pt x="26" y="67"/>
                      <a:pt x="30" y="72"/>
                    </a:cubicBezTo>
                    <a:cubicBezTo>
                      <a:pt x="30" y="71"/>
                      <a:pt x="30" y="71"/>
                      <a:pt x="30" y="71"/>
                    </a:cubicBezTo>
                    <a:cubicBezTo>
                      <a:pt x="33" y="73"/>
                      <a:pt x="33" y="73"/>
                      <a:pt x="33" y="73"/>
                    </a:cubicBezTo>
                    <a:cubicBezTo>
                      <a:pt x="33" y="74"/>
                      <a:pt x="32" y="74"/>
                      <a:pt x="33" y="75"/>
                    </a:cubicBezTo>
                    <a:cubicBezTo>
                      <a:pt x="33" y="74"/>
                      <a:pt x="33" y="74"/>
                      <a:pt x="33" y="74"/>
                    </a:cubicBezTo>
                    <a:cubicBezTo>
                      <a:pt x="36" y="79"/>
                      <a:pt x="45" y="86"/>
                      <a:pt x="51" y="93"/>
                    </a:cubicBezTo>
                    <a:cubicBezTo>
                      <a:pt x="60" y="101"/>
                      <a:pt x="65" y="111"/>
                      <a:pt x="71" y="121"/>
                    </a:cubicBezTo>
                    <a:cubicBezTo>
                      <a:pt x="70" y="120"/>
                      <a:pt x="72" y="120"/>
                      <a:pt x="72" y="121"/>
                    </a:cubicBezTo>
                    <a:cubicBezTo>
                      <a:pt x="71" y="126"/>
                      <a:pt x="75" y="126"/>
                      <a:pt x="75" y="130"/>
                    </a:cubicBezTo>
                    <a:cubicBezTo>
                      <a:pt x="79" y="136"/>
                      <a:pt x="79" y="143"/>
                      <a:pt x="84" y="148"/>
                    </a:cubicBezTo>
                    <a:cubicBezTo>
                      <a:pt x="84" y="149"/>
                      <a:pt x="84" y="149"/>
                      <a:pt x="84" y="149"/>
                    </a:cubicBezTo>
                    <a:cubicBezTo>
                      <a:pt x="85" y="151"/>
                      <a:pt x="85" y="151"/>
                      <a:pt x="85" y="151"/>
                    </a:cubicBezTo>
                    <a:cubicBezTo>
                      <a:pt x="85" y="151"/>
                      <a:pt x="85" y="151"/>
                      <a:pt x="85" y="151"/>
                    </a:cubicBezTo>
                    <a:cubicBezTo>
                      <a:pt x="86" y="154"/>
                      <a:pt x="88" y="157"/>
                      <a:pt x="89" y="158"/>
                    </a:cubicBezTo>
                    <a:cubicBezTo>
                      <a:pt x="90" y="158"/>
                      <a:pt x="90" y="158"/>
                      <a:pt x="90" y="158"/>
                    </a:cubicBezTo>
                    <a:cubicBezTo>
                      <a:pt x="91" y="159"/>
                      <a:pt x="90" y="159"/>
                      <a:pt x="92" y="160"/>
                    </a:cubicBezTo>
                    <a:cubicBezTo>
                      <a:pt x="91" y="161"/>
                      <a:pt x="91" y="161"/>
                      <a:pt x="91" y="161"/>
                    </a:cubicBezTo>
                    <a:cubicBezTo>
                      <a:pt x="94" y="162"/>
                      <a:pt x="94" y="162"/>
                      <a:pt x="94" y="162"/>
                    </a:cubicBezTo>
                    <a:cubicBezTo>
                      <a:pt x="92" y="163"/>
                      <a:pt x="97" y="166"/>
                      <a:pt x="98" y="167"/>
                    </a:cubicBezTo>
                    <a:cubicBezTo>
                      <a:pt x="100" y="168"/>
                      <a:pt x="104" y="171"/>
                      <a:pt x="106" y="172"/>
                    </a:cubicBezTo>
                    <a:cubicBezTo>
                      <a:pt x="106" y="173"/>
                      <a:pt x="110" y="175"/>
                      <a:pt x="112" y="177"/>
                    </a:cubicBezTo>
                    <a:cubicBezTo>
                      <a:pt x="116" y="179"/>
                      <a:pt x="122" y="182"/>
                      <a:pt x="127" y="184"/>
                    </a:cubicBezTo>
                    <a:cubicBezTo>
                      <a:pt x="127" y="183"/>
                      <a:pt x="127" y="183"/>
                      <a:pt x="127" y="183"/>
                    </a:cubicBezTo>
                    <a:cubicBezTo>
                      <a:pt x="129" y="184"/>
                      <a:pt x="129" y="184"/>
                      <a:pt x="129" y="184"/>
                    </a:cubicBezTo>
                    <a:cubicBezTo>
                      <a:pt x="128" y="184"/>
                      <a:pt x="128" y="184"/>
                      <a:pt x="128" y="184"/>
                    </a:cubicBezTo>
                    <a:cubicBezTo>
                      <a:pt x="129" y="186"/>
                      <a:pt x="131" y="185"/>
                      <a:pt x="132" y="186"/>
                    </a:cubicBezTo>
                    <a:cubicBezTo>
                      <a:pt x="132" y="185"/>
                      <a:pt x="131" y="186"/>
                      <a:pt x="131" y="185"/>
                    </a:cubicBezTo>
                    <a:cubicBezTo>
                      <a:pt x="130" y="184"/>
                      <a:pt x="131" y="184"/>
                      <a:pt x="132" y="185"/>
                    </a:cubicBezTo>
                    <a:cubicBezTo>
                      <a:pt x="132" y="185"/>
                      <a:pt x="132" y="185"/>
                      <a:pt x="132" y="185"/>
                    </a:cubicBezTo>
                    <a:cubicBezTo>
                      <a:pt x="134" y="185"/>
                      <a:pt x="134" y="185"/>
                      <a:pt x="134" y="185"/>
                    </a:cubicBezTo>
                    <a:cubicBezTo>
                      <a:pt x="134" y="188"/>
                      <a:pt x="134" y="188"/>
                      <a:pt x="134" y="188"/>
                    </a:cubicBezTo>
                    <a:cubicBezTo>
                      <a:pt x="138" y="190"/>
                      <a:pt x="142" y="190"/>
                      <a:pt x="146" y="192"/>
                    </a:cubicBezTo>
                    <a:cubicBezTo>
                      <a:pt x="145" y="193"/>
                      <a:pt x="149" y="193"/>
                      <a:pt x="147" y="194"/>
                    </a:cubicBezTo>
                    <a:cubicBezTo>
                      <a:pt x="150" y="195"/>
                      <a:pt x="148" y="193"/>
                      <a:pt x="149" y="193"/>
                    </a:cubicBezTo>
                    <a:cubicBezTo>
                      <a:pt x="150" y="193"/>
                      <a:pt x="151" y="193"/>
                      <a:pt x="151" y="193"/>
                    </a:cubicBezTo>
                    <a:cubicBezTo>
                      <a:pt x="150" y="194"/>
                      <a:pt x="150" y="194"/>
                      <a:pt x="150" y="194"/>
                    </a:cubicBezTo>
                    <a:cubicBezTo>
                      <a:pt x="152" y="195"/>
                      <a:pt x="152" y="195"/>
                      <a:pt x="152" y="195"/>
                    </a:cubicBezTo>
                    <a:cubicBezTo>
                      <a:pt x="151" y="195"/>
                      <a:pt x="151" y="195"/>
                      <a:pt x="151" y="195"/>
                    </a:cubicBezTo>
                    <a:cubicBezTo>
                      <a:pt x="155" y="196"/>
                      <a:pt x="157" y="200"/>
                      <a:pt x="161" y="200"/>
                    </a:cubicBezTo>
                    <a:cubicBezTo>
                      <a:pt x="161" y="200"/>
                      <a:pt x="159" y="200"/>
                      <a:pt x="160" y="199"/>
                    </a:cubicBezTo>
                    <a:cubicBezTo>
                      <a:pt x="163" y="200"/>
                      <a:pt x="162" y="202"/>
                      <a:pt x="165" y="202"/>
                    </a:cubicBezTo>
                    <a:cubicBezTo>
                      <a:pt x="164" y="203"/>
                      <a:pt x="164" y="203"/>
                      <a:pt x="164" y="203"/>
                    </a:cubicBezTo>
                    <a:cubicBezTo>
                      <a:pt x="166" y="203"/>
                      <a:pt x="166" y="202"/>
                      <a:pt x="168" y="204"/>
                    </a:cubicBezTo>
                    <a:cubicBezTo>
                      <a:pt x="167" y="205"/>
                      <a:pt x="166" y="204"/>
                      <a:pt x="165" y="204"/>
                    </a:cubicBezTo>
                    <a:cubicBezTo>
                      <a:pt x="166" y="204"/>
                      <a:pt x="169" y="206"/>
                      <a:pt x="168" y="204"/>
                    </a:cubicBezTo>
                    <a:cubicBezTo>
                      <a:pt x="170" y="205"/>
                      <a:pt x="170" y="206"/>
                      <a:pt x="170" y="206"/>
                    </a:cubicBezTo>
                    <a:cubicBezTo>
                      <a:pt x="170" y="206"/>
                      <a:pt x="169" y="205"/>
                      <a:pt x="170" y="205"/>
                    </a:cubicBezTo>
                    <a:cubicBezTo>
                      <a:pt x="172" y="207"/>
                      <a:pt x="175" y="208"/>
                      <a:pt x="176" y="209"/>
                    </a:cubicBezTo>
                    <a:cubicBezTo>
                      <a:pt x="176" y="210"/>
                      <a:pt x="176" y="210"/>
                      <a:pt x="176" y="210"/>
                    </a:cubicBezTo>
                    <a:cubicBezTo>
                      <a:pt x="178" y="210"/>
                      <a:pt x="177" y="212"/>
                      <a:pt x="179" y="21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8" name="Rectangle 72"/>
              <p:cNvSpPr>
                <a:spLocks noChangeArrowheads="1"/>
              </p:cNvSpPr>
              <p:nvPr/>
            </p:nvSpPr>
            <p:spPr bwMode="auto">
              <a:xfrm>
                <a:off x="2763" y="175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73"/>
              <p:cNvSpPr>
                <a:spLocks/>
              </p:cNvSpPr>
              <p:nvPr/>
            </p:nvSpPr>
            <p:spPr bwMode="auto">
              <a:xfrm>
                <a:off x="2757" y="173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74"/>
              <p:cNvSpPr>
                <a:spLocks/>
              </p:cNvSpPr>
              <p:nvPr/>
            </p:nvSpPr>
            <p:spPr bwMode="auto">
              <a:xfrm>
                <a:off x="2756" y="1733"/>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1"/>
                      <a:pt x="0" y="0"/>
                    </a:cubicBez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1" name="Freeform 75"/>
              <p:cNvSpPr>
                <a:spLocks/>
              </p:cNvSpPr>
              <p:nvPr/>
            </p:nvSpPr>
            <p:spPr bwMode="auto">
              <a:xfrm>
                <a:off x="2769" y="176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76"/>
              <p:cNvSpPr>
                <a:spLocks/>
              </p:cNvSpPr>
              <p:nvPr/>
            </p:nvSpPr>
            <p:spPr bwMode="auto">
              <a:xfrm>
                <a:off x="2779" y="178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3" name="Freeform 77"/>
              <p:cNvSpPr>
                <a:spLocks/>
              </p:cNvSpPr>
              <p:nvPr/>
            </p:nvSpPr>
            <p:spPr bwMode="auto">
              <a:xfrm>
                <a:off x="2779" y="17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78"/>
              <p:cNvSpPr>
                <a:spLocks/>
              </p:cNvSpPr>
              <p:nvPr/>
            </p:nvSpPr>
            <p:spPr bwMode="auto">
              <a:xfrm>
                <a:off x="2765" y="17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5" name="Rectangle 79"/>
              <p:cNvSpPr>
                <a:spLocks noChangeArrowheads="1"/>
              </p:cNvSpPr>
              <p:nvPr/>
            </p:nvSpPr>
            <p:spPr bwMode="auto">
              <a:xfrm>
                <a:off x="2779" y="178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80"/>
              <p:cNvSpPr>
                <a:spLocks/>
              </p:cNvSpPr>
              <p:nvPr/>
            </p:nvSpPr>
            <p:spPr bwMode="auto">
              <a:xfrm>
                <a:off x="2779" y="1782"/>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81"/>
              <p:cNvSpPr>
                <a:spLocks/>
              </p:cNvSpPr>
              <p:nvPr/>
            </p:nvSpPr>
            <p:spPr bwMode="auto">
              <a:xfrm>
                <a:off x="2773" y="1768"/>
                <a:ext cx="0" cy="0"/>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0" y="0"/>
                      <a:pt x="1"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8" name="Freeform 82"/>
              <p:cNvSpPr>
                <a:spLocks/>
              </p:cNvSpPr>
              <p:nvPr/>
            </p:nvSpPr>
            <p:spPr bwMode="auto">
              <a:xfrm>
                <a:off x="2777" y="1779"/>
                <a:ext cx="1"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9" name="Rectangle 83"/>
              <p:cNvSpPr>
                <a:spLocks noChangeArrowheads="1"/>
              </p:cNvSpPr>
              <p:nvPr/>
            </p:nvSpPr>
            <p:spPr bwMode="auto">
              <a:xfrm>
                <a:off x="2780" y="178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0" name="Freeform 84"/>
              <p:cNvSpPr>
                <a:spLocks/>
              </p:cNvSpPr>
              <p:nvPr/>
            </p:nvSpPr>
            <p:spPr bwMode="auto">
              <a:xfrm>
                <a:off x="2775" y="17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85"/>
              <p:cNvSpPr>
                <a:spLocks/>
              </p:cNvSpPr>
              <p:nvPr/>
            </p:nvSpPr>
            <p:spPr bwMode="auto">
              <a:xfrm>
                <a:off x="2769" y="14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2" name="Freeform 86"/>
              <p:cNvSpPr>
                <a:spLocks/>
              </p:cNvSpPr>
              <p:nvPr/>
            </p:nvSpPr>
            <p:spPr bwMode="auto">
              <a:xfrm>
                <a:off x="2781" y="143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3" name="Freeform 87"/>
              <p:cNvSpPr>
                <a:spLocks/>
              </p:cNvSpPr>
              <p:nvPr/>
            </p:nvSpPr>
            <p:spPr bwMode="auto">
              <a:xfrm>
                <a:off x="2761" y="1445"/>
                <a:ext cx="1" cy="1"/>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1" y="0"/>
                    </a:lnTo>
                    <a:lnTo>
                      <a:pt x="0" y="1"/>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4" name="Freeform 88"/>
              <p:cNvSpPr>
                <a:spLocks/>
              </p:cNvSpPr>
              <p:nvPr/>
            </p:nvSpPr>
            <p:spPr bwMode="auto">
              <a:xfrm>
                <a:off x="2803" y="140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5" name="Freeform 89"/>
              <p:cNvSpPr>
                <a:spLocks/>
              </p:cNvSpPr>
              <p:nvPr/>
            </p:nvSpPr>
            <p:spPr bwMode="auto">
              <a:xfrm>
                <a:off x="2790" y="142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6" name="Freeform 90"/>
              <p:cNvSpPr>
                <a:spLocks/>
              </p:cNvSpPr>
              <p:nvPr/>
            </p:nvSpPr>
            <p:spPr bwMode="auto">
              <a:xfrm>
                <a:off x="2756" y="1447"/>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91"/>
              <p:cNvSpPr>
                <a:spLocks/>
              </p:cNvSpPr>
              <p:nvPr/>
            </p:nvSpPr>
            <p:spPr bwMode="auto">
              <a:xfrm>
                <a:off x="2752" y="1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92"/>
              <p:cNvSpPr>
                <a:spLocks/>
              </p:cNvSpPr>
              <p:nvPr/>
            </p:nvSpPr>
            <p:spPr bwMode="auto">
              <a:xfrm>
                <a:off x="2754" y="1452"/>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Freeform 93"/>
              <p:cNvSpPr>
                <a:spLocks/>
              </p:cNvSpPr>
              <p:nvPr/>
            </p:nvSpPr>
            <p:spPr bwMode="auto">
              <a:xfrm>
                <a:off x="2754" y="145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94"/>
              <p:cNvSpPr>
                <a:spLocks/>
              </p:cNvSpPr>
              <p:nvPr/>
            </p:nvSpPr>
            <p:spPr bwMode="auto">
              <a:xfrm>
                <a:off x="2755" y="145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95"/>
              <p:cNvSpPr>
                <a:spLocks/>
              </p:cNvSpPr>
              <p:nvPr/>
            </p:nvSpPr>
            <p:spPr bwMode="auto">
              <a:xfrm>
                <a:off x="2817" y="140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96"/>
              <p:cNvSpPr>
                <a:spLocks/>
              </p:cNvSpPr>
              <p:nvPr/>
            </p:nvSpPr>
            <p:spPr bwMode="auto">
              <a:xfrm>
                <a:off x="2754" y="14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97"/>
              <p:cNvSpPr>
                <a:spLocks/>
              </p:cNvSpPr>
              <p:nvPr/>
            </p:nvSpPr>
            <p:spPr bwMode="auto">
              <a:xfrm>
                <a:off x="2759" y="1442"/>
                <a:ext cx="1" cy="1"/>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0" y="1"/>
                      <a:pt x="2" y="1"/>
                      <a:pt x="1" y="0"/>
                    </a:cubicBezTo>
                    <a:cubicBezTo>
                      <a:pt x="1" y="1"/>
                      <a:pt x="0" y="1"/>
                      <a:pt x="0"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98"/>
              <p:cNvSpPr>
                <a:spLocks/>
              </p:cNvSpPr>
              <p:nvPr/>
            </p:nvSpPr>
            <p:spPr bwMode="auto">
              <a:xfrm>
                <a:off x="2821" y="14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Rectangle 99"/>
              <p:cNvSpPr>
                <a:spLocks noChangeArrowheads="1"/>
              </p:cNvSpPr>
              <p:nvPr/>
            </p:nvSpPr>
            <p:spPr bwMode="auto">
              <a:xfrm>
                <a:off x="2754" y="1459"/>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Rectangle 100"/>
              <p:cNvSpPr>
                <a:spLocks noChangeArrowheads="1"/>
              </p:cNvSpPr>
              <p:nvPr/>
            </p:nvSpPr>
            <p:spPr bwMode="auto">
              <a:xfrm>
                <a:off x="2799" y="142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101"/>
              <p:cNvSpPr>
                <a:spLocks/>
              </p:cNvSpPr>
              <p:nvPr/>
            </p:nvSpPr>
            <p:spPr bwMode="auto">
              <a:xfrm>
                <a:off x="2797" y="142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102"/>
              <p:cNvSpPr>
                <a:spLocks/>
              </p:cNvSpPr>
              <p:nvPr/>
            </p:nvSpPr>
            <p:spPr bwMode="auto">
              <a:xfrm>
                <a:off x="2755" y="145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103"/>
              <p:cNvSpPr>
                <a:spLocks/>
              </p:cNvSpPr>
              <p:nvPr/>
            </p:nvSpPr>
            <p:spPr bwMode="auto">
              <a:xfrm>
                <a:off x="2783" y="143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104"/>
              <p:cNvSpPr>
                <a:spLocks/>
              </p:cNvSpPr>
              <p:nvPr/>
            </p:nvSpPr>
            <p:spPr bwMode="auto">
              <a:xfrm>
                <a:off x="2789" y="1422"/>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Rectangle 105"/>
              <p:cNvSpPr>
                <a:spLocks noChangeArrowheads="1"/>
              </p:cNvSpPr>
              <p:nvPr/>
            </p:nvSpPr>
            <p:spPr bwMode="auto">
              <a:xfrm>
                <a:off x="2793" y="1409"/>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106"/>
              <p:cNvSpPr>
                <a:spLocks/>
              </p:cNvSpPr>
              <p:nvPr/>
            </p:nvSpPr>
            <p:spPr bwMode="auto">
              <a:xfrm>
                <a:off x="2793" y="1409"/>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107"/>
              <p:cNvSpPr>
                <a:spLocks/>
              </p:cNvSpPr>
              <p:nvPr/>
            </p:nvSpPr>
            <p:spPr bwMode="auto">
              <a:xfrm>
                <a:off x="2794" y="140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Rectangle 108"/>
              <p:cNvSpPr>
                <a:spLocks noChangeArrowheads="1"/>
              </p:cNvSpPr>
              <p:nvPr/>
            </p:nvSpPr>
            <p:spPr bwMode="auto">
              <a:xfrm>
                <a:off x="2785" y="141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109"/>
              <p:cNvSpPr>
                <a:spLocks/>
              </p:cNvSpPr>
              <p:nvPr/>
            </p:nvSpPr>
            <p:spPr bwMode="auto">
              <a:xfrm>
                <a:off x="2787" y="14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Rectangle 110"/>
              <p:cNvSpPr>
                <a:spLocks noChangeArrowheads="1"/>
              </p:cNvSpPr>
              <p:nvPr/>
            </p:nvSpPr>
            <p:spPr bwMode="auto">
              <a:xfrm>
                <a:off x="2799" y="140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111"/>
              <p:cNvSpPr>
                <a:spLocks/>
              </p:cNvSpPr>
              <p:nvPr/>
            </p:nvSpPr>
            <p:spPr bwMode="auto">
              <a:xfrm>
                <a:off x="2750" y="1390"/>
                <a:ext cx="76" cy="70"/>
              </a:xfrm>
              <a:custGeom>
                <a:avLst/>
                <a:gdLst>
                  <a:gd name="T0" fmla="*/ 180 w 224"/>
                  <a:gd name="T1" fmla="*/ 17 h 207"/>
                  <a:gd name="T2" fmla="*/ 154 w 224"/>
                  <a:gd name="T3" fmla="*/ 28 h 207"/>
                  <a:gd name="T4" fmla="*/ 144 w 224"/>
                  <a:gd name="T5" fmla="*/ 38 h 207"/>
                  <a:gd name="T6" fmla="*/ 138 w 224"/>
                  <a:gd name="T7" fmla="*/ 44 h 207"/>
                  <a:gd name="T8" fmla="*/ 129 w 224"/>
                  <a:gd name="T9" fmla="*/ 53 h 207"/>
                  <a:gd name="T10" fmla="*/ 126 w 224"/>
                  <a:gd name="T11" fmla="*/ 56 h 207"/>
                  <a:gd name="T12" fmla="*/ 121 w 224"/>
                  <a:gd name="T13" fmla="*/ 61 h 207"/>
                  <a:gd name="T14" fmla="*/ 111 w 224"/>
                  <a:gd name="T15" fmla="*/ 70 h 207"/>
                  <a:gd name="T16" fmla="*/ 107 w 224"/>
                  <a:gd name="T17" fmla="*/ 79 h 207"/>
                  <a:gd name="T18" fmla="*/ 98 w 224"/>
                  <a:gd name="T19" fmla="*/ 92 h 207"/>
                  <a:gd name="T20" fmla="*/ 93 w 224"/>
                  <a:gd name="T21" fmla="*/ 97 h 207"/>
                  <a:gd name="T22" fmla="*/ 87 w 224"/>
                  <a:gd name="T23" fmla="*/ 104 h 207"/>
                  <a:gd name="T24" fmla="*/ 79 w 224"/>
                  <a:gd name="T25" fmla="*/ 109 h 207"/>
                  <a:gd name="T26" fmla="*/ 69 w 224"/>
                  <a:gd name="T27" fmla="*/ 121 h 207"/>
                  <a:gd name="T28" fmla="*/ 56 w 224"/>
                  <a:gd name="T29" fmla="*/ 130 h 207"/>
                  <a:gd name="T30" fmla="*/ 45 w 224"/>
                  <a:gd name="T31" fmla="*/ 140 h 207"/>
                  <a:gd name="T32" fmla="*/ 37 w 224"/>
                  <a:gd name="T33" fmla="*/ 148 h 207"/>
                  <a:gd name="T34" fmla="*/ 31 w 224"/>
                  <a:gd name="T35" fmla="*/ 153 h 207"/>
                  <a:gd name="T36" fmla="*/ 30 w 224"/>
                  <a:gd name="T37" fmla="*/ 153 h 207"/>
                  <a:gd name="T38" fmla="*/ 24 w 224"/>
                  <a:gd name="T39" fmla="*/ 160 h 207"/>
                  <a:gd name="T40" fmla="*/ 21 w 224"/>
                  <a:gd name="T41" fmla="*/ 165 h 207"/>
                  <a:gd name="T42" fmla="*/ 16 w 224"/>
                  <a:gd name="T43" fmla="*/ 170 h 207"/>
                  <a:gd name="T44" fmla="*/ 4 w 224"/>
                  <a:gd name="T45" fmla="*/ 184 h 207"/>
                  <a:gd name="T46" fmla="*/ 1 w 224"/>
                  <a:gd name="T47" fmla="*/ 201 h 207"/>
                  <a:gd name="T48" fmla="*/ 7 w 224"/>
                  <a:gd name="T49" fmla="*/ 190 h 207"/>
                  <a:gd name="T50" fmla="*/ 11 w 224"/>
                  <a:gd name="T51" fmla="*/ 184 h 207"/>
                  <a:gd name="T52" fmla="*/ 17 w 224"/>
                  <a:gd name="T53" fmla="*/ 178 h 207"/>
                  <a:gd name="T54" fmla="*/ 28 w 224"/>
                  <a:gd name="T55" fmla="*/ 169 h 207"/>
                  <a:gd name="T56" fmla="*/ 32 w 224"/>
                  <a:gd name="T57" fmla="*/ 163 h 207"/>
                  <a:gd name="T58" fmla="*/ 37 w 224"/>
                  <a:gd name="T59" fmla="*/ 159 h 207"/>
                  <a:gd name="T60" fmla="*/ 56 w 224"/>
                  <a:gd name="T61" fmla="*/ 144 h 207"/>
                  <a:gd name="T62" fmla="*/ 65 w 224"/>
                  <a:gd name="T63" fmla="*/ 137 h 207"/>
                  <a:gd name="T64" fmla="*/ 70 w 224"/>
                  <a:gd name="T65" fmla="*/ 134 h 207"/>
                  <a:gd name="T66" fmla="*/ 78 w 224"/>
                  <a:gd name="T67" fmla="*/ 126 h 207"/>
                  <a:gd name="T68" fmla="*/ 90 w 224"/>
                  <a:gd name="T69" fmla="*/ 119 h 207"/>
                  <a:gd name="T70" fmla="*/ 97 w 224"/>
                  <a:gd name="T71" fmla="*/ 116 h 207"/>
                  <a:gd name="T72" fmla="*/ 111 w 224"/>
                  <a:gd name="T73" fmla="*/ 100 h 207"/>
                  <a:gd name="T74" fmla="*/ 123 w 224"/>
                  <a:gd name="T75" fmla="*/ 86 h 207"/>
                  <a:gd name="T76" fmla="*/ 132 w 224"/>
                  <a:gd name="T77" fmla="*/ 74 h 207"/>
                  <a:gd name="T78" fmla="*/ 138 w 224"/>
                  <a:gd name="T79" fmla="*/ 68 h 207"/>
                  <a:gd name="T80" fmla="*/ 147 w 224"/>
                  <a:gd name="T81" fmla="*/ 61 h 207"/>
                  <a:gd name="T82" fmla="*/ 160 w 224"/>
                  <a:gd name="T83" fmla="*/ 51 h 207"/>
                  <a:gd name="T84" fmla="*/ 172 w 224"/>
                  <a:gd name="T85" fmla="*/ 43 h 207"/>
                  <a:gd name="T86" fmla="*/ 193 w 224"/>
                  <a:gd name="T87" fmla="*/ 38 h 207"/>
                  <a:gd name="T88" fmla="*/ 197 w 224"/>
                  <a:gd name="T89" fmla="*/ 40 h 207"/>
                  <a:gd name="T90" fmla="*/ 194 w 224"/>
                  <a:gd name="T91" fmla="*/ 49 h 207"/>
                  <a:gd name="T92" fmla="*/ 190 w 224"/>
                  <a:gd name="T93" fmla="*/ 58 h 207"/>
                  <a:gd name="T94" fmla="*/ 180 w 224"/>
                  <a:gd name="T95" fmla="*/ 73 h 207"/>
                  <a:gd name="T96" fmla="*/ 156 w 224"/>
                  <a:gd name="T97" fmla="*/ 97 h 207"/>
                  <a:gd name="T98" fmla="*/ 131 w 224"/>
                  <a:gd name="T99" fmla="*/ 117 h 207"/>
                  <a:gd name="T100" fmla="*/ 100 w 224"/>
                  <a:gd name="T101" fmla="*/ 135 h 207"/>
                  <a:gd name="T102" fmla="*/ 13 w 224"/>
                  <a:gd name="T103" fmla="*/ 200 h 207"/>
                  <a:gd name="T104" fmla="*/ 13 w 224"/>
                  <a:gd name="T105" fmla="*/ 203 h 207"/>
                  <a:gd name="T106" fmla="*/ 14 w 224"/>
                  <a:gd name="T107" fmla="*/ 206 h 207"/>
                  <a:gd name="T108" fmla="*/ 24 w 224"/>
                  <a:gd name="T109" fmla="*/ 206 h 207"/>
                  <a:gd name="T110" fmla="*/ 50 w 224"/>
                  <a:gd name="T111" fmla="*/ 196 h 207"/>
                  <a:gd name="T112" fmla="*/ 77 w 224"/>
                  <a:gd name="T113" fmla="*/ 178 h 207"/>
                  <a:gd name="T114" fmla="*/ 155 w 224"/>
                  <a:gd name="T115" fmla="*/ 128 h 207"/>
                  <a:gd name="T116" fmla="*/ 165 w 224"/>
                  <a:gd name="T117" fmla="*/ 118 h 207"/>
                  <a:gd name="T118" fmla="*/ 193 w 224"/>
                  <a:gd name="T119" fmla="*/ 92 h 207"/>
                  <a:gd name="T120" fmla="*/ 205 w 224"/>
                  <a:gd name="T121" fmla="*/ 76 h 207"/>
                  <a:gd name="T122" fmla="*/ 215 w 224"/>
                  <a:gd name="T123" fmla="*/ 59 h 207"/>
                  <a:gd name="T124" fmla="*/ 220 w 224"/>
                  <a:gd name="T125" fmla="*/ 4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4" h="207">
                    <a:moveTo>
                      <a:pt x="224" y="35"/>
                    </a:moveTo>
                    <a:cubicBezTo>
                      <a:pt x="206" y="0"/>
                      <a:pt x="202" y="23"/>
                      <a:pt x="191" y="15"/>
                    </a:cubicBezTo>
                    <a:cubicBezTo>
                      <a:pt x="189" y="16"/>
                      <a:pt x="186" y="17"/>
                      <a:pt x="184" y="18"/>
                    </a:cubicBezTo>
                    <a:cubicBezTo>
                      <a:pt x="183" y="16"/>
                      <a:pt x="183" y="16"/>
                      <a:pt x="183" y="16"/>
                    </a:cubicBezTo>
                    <a:cubicBezTo>
                      <a:pt x="181" y="17"/>
                      <a:pt x="181" y="17"/>
                      <a:pt x="181" y="17"/>
                    </a:cubicBezTo>
                    <a:cubicBezTo>
                      <a:pt x="180" y="17"/>
                      <a:pt x="183" y="16"/>
                      <a:pt x="181" y="16"/>
                    </a:cubicBezTo>
                    <a:cubicBezTo>
                      <a:pt x="180" y="17"/>
                      <a:pt x="180" y="17"/>
                      <a:pt x="180" y="17"/>
                    </a:cubicBezTo>
                    <a:cubicBezTo>
                      <a:pt x="180" y="16"/>
                      <a:pt x="175" y="18"/>
                      <a:pt x="178" y="16"/>
                    </a:cubicBezTo>
                    <a:cubicBezTo>
                      <a:pt x="175" y="17"/>
                      <a:pt x="172" y="16"/>
                      <a:pt x="170" y="18"/>
                    </a:cubicBezTo>
                    <a:cubicBezTo>
                      <a:pt x="168" y="19"/>
                      <a:pt x="169" y="20"/>
                      <a:pt x="167" y="20"/>
                    </a:cubicBezTo>
                    <a:cubicBezTo>
                      <a:pt x="166" y="20"/>
                      <a:pt x="167" y="20"/>
                      <a:pt x="167" y="19"/>
                    </a:cubicBezTo>
                    <a:cubicBezTo>
                      <a:pt x="161" y="21"/>
                      <a:pt x="162" y="25"/>
                      <a:pt x="156" y="27"/>
                    </a:cubicBezTo>
                    <a:cubicBezTo>
                      <a:pt x="157" y="26"/>
                      <a:pt x="157" y="26"/>
                      <a:pt x="157" y="26"/>
                    </a:cubicBezTo>
                    <a:cubicBezTo>
                      <a:pt x="156" y="27"/>
                      <a:pt x="154" y="28"/>
                      <a:pt x="154" y="28"/>
                    </a:cubicBezTo>
                    <a:cubicBezTo>
                      <a:pt x="156" y="29"/>
                      <a:pt x="155" y="27"/>
                      <a:pt x="157" y="27"/>
                    </a:cubicBezTo>
                    <a:cubicBezTo>
                      <a:pt x="158" y="28"/>
                      <a:pt x="155" y="29"/>
                      <a:pt x="156" y="29"/>
                    </a:cubicBezTo>
                    <a:cubicBezTo>
                      <a:pt x="155" y="30"/>
                      <a:pt x="154" y="31"/>
                      <a:pt x="154" y="31"/>
                    </a:cubicBezTo>
                    <a:cubicBezTo>
                      <a:pt x="152" y="32"/>
                      <a:pt x="150" y="34"/>
                      <a:pt x="148" y="34"/>
                    </a:cubicBezTo>
                    <a:cubicBezTo>
                      <a:pt x="148" y="35"/>
                      <a:pt x="148" y="36"/>
                      <a:pt x="146" y="38"/>
                    </a:cubicBezTo>
                    <a:cubicBezTo>
                      <a:pt x="144" y="38"/>
                      <a:pt x="146" y="37"/>
                      <a:pt x="144" y="37"/>
                    </a:cubicBezTo>
                    <a:cubicBezTo>
                      <a:pt x="144" y="38"/>
                      <a:pt x="144" y="38"/>
                      <a:pt x="144" y="38"/>
                    </a:cubicBezTo>
                    <a:cubicBezTo>
                      <a:pt x="143" y="39"/>
                      <a:pt x="143" y="39"/>
                      <a:pt x="143" y="38"/>
                    </a:cubicBezTo>
                    <a:cubicBezTo>
                      <a:pt x="141" y="39"/>
                      <a:pt x="142" y="40"/>
                      <a:pt x="140" y="41"/>
                    </a:cubicBezTo>
                    <a:cubicBezTo>
                      <a:pt x="141" y="40"/>
                      <a:pt x="141" y="40"/>
                      <a:pt x="141" y="40"/>
                    </a:cubicBezTo>
                    <a:cubicBezTo>
                      <a:pt x="137" y="43"/>
                      <a:pt x="137" y="43"/>
                      <a:pt x="137" y="43"/>
                    </a:cubicBezTo>
                    <a:cubicBezTo>
                      <a:pt x="138" y="41"/>
                      <a:pt x="138" y="41"/>
                      <a:pt x="138" y="41"/>
                    </a:cubicBezTo>
                    <a:cubicBezTo>
                      <a:pt x="137" y="41"/>
                      <a:pt x="137" y="43"/>
                      <a:pt x="137" y="43"/>
                    </a:cubicBezTo>
                    <a:cubicBezTo>
                      <a:pt x="137" y="44"/>
                      <a:pt x="138" y="43"/>
                      <a:pt x="138" y="44"/>
                    </a:cubicBezTo>
                    <a:cubicBezTo>
                      <a:pt x="137" y="44"/>
                      <a:pt x="137" y="46"/>
                      <a:pt x="136" y="46"/>
                    </a:cubicBezTo>
                    <a:cubicBezTo>
                      <a:pt x="136" y="45"/>
                      <a:pt x="136" y="45"/>
                      <a:pt x="136" y="45"/>
                    </a:cubicBezTo>
                    <a:cubicBezTo>
                      <a:pt x="135" y="47"/>
                      <a:pt x="136" y="46"/>
                      <a:pt x="134" y="48"/>
                    </a:cubicBezTo>
                    <a:cubicBezTo>
                      <a:pt x="134" y="47"/>
                      <a:pt x="134" y="47"/>
                      <a:pt x="134" y="47"/>
                    </a:cubicBezTo>
                    <a:cubicBezTo>
                      <a:pt x="134" y="49"/>
                      <a:pt x="132" y="50"/>
                      <a:pt x="130" y="51"/>
                    </a:cubicBezTo>
                    <a:cubicBezTo>
                      <a:pt x="130" y="51"/>
                      <a:pt x="130" y="51"/>
                      <a:pt x="130" y="51"/>
                    </a:cubicBezTo>
                    <a:cubicBezTo>
                      <a:pt x="129" y="53"/>
                      <a:pt x="129" y="53"/>
                      <a:pt x="129" y="53"/>
                    </a:cubicBezTo>
                    <a:cubicBezTo>
                      <a:pt x="131" y="52"/>
                      <a:pt x="131" y="53"/>
                      <a:pt x="131" y="53"/>
                    </a:cubicBezTo>
                    <a:cubicBezTo>
                      <a:pt x="129" y="54"/>
                      <a:pt x="130" y="56"/>
                      <a:pt x="128" y="58"/>
                    </a:cubicBezTo>
                    <a:cubicBezTo>
                      <a:pt x="127" y="57"/>
                      <a:pt x="128" y="56"/>
                      <a:pt x="128" y="56"/>
                    </a:cubicBezTo>
                    <a:cubicBezTo>
                      <a:pt x="128" y="55"/>
                      <a:pt x="127" y="54"/>
                      <a:pt x="128" y="52"/>
                    </a:cubicBezTo>
                    <a:cubicBezTo>
                      <a:pt x="128" y="53"/>
                      <a:pt x="127" y="54"/>
                      <a:pt x="127" y="54"/>
                    </a:cubicBezTo>
                    <a:cubicBezTo>
                      <a:pt x="127" y="55"/>
                      <a:pt x="127" y="55"/>
                      <a:pt x="127" y="55"/>
                    </a:cubicBezTo>
                    <a:cubicBezTo>
                      <a:pt x="126" y="56"/>
                      <a:pt x="126" y="56"/>
                      <a:pt x="126" y="56"/>
                    </a:cubicBezTo>
                    <a:cubicBezTo>
                      <a:pt x="127" y="57"/>
                      <a:pt x="128" y="56"/>
                      <a:pt x="127" y="57"/>
                    </a:cubicBezTo>
                    <a:cubicBezTo>
                      <a:pt x="126" y="59"/>
                      <a:pt x="126" y="57"/>
                      <a:pt x="126" y="58"/>
                    </a:cubicBezTo>
                    <a:cubicBezTo>
                      <a:pt x="125" y="60"/>
                      <a:pt x="126" y="59"/>
                      <a:pt x="125" y="61"/>
                    </a:cubicBezTo>
                    <a:cubicBezTo>
                      <a:pt x="125" y="60"/>
                      <a:pt x="125" y="60"/>
                      <a:pt x="125" y="60"/>
                    </a:cubicBezTo>
                    <a:cubicBezTo>
                      <a:pt x="124" y="61"/>
                      <a:pt x="123" y="63"/>
                      <a:pt x="121" y="62"/>
                    </a:cubicBezTo>
                    <a:cubicBezTo>
                      <a:pt x="121" y="61"/>
                      <a:pt x="121" y="61"/>
                      <a:pt x="121" y="61"/>
                    </a:cubicBezTo>
                    <a:cubicBezTo>
                      <a:pt x="121" y="61"/>
                      <a:pt x="121" y="61"/>
                      <a:pt x="121" y="61"/>
                    </a:cubicBezTo>
                    <a:cubicBezTo>
                      <a:pt x="122" y="59"/>
                      <a:pt x="121" y="63"/>
                      <a:pt x="120" y="61"/>
                    </a:cubicBezTo>
                    <a:cubicBezTo>
                      <a:pt x="121" y="62"/>
                      <a:pt x="119" y="63"/>
                      <a:pt x="118" y="64"/>
                    </a:cubicBezTo>
                    <a:cubicBezTo>
                      <a:pt x="119" y="64"/>
                      <a:pt x="119" y="64"/>
                      <a:pt x="119" y="64"/>
                    </a:cubicBezTo>
                    <a:cubicBezTo>
                      <a:pt x="119" y="69"/>
                      <a:pt x="118" y="63"/>
                      <a:pt x="116" y="66"/>
                    </a:cubicBezTo>
                    <a:cubicBezTo>
                      <a:pt x="115" y="68"/>
                      <a:pt x="117" y="65"/>
                      <a:pt x="116" y="67"/>
                    </a:cubicBezTo>
                    <a:cubicBezTo>
                      <a:pt x="115" y="68"/>
                      <a:pt x="114" y="68"/>
                      <a:pt x="113" y="70"/>
                    </a:cubicBezTo>
                    <a:cubicBezTo>
                      <a:pt x="113" y="70"/>
                      <a:pt x="111" y="70"/>
                      <a:pt x="111" y="70"/>
                    </a:cubicBezTo>
                    <a:cubicBezTo>
                      <a:pt x="110" y="71"/>
                      <a:pt x="108" y="72"/>
                      <a:pt x="108" y="74"/>
                    </a:cubicBezTo>
                    <a:cubicBezTo>
                      <a:pt x="110" y="73"/>
                      <a:pt x="108" y="71"/>
                      <a:pt x="111" y="70"/>
                    </a:cubicBezTo>
                    <a:cubicBezTo>
                      <a:pt x="112" y="71"/>
                      <a:pt x="112" y="71"/>
                      <a:pt x="112" y="71"/>
                    </a:cubicBezTo>
                    <a:cubicBezTo>
                      <a:pt x="110" y="73"/>
                      <a:pt x="109" y="75"/>
                      <a:pt x="108" y="76"/>
                    </a:cubicBezTo>
                    <a:cubicBezTo>
                      <a:pt x="109" y="76"/>
                      <a:pt x="109" y="76"/>
                      <a:pt x="109" y="76"/>
                    </a:cubicBezTo>
                    <a:cubicBezTo>
                      <a:pt x="108" y="78"/>
                      <a:pt x="108" y="79"/>
                      <a:pt x="106" y="81"/>
                    </a:cubicBezTo>
                    <a:cubicBezTo>
                      <a:pt x="105" y="81"/>
                      <a:pt x="106" y="80"/>
                      <a:pt x="107" y="79"/>
                    </a:cubicBezTo>
                    <a:cubicBezTo>
                      <a:pt x="106" y="79"/>
                      <a:pt x="106" y="80"/>
                      <a:pt x="104" y="82"/>
                    </a:cubicBezTo>
                    <a:cubicBezTo>
                      <a:pt x="104" y="81"/>
                      <a:pt x="105" y="80"/>
                      <a:pt x="105" y="80"/>
                    </a:cubicBezTo>
                    <a:cubicBezTo>
                      <a:pt x="103" y="82"/>
                      <a:pt x="103" y="82"/>
                      <a:pt x="103" y="82"/>
                    </a:cubicBezTo>
                    <a:cubicBezTo>
                      <a:pt x="103" y="82"/>
                      <a:pt x="103" y="82"/>
                      <a:pt x="103" y="82"/>
                    </a:cubicBezTo>
                    <a:cubicBezTo>
                      <a:pt x="104" y="83"/>
                      <a:pt x="102" y="83"/>
                      <a:pt x="101" y="85"/>
                    </a:cubicBezTo>
                    <a:cubicBezTo>
                      <a:pt x="99" y="88"/>
                      <a:pt x="100" y="90"/>
                      <a:pt x="100" y="92"/>
                    </a:cubicBezTo>
                    <a:cubicBezTo>
                      <a:pt x="98" y="92"/>
                      <a:pt x="98" y="92"/>
                      <a:pt x="98" y="92"/>
                    </a:cubicBezTo>
                    <a:cubicBezTo>
                      <a:pt x="99" y="91"/>
                      <a:pt x="99" y="91"/>
                      <a:pt x="99" y="91"/>
                    </a:cubicBezTo>
                    <a:cubicBezTo>
                      <a:pt x="98" y="92"/>
                      <a:pt x="96" y="92"/>
                      <a:pt x="96" y="91"/>
                    </a:cubicBezTo>
                    <a:cubicBezTo>
                      <a:pt x="95" y="93"/>
                      <a:pt x="97" y="91"/>
                      <a:pt x="97" y="92"/>
                    </a:cubicBezTo>
                    <a:cubicBezTo>
                      <a:pt x="95" y="94"/>
                      <a:pt x="95" y="94"/>
                      <a:pt x="95" y="94"/>
                    </a:cubicBezTo>
                    <a:cubicBezTo>
                      <a:pt x="96" y="95"/>
                      <a:pt x="96" y="94"/>
                      <a:pt x="96" y="95"/>
                    </a:cubicBezTo>
                    <a:cubicBezTo>
                      <a:pt x="94" y="98"/>
                      <a:pt x="94" y="98"/>
                      <a:pt x="94" y="98"/>
                    </a:cubicBezTo>
                    <a:cubicBezTo>
                      <a:pt x="94" y="98"/>
                      <a:pt x="93" y="98"/>
                      <a:pt x="93" y="97"/>
                    </a:cubicBezTo>
                    <a:cubicBezTo>
                      <a:pt x="93" y="97"/>
                      <a:pt x="92" y="98"/>
                      <a:pt x="92" y="99"/>
                    </a:cubicBezTo>
                    <a:cubicBezTo>
                      <a:pt x="94" y="98"/>
                      <a:pt x="91" y="102"/>
                      <a:pt x="93" y="101"/>
                    </a:cubicBezTo>
                    <a:cubicBezTo>
                      <a:pt x="91" y="102"/>
                      <a:pt x="91" y="102"/>
                      <a:pt x="91" y="102"/>
                    </a:cubicBezTo>
                    <a:cubicBezTo>
                      <a:pt x="91" y="101"/>
                      <a:pt x="91" y="101"/>
                      <a:pt x="91" y="101"/>
                    </a:cubicBezTo>
                    <a:cubicBezTo>
                      <a:pt x="90" y="101"/>
                      <a:pt x="91" y="103"/>
                      <a:pt x="90" y="103"/>
                    </a:cubicBezTo>
                    <a:cubicBezTo>
                      <a:pt x="92" y="102"/>
                      <a:pt x="89" y="104"/>
                      <a:pt x="89" y="103"/>
                    </a:cubicBezTo>
                    <a:cubicBezTo>
                      <a:pt x="87" y="104"/>
                      <a:pt x="87" y="104"/>
                      <a:pt x="87" y="104"/>
                    </a:cubicBezTo>
                    <a:cubicBezTo>
                      <a:pt x="87" y="105"/>
                      <a:pt x="88" y="105"/>
                      <a:pt x="88" y="105"/>
                    </a:cubicBezTo>
                    <a:cubicBezTo>
                      <a:pt x="85" y="107"/>
                      <a:pt x="85" y="107"/>
                      <a:pt x="85" y="107"/>
                    </a:cubicBezTo>
                    <a:cubicBezTo>
                      <a:pt x="85" y="106"/>
                      <a:pt x="84" y="105"/>
                      <a:pt x="84" y="105"/>
                    </a:cubicBezTo>
                    <a:cubicBezTo>
                      <a:pt x="83" y="106"/>
                      <a:pt x="85" y="106"/>
                      <a:pt x="83" y="107"/>
                    </a:cubicBezTo>
                    <a:cubicBezTo>
                      <a:pt x="83" y="106"/>
                      <a:pt x="81" y="108"/>
                      <a:pt x="81" y="106"/>
                    </a:cubicBezTo>
                    <a:cubicBezTo>
                      <a:pt x="80" y="106"/>
                      <a:pt x="78" y="108"/>
                      <a:pt x="77" y="109"/>
                    </a:cubicBezTo>
                    <a:cubicBezTo>
                      <a:pt x="77" y="110"/>
                      <a:pt x="78" y="108"/>
                      <a:pt x="79" y="109"/>
                    </a:cubicBezTo>
                    <a:cubicBezTo>
                      <a:pt x="76" y="112"/>
                      <a:pt x="77" y="114"/>
                      <a:pt x="75" y="116"/>
                    </a:cubicBezTo>
                    <a:cubicBezTo>
                      <a:pt x="75" y="115"/>
                      <a:pt x="75" y="115"/>
                      <a:pt x="75" y="115"/>
                    </a:cubicBezTo>
                    <a:cubicBezTo>
                      <a:pt x="74" y="117"/>
                      <a:pt x="74" y="117"/>
                      <a:pt x="74" y="118"/>
                    </a:cubicBezTo>
                    <a:cubicBezTo>
                      <a:pt x="74" y="117"/>
                      <a:pt x="70" y="117"/>
                      <a:pt x="68" y="119"/>
                    </a:cubicBezTo>
                    <a:cubicBezTo>
                      <a:pt x="68" y="120"/>
                      <a:pt x="70" y="119"/>
                      <a:pt x="70" y="120"/>
                    </a:cubicBezTo>
                    <a:cubicBezTo>
                      <a:pt x="69" y="121"/>
                      <a:pt x="69" y="121"/>
                      <a:pt x="69" y="121"/>
                    </a:cubicBezTo>
                    <a:cubicBezTo>
                      <a:pt x="69" y="121"/>
                      <a:pt x="69" y="121"/>
                      <a:pt x="69" y="121"/>
                    </a:cubicBezTo>
                    <a:cubicBezTo>
                      <a:pt x="68" y="122"/>
                      <a:pt x="65" y="122"/>
                      <a:pt x="66" y="123"/>
                    </a:cubicBezTo>
                    <a:cubicBezTo>
                      <a:pt x="63" y="123"/>
                      <a:pt x="63" y="123"/>
                      <a:pt x="63" y="123"/>
                    </a:cubicBezTo>
                    <a:cubicBezTo>
                      <a:pt x="64" y="123"/>
                      <a:pt x="64" y="123"/>
                      <a:pt x="64" y="123"/>
                    </a:cubicBezTo>
                    <a:cubicBezTo>
                      <a:pt x="64" y="124"/>
                      <a:pt x="63" y="125"/>
                      <a:pt x="63" y="125"/>
                    </a:cubicBezTo>
                    <a:cubicBezTo>
                      <a:pt x="62" y="127"/>
                      <a:pt x="61" y="127"/>
                      <a:pt x="59" y="128"/>
                    </a:cubicBezTo>
                    <a:cubicBezTo>
                      <a:pt x="60" y="128"/>
                      <a:pt x="61" y="128"/>
                      <a:pt x="60" y="129"/>
                    </a:cubicBezTo>
                    <a:cubicBezTo>
                      <a:pt x="59" y="128"/>
                      <a:pt x="57" y="131"/>
                      <a:pt x="56" y="130"/>
                    </a:cubicBezTo>
                    <a:cubicBezTo>
                      <a:pt x="56" y="131"/>
                      <a:pt x="55" y="131"/>
                      <a:pt x="55" y="132"/>
                    </a:cubicBezTo>
                    <a:cubicBezTo>
                      <a:pt x="54" y="131"/>
                      <a:pt x="54" y="131"/>
                      <a:pt x="54" y="131"/>
                    </a:cubicBezTo>
                    <a:cubicBezTo>
                      <a:pt x="55" y="132"/>
                      <a:pt x="53" y="133"/>
                      <a:pt x="52" y="135"/>
                    </a:cubicBezTo>
                    <a:cubicBezTo>
                      <a:pt x="51" y="133"/>
                      <a:pt x="51" y="136"/>
                      <a:pt x="49" y="135"/>
                    </a:cubicBezTo>
                    <a:cubicBezTo>
                      <a:pt x="50" y="137"/>
                      <a:pt x="47" y="138"/>
                      <a:pt x="47" y="139"/>
                    </a:cubicBezTo>
                    <a:cubicBezTo>
                      <a:pt x="46" y="140"/>
                      <a:pt x="45" y="139"/>
                      <a:pt x="45" y="139"/>
                    </a:cubicBezTo>
                    <a:cubicBezTo>
                      <a:pt x="45" y="140"/>
                      <a:pt x="45" y="140"/>
                      <a:pt x="45" y="140"/>
                    </a:cubicBezTo>
                    <a:cubicBezTo>
                      <a:pt x="44" y="140"/>
                      <a:pt x="42" y="141"/>
                      <a:pt x="40" y="142"/>
                    </a:cubicBezTo>
                    <a:cubicBezTo>
                      <a:pt x="40" y="144"/>
                      <a:pt x="40" y="144"/>
                      <a:pt x="40" y="144"/>
                    </a:cubicBezTo>
                    <a:cubicBezTo>
                      <a:pt x="39" y="144"/>
                      <a:pt x="39" y="144"/>
                      <a:pt x="39" y="144"/>
                    </a:cubicBezTo>
                    <a:cubicBezTo>
                      <a:pt x="39" y="145"/>
                      <a:pt x="38" y="146"/>
                      <a:pt x="39" y="145"/>
                    </a:cubicBezTo>
                    <a:cubicBezTo>
                      <a:pt x="39" y="146"/>
                      <a:pt x="39" y="146"/>
                      <a:pt x="39" y="146"/>
                    </a:cubicBezTo>
                    <a:cubicBezTo>
                      <a:pt x="40" y="147"/>
                      <a:pt x="38" y="147"/>
                      <a:pt x="37" y="149"/>
                    </a:cubicBezTo>
                    <a:cubicBezTo>
                      <a:pt x="37" y="148"/>
                      <a:pt x="37" y="148"/>
                      <a:pt x="37" y="148"/>
                    </a:cubicBezTo>
                    <a:cubicBezTo>
                      <a:pt x="36" y="149"/>
                      <a:pt x="36" y="148"/>
                      <a:pt x="35" y="148"/>
                    </a:cubicBezTo>
                    <a:cubicBezTo>
                      <a:pt x="36" y="148"/>
                      <a:pt x="35" y="152"/>
                      <a:pt x="37" y="151"/>
                    </a:cubicBezTo>
                    <a:cubicBezTo>
                      <a:pt x="38" y="151"/>
                      <a:pt x="37" y="152"/>
                      <a:pt x="36" y="152"/>
                    </a:cubicBezTo>
                    <a:cubicBezTo>
                      <a:pt x="35" y="152"/>
                      <a:pt x="35" y="152"/>
                      <a:pt x="35" y="152"/>
                    </a:cubicBezTo>
                    <a:cubicBezTo>
                      <a:pt x="35" y="153"/>
                      <a:pt x="35" y="153"/>
                      <a:pt x="35" y="153"/>
                    </a:cubicBezTo>
                    <a:cubicBezTo>
                      <a:pt x="33" y="155"/>
                      <a:pt x="33" y="155"/>
                      <a:pt x="33" y="155"/>
                    </a:cubicBezTo>
                    <a:cubicBezTo>
                      <a:pt x="33" y="154"/>
                      <a:pt x="33" y="151"/>
                      <a:pt x="31" y="153"/>
                    </a:cubicBezTo>
                    <a:cubicBezTo>
                      <a:pt x="32" y="151"/>
                      <a:pt x="32" y="151"/>
                      <a:pt x="32" y="151"/>
                    </a:cubicBezTo>
                    <a:cubicBezTo>
                      <a:pt x="31" y="151"/>
                      <a:pt x="31" y="151"/>
                      <a:pt x="31" y="150"/>
                    </a:cubicBezTo>
                    <a:cubicBezTo>
                      <a:pt x="30" y="152"/>
                      <a:pt x="31" y="151"/>
                      <a:pt x="30" y="153"/>
                    </a:cubicBezTo>
                    <a:cubicBezTo>
                      <a:pt x="29" y="152"/>
                      <a:pt x="29" y="152"/>
                      <a:pt x="27" y="153"/>
                    </a:cubicBezTo>
                    <a:cubicBezTo>
                      <a:pt x="29" y="152"/>
                      <a:pt x="29" y="152"/>
                      <a:pt x="29" y="152"/>
                    </a:cubicBezTo>
                    <a:cubicBezTo>
                      <a:pt x="29" y="153"/>
                      <a:pt x="29" y="153"/>
                      <a:pt x="29" y="153"/>
                    </a:cubicBezTo>
                    <a:cubicBezTo>
                      <a:pt x="30" y="153"/>
                      <a:pt x="30" y="153"/>
                      <a:pt x="30" y="153"/>
                    </a:cubicBezTo>
                    <a:cubicBezTo>
                      <a:pt x="29" y="153"/>
                      <a:pt x="29" y="156"/>
                      <a:pt x="28" y="155"/>
                    </a:cubicBezTo>
                    <a:cubicBezTo>
                      <a:pt x="31" y="155"/>
                      <a:pt x="27" y="159"/>
                      <a:pt x="28" y="159"/>
                    </a:cubicBezTo>
                    <a:cubicBezTo>
                      <a:pt x="28" y="159"/>
                      <a:pt x="27" y="160"/>
                      <a:pt x="27" y="160"/>
                    </a:cubicBezTo>
                    <a:cubicBezTo>
                      <a:pt x="27" y="158"/>
                      <a:pt x="25" y="160"/>
                      <a:pt x="25" y="159"/>
                    </a:cubicBezTo>
                    <a:cubicBezTo>
                      <a:pt x="25" y="160"/>
                      <a:pt x="26" y="159"/>
                      <a:pt x="26" y="160"/>
                    </a:cubicBezTo>
                    <a:cubicBezTo>
                      <a:pt x="24" y="161"/>
                      <a:pt x="24" y="161"/>
                      <a:pt x="24" y="161"/>
                    </a:cubicBezTo>
                    <a:cubicBezTo>
                      <a:pt x="24" y="160"/>
                      <a:pt x="24" y="160"/>
                      <a:pt x="24" y="160"/>
                    </a:cubicBezTo>
                    <a:cubicBezTo>
                      <a:pt x="22" y="161"/>
                      <a:pt x="22" y="161"/>
                      <a:pt x="22" y="161"/>
                    </a:cubicBezTo>
                    <a:cubicBezTo>
                      <a:pt x="23" y="162"/>
                      <a:pt x="24" y="161"/>
                      <a:pt x="23" y="162"/>
                    </a:cubicBezTo>
                    <a:cubicBezTo>
                      <a:pt x="23" y="162"/>
                      <a:pt x="22" y="163"/>
                      <a:pt x="22" y="163"/>
                    </a:cubicBezTo>
                    <a:cubicBezTo>
                      <a:pt x="22" y="162"/>
                      <a:pt x="21" y="162"/>
                      <a:pt x="21" y="160"/>
                    </a:cubicBezTo>
                    <a:cubicBezTo>
                      <a:pt x="21" y="161"/>
                      <a:pt x="18" y="164"/>
                      <a:pt x="20" y="164"/>
                    </a:cubicBezTo>
                    <a:cubicBezTo>
                      <a:pt x="19" y="165"/>
                      <a:pt x="19" y="165"/>
                      <a:pt x="19" y="165"/>
                    </a:cubicBezTo>
                    <a:cubicBezTo>
                      <a:pt x="20" y="164"/>
                      <a:pt x="22" y="163"/>
                      <a:pt x="21" y="165"/>
                    </a:cubicBezTo>
                    <a:cubicBezTo>
                      <a:pt x="21" y="165"/>
                      <a:pt x="21" y="165"/>
                      <a:pt x="21" y="165"/>
                    </a:cubicBezTo>
                    <a:cubicBezTo>
                      <a:pt x="20" y="167"/>
                      <a:pt x="20" y="167"/>
                      <a:pt x="20" y="167"/>
                    </a:cubicBezTo>
                    <a:cubicBezTo>
                      <a:pt x="19" y="167"/>
                      <a:pt x="19" y="167"/>
                      <a:pt x="19" y="167"/>
                    </a:cubicBezTo>
                    <a:cubicBezTo>
                      <a:pt x="19" y="168"/>
                      <a:pt x="19" y="168"/>
                      <a:pt x="19" y="168"/>
                    </a:cubicBezTo>
                    <a:cubicBezTo>
                      <a:pt x="18" y="168"/>
                      <a:pt x="18" y="168"/>
                      <a:pt x="18" y="168"/>
                    </a:cubicBezTo>
                    <a:cubicBezTo>
                      <a:pt x="17" y="170"/>
                      <a:pt x="17" y="170"/>
                      <a:pt x="17" y="170"/>
                    </a:cubicBezTo>
                    <a:cubicBezTo>
                      <a:pt x="17" y="171"/>
                      <a:pt x="16" y="171"/>
                      <a:pt x="16" y="170"/>
                    </a:cubicBezTo>
                    <a:cubicBezTo>
                      <a:pt x="15" y="171"/>
                      <a:pt x="13" y="173"/>
                      <a:pt x="12" y="174"/>
                    </a:cubicBezTo>
                    <a:cubicBezTo>
                      <a:pt x="11" y="176"/>
                      <a:pt x="13" y="173"/>
                      <a:pt x="13" y="175"/>
                    </a:cubicBezTo>
                    <a:cubicBezTo>
                      <a:pt x="10" y="175"/>
                      <a:pt x="8" y="180"/>
                      <a:pt x="7" y="183"/>
                    </a:cubicBezTo>
                    <a:cubicBezTo>
                      <a:pt x="9" y="183"/>
                      <a:pt x="6" y="184"/>
                      <a:pt x="8" y="185"/>
                    </a:cubicBezTo>
                    <a:cubicBezTo>
                      <a:pt x="7" y="184"/>
                      <a:pt x="5" y="187"/>
                      <a:pt x="6" y="184"/>
                    </a:cubicBezTo>
                    <a:cubicBezTo>
                      <a:pt x="5" y="186"/>
                      <a:pt x="5" y="186"/>
                      <a:pt x="5" y="186"/>
                    </a:cubicBezTo>
                    <a:cubicBezTo>
                      <a:pt x="4" y="187"/>
                      <a:pt x="6" y="183"/>
                      <a:pt x="4" y="184"/>
                    </a:cubicBezTo>
                    <a:cubicBezTo>
                      <a:pt x="3" y="186"/>
                      <a:pt x="4" y="187"/>
                      <a:pt x="2" y="190"/>
                    </a:cubicBezTo>
                    <a:cubicBezTo>
                      <a:pt x="1" y="189"/>
                      <a:pt x="2" y="192"/>
                      <a:pt x="1" y="191"/>
                    </a:cubicBezTo>
                    <a:cubicBezTo>
                      <a:pt x="1" y="189"/>
                      <a:pt x="1" y="189"/>
                      <a:pt x="1" y="189"/>
                    </a:cubicBezTo>
                    <a:cubicBezTo>
                      <a:pt x="1" y="189"/>
                      <a:pt x="1" y="189"/>
                      <a:pt x="1" y="189"/>
                    </a:cubicBezTo>
                    <a:cubicBezTo>
                      <a:pt x="0" y="195"/>
                      <a:pt x="2" y="191"/>
                      <a:pt x="2" y="194"/>
                    </a:cubicBezTo>
                    <a:cubicBezTo>
                      <a:pt x="2" y="198"/>
                      <a:pt x="1" y="197"/>
                      <a:pt x="1" y="197"/>
                    </a:cubicBezTo>
                    <a:cubicBezTo>
                      <a:pt x="1" y="201"/>
                      <a:pt x="1" y="201"/>
                      <a:pt x="1" y="201"/>
                    </a:cubicBezTo>
                    <a:cubicBezTo>
                      <a:pt x="0" y="199"/>
                      <a:pt x="2" y="197"/>
                      <a:pt x="3" y="198"/>
                    </a:cubicBezTo>
                    <a:cubicBezTo>
                      <a:pt x="1" y="199"/>
                      <a:pt x="2" y="203"/>
                      <a:pt x="3" y="203"/>
                    </a:cubicBezTo>
                    <a:cubicBezTo>
                      <a:pt x="4" y="198"/>
                      <a:pt x="3" y="200"/>
                      <a:pt x="5" y="196"/>
                    </a:cubicBezTo>
                    <a:cubicBezTo>
                      <a:pt x="4" y="195"/>
                      <a:pt x="3" y="195"/>
                      <a:pt x="4" y="193"/>
                    </a:cubicBezTo>
                    <a:cubicBezTo>
                      <a:pt x="4" y="194"/>
                      <a:pt x="5" y="193"/>
                      <a:pt x="5" y="192"/>
                    </a:cubicBezTo>
                    <a:cubicBezTo>
                      <a:pt x="4" y="193"/>
                      <a:pt x="5" y="191"/>
                      <a:pt x="5" y="190"/>
                    </a:cubicBezTo>
                    <a:cubicBezTo>
                      <a:pt x="5" y="190"/>
                      <a:pt x="6" y="192"/>
                      <a:pt x="7" y="190"/>
                    </a:cubicBezTo>
                    <a:cubicBezTo>
                      <a:pt x="5" y="189"/>
                      <a:pt x="5" y="189"/>
                      <a:pt x="5" y="189"/>
                    </a:cubicBezTo>
                    <a:cubicBezTo>
                      <a:pt x="6" y="188"/>
                      <a:pt x="6" y="190"/>
                      <a:pt x="7" y="188"/>
                    </a:cubicBezTo>
                    <a:cubicBezTo>
                      <a:pt x="7" y="189"/>
                      <a:pt x="8" y="188"/>
                      <a:pt x="7" y="190"/>
                    </a:cubicBezTo>
                    <a:cubicBezTo>
                      <a:pt x="10" y="189"/>
                      <a:pt x="9" y="187"/>
                      <a:pt x="9" y="184"/>
                    </a:cubicBezTo>
                    <a:cubicBezTo>
                      <a:pt x="10" y="185"/>
                      <a:pt x="10" y="185"/>
                      <a:pt x="10" y="185"/>
                    </a:cubicBezTo>
                    <a:cubicBezTo>
                      <a:pt x="10" y="183"/>
                      <a:pt x="10" y="183"/>
                      <a:pt x="10" y="183"/>
                    </a:cubicBezTo>
                    <a:cubicBezTo>
                      <a:pt x="11" y="182"/>
                      <a:pt x="10" y="184"/>
                      <a:pt x="11" y="184"/>
                    </a:cubicBezTo>
                    <a:cubicBezTo>
                      <a:pt x="12" y="182"/>
                      <a:pt x="12" y="182"/>
                      <a:pt x="12" y="182"/>
                    </a:cubicBezTo>
                    <a:cubicBezTo>
                      <a:pt x="12" y="182"/>
                      <a:pt x="12" y="182"/>
                      <a:pt x="12" y="182"/>
                    </a:cubicBezTo>
                    <a:cubicBezTo>
                      <a:pt x="13" y="181"/>
                      <a:pt x="13" y="181"/>
                      <a:pt x="13" y="181"/>
                    </a:cubicBezTo>
                    <a:cubicBezTo>
                      <a:pt x="14" y="183"/>
                      <a:pt x="14" y="183"/>
                      <a:pt x="14" y="183"/>
                    </a:cubicBezTo>
                    <a:cubicBezTo>
                      <a:pt x="14" y="181"/>
                      <a:pt x="14" y="181"/>
                      <a:pt x="14" y="181"/>
                    </a:cubicBezTo>
                    <a:cubicBezTo>
                      <a:pt x="14" y="181"/>
                      <a:pt x="16" y="180"/>
                      <a:pt x="15" y="181"/>
                    </a:cubicBezTo>
                    <a:cubicBezTo>
                      <a:pt x="17" y="178"/>
                      <a:pt x="17" y="178"/>
                      <a:pt x="17" y="178"/>
                    </a:cubicBezTo>
                    <a:cubicBezTo>
                      <a:pt x="18" y="179"/>
                      <a:pt x="18" y="179"/>
                      <a:pt x="18" y="179"/>
                    </a:cubicBezTo>
                    <a:cubicBezTo>
                      <a:pt x="18" y="178"/>
                      <a:pt x="18" y="178"/>
                      <a:pt x="17" y="178"/>
                    </a:cubicBezTo>
                    <a:cubicBezTo>
                      <a:pt x="18" y="178"/>
                      <a:pt x="19" y="173"/>
                      <a:pt x="20" y="175"/>
                    </a:cubicBezTo>
                    <a:cubicBezTo>
                      <a:pt x="22" y="173"/>
                      <a:pt x="22" y="172"/>
                      <a:pt x="24" y="169"/>
                    </a:cubicBezTo>
                    <a:cubicBezTo>
                      <a:pt x="23" y="172"/>
                      <a:pt x="27" y="168"/>
                      <a:pt x="26" y="170"/>
                    </a:cubicBezTo>
                    <a:cubicBezTo>
                      <a:pt x="27" y="169"/>
                      <a:pt x="26" y="168"/>
                      <a:pt x="27" y="167"/>
                    </a:cubicBezTo>
                    <a:cubicBezTo>
                      <a:pt x="28" y="167"/>
                      <a:pt x="29" y="168"/>
                      <a:pt x="28" y="169"/>
                    </a:cubicBezTo>
                    <a:cubicBezTo>
                      <a:pt x="29" y="168"/>
                      <a:pt x="29" y="168"/>
                      <a:pt x="29" y="168"/>
                    </a:cubicBezTo>
                    <a:cubicBezTo>
                      <a:pt x="29" y="168"/>
                      <a:pt x="29" y="168"/>
                      <a:pt x="29" y="168"/>
                    </a:cubicBezTo>
                    <a:cubicBezTo>
                      <a:pt x="29" y="167"/>
                      <a:pt x="29" y="167"/>
                      <a:pt x="29" y="167"/>
                    </a:cubicBezTo>
                    <a:cubicBezTo>
                      <a:pt x="31" y="166"/>
                      <a:pt x="30" y="167"/>
                      <a:pt x="31" y="166"/>
                    </a:cubicBezTo>
                    <a:cubicBezTo>
                      <a:pt x="31" y="165"/>
                      <a:pt x="31" y="165"/>
                      <a:pt x="31" y="165"/>
                    </a:cubicBezTo>
                    <a:cubicBezTo>
                      <a:pt x="32" y="165"/>
                      <a:pt x="32" y="165"/>
                      <a:pt x="32" y="165"/>
                    </a:cubicBezTo>
                    <a:cubicBezTo>
                      <a:pt x="31" y="165"/>
                      <a:pt x="32" y="164"/>
                      <a:pt x="32" y="163"/>
                    </a:cubicBezTo>
                    <a:cubicBezTo>
                      <a:pt x="32" y="164"/>
                      <a:pt x="32" y="164"/>
                      <a:pt x="32" y="164"/>
                    </a:cubicBezTo>
                    <a:cubicBezTo>
                      <a:pt x="33" y="163"/>
                      <a:pt x="33" y="163"/>
                      <a:pt x="33" y="163"/>
                    </a:cubicBezTo>
                    <a:cubicBezTo>
                      <a:pt x="33" y="164"/>
                      <a:pt x="34" y="162"/>
                      <a:pt x="34" y="163"/>
                    </a:cubicBezTo>
                    <a:cubicBezTo>
                      <a:pt x="35" y="162"/>
                      <a:pt x="35" y="162"/>
                      <a:pt x="36" y="161"/>
                    </a:cubicBezTo>
                    <a:cubicBezTo>
                      <a:pt x="36" y="160"/>
                      <a:pt x="36" y="160"/>
                      <a:pt x="36" y="160"/>
                    </a:cubicBezTo>
                    <a:cubicBezTo>
                      <a:pt x="37" y="158"/>
                      <a:pt x="36" y="161"/>
                      <a:pt x="38" y="160"/>
                    </a:cubicBezTo>
                    <a:cubicBezTo>
                      <a:pt x="37" y="159"/>
                      <a:pt x="37" y="159"/>
                      <a:pt x="37" y="159"/>
                    </a:cubicBezTo>
                    <a:cubicBezTo>
                      <a:pt x="40" y="158"/>
                      <a:pt x="40" y="155"/>
                      <a:pt x="42" y="155"/>
                    </a:cubicBezTo>
                    <a:cubicBezTo>
                      <a:pt x="42" y="156"/>
                      <a:pt x="43" y="156"/>
                      <a:pt x="42" y="156"/>
                    </a:cubicBezTo>
                    <a:cubicBezTo>
                      <a:pt x="44" y="154"/>
                      <a:pt x="46" y="152"/>
                      <a:pt x="47" y="150"/>
                    </a:cubicBezTo>
                    <a:cubicBezTo>
                      <a:pt x="48" y="151"/>
                      <a:pt x="48" y="151"/>
                      <a:pt x="50" y="150"/>
                    </a:cubicBezTo>
                    <a:cubicBezTo>
                      <a:pt x="51" y="149"/>
                      <a:pt x="51" y="149"/>
                      <a:pt x="51" y="148"/>
                    </a:cubicBezTo>
                    <a:cubicBezTo>
                      <a:pt x="52" y="147"/>
                      <a:pt x="54" y="145"/>
                      <a:pt x="54" y="146"/>
                    </a:cubicBezTo>
                    <a:cubicBezTo>
                      <a:pt x="54" y="145"/>
                      <a:pt x="55" y="145"/>
                      <a:pt x="56" y="144"/>
                    </a:cubicBezTo>
                    <a:cubicBezTo>
                      <a:pt x="56" y="144"/>
                      <a:pt x="56" y="144"/>
                      <a:pt x="56" y="144"/>
                    </a:cubicBezTo>
                    <a:cubicBezTo>
                      <a:pt x="55" y="144"/>
                      <a:pt x="55" y="144"/>
                      <a:pt x="55" y="144"/>
                    </a:cubicBezTo>
                    <a:cubicBezTo>
                      <a:pt x="58" y="144"/>
                      <a:pt x="58" y="140"/>
                      <a:pt x="61" y="140"/>
                    </a:cubicBezTo>
                    <a:cubicBezTo>
                      <a:pt x="61" y="140"/>
                      <a:pt x="61" y="140"/>
                      <a:pt x="61" y="140"/>
                    </a:cubicBezTo>
                    <a:cubicBezTo>
                      <a:pt x="61" y="139"/>
                      <a:pt x="61" y="139"/>
                      <a:pt x="61" y="139"/>
                    </a:cubicBezTo>
                    <a:cubicBezTo>
                      <a:pt x="62" y="140"/>
                      <a:pt x="62" y="140"/>
                      <a:pt x="62" y="140"/>
                    </a:cubicBezTo>
                    <a:cubicBezTo>
                      <a:pt x="65" y="137"/>
                      <a:pt x="65" y="137"/>
                      <a:pt x="65" y="137"/>
                    </a:cubicBezTo>
                    <a:cubicBezTo>
                      <a:pt x="64" y="138"/>
                      <a:pt x="64" y="138"/>
                      <a:pt x="64" y="138"/>
                    </a:cubicBezTo>
                    <a:cubicBezTo>
                      <a:pt x="66" y="135"/>
                      <a:pt x="66" y="135"/>
                      <a:pt x="66" y="135"/>
                    </a:cubicBezTo>
                    <a:cubicBezTo>
                      <a:pt x="65" y="138"/>
                      <a:pt x="67" y="134"/>
                      <a:pt x="68" y="135"/>
                    </a:cubicBezTo>
                    <a:cubicBezTo>
                      <a:pt x="68" y="136"/>
                      <a:pt x="68" y="136"/>
                      <a:pt x="68" y="136"/>
                    </a:cubicBezTo>
                    <a:cubicBezTo>
                      <a:pt x="69" y="135"/>
                      <a:pt x="69" y="135"/>
                      <a:pt x="68" y="134"/>
                    </a:cubicBezTo>
                    <a:cubicBezTo>
                      <a:pt x="69" y="133"/>
                      <a:pt x="70" y="135"/>
                      <a:pt x="71" y="133"/>
                    </a:cubicBezTo>
                    <a:cubicBezTo>
                      <a:pt x="70" y="134"/>
                      <a:pt x="70" y="134"/>
                      <a:pt x="70" y="134"/>
                    </a:cubicBezTo>
                    <a:cubicBezTo>
                      <a:pt x="69" y="134"/>
                      <a:pt x="69" y="133"/>
                      <a:pt x="70" y="132"/>
                    </a:cubicBezTo>
                    <a:cubicBezTo>
                      <a:pt x="71" y="132"/>
                      <a:pt x="71" y="132"/>
                      <a:pt x="71" y="132"/>
                    </a:cubicBezTo>
                    <a:cubicBezTo>
                      <a:pt x="72" y="131"/>
                      <a:pt x="73" y="130"/>
                      <a:pt x="74" y="130"/>
                    </a:cubicBezTo>
                    <a:cubicBezTo>
                      <a:pt x="75" y="130"/>
                      <a:pt x="75" y="130"/>
                      <a:pt x="75" y="130"/>
                    </a:cubicBezTo>
                    <a:cubicBezTo>
                      <a:pt x="76" y="128"/>
                      <a:pt x="76" y="130"/>
                      <a:pt x="78" y="127"/>
                    </a:cubicBezTo>
                    <a:cubicBezTo>
                      <a:pt x="78" y="127"/>
                      <a:pt x="78" y="127"/>
                      <a:pt x="78" y="127"/>
                    </a:cubicBezTo>
                    <a:cubicBezTo>
                      <a:pt x="78" y="126"/>
                      <a:pt x="78" y="126"/>
                      <a:pt x="78" y="126"/>
                    </a:cubicBezTo>
                    <a:cubicBezTo>
                      <a:pt x="80" y="126"/>
                      <a:pt x="80" y="126"/>
                      <a:pt x="80" y="126"/>
                    </a:cubicBezTo>
                    <a:cubicBezTo>
                      <a:pt x="79" y="126"/>
                      <a:pt x="79" y="126"/>
                      <a:pt x="79" y="126"/>
                    </a:cubicBezTo>
                    <a:cubicBezTo>
                      <a:pt x="81" y="124"/>
                      <a:pt x="81" y="124"/>
                      <a:pt x="81" y="124"/>
                    </a:cubicBezTo>
                    <a:cubicBezTo>
                      <a:pt x="82" y="125"/>
                      <a:pt x="82" y="125"/>
                      <a:pt x="82" y="125"/>
                    </a:cubicBezTo>
                    <a:cubicBezTo>
                      <a:pt x="83" y="123"/>
                      <a:pt x="85" y="124"/>
                      <a:pt x="86" y="121"/>
                    </a:cubicBezTo>
                    <a:cubicBezTo>
                      <a:pt x="86" y="122"/>
                      <a:pt x="86" y="122"/>
                      <a:pt x="86" y="122"/>
                    </a:cubicBezTo>
                    <a:cubicBezTo>
                      <a:pt x="88" y="120"/>
                      <a:pt x="89" y="122"/>
                      <a:pt x="90" y="119"/>
                    </a:cubicBezTo>
                    <a:cubicBezTo>
                      <a:pt x="90" y="120"/>
                      <a:pt x="90" y="120"/>
                      <a:pt x="90" y="120"/>
                    </a:cubicBezTo>
                    <a:cubicBezTo>
                      <a:pt x="91" y="119"/>
                      <a:pt x="91" y="119"/>
                      <a:pt x="91" y="119"/>
                    </a:cubicBezTo>
                    <a:cubicBezTo>
                      <a:pt x="91" y="120"/>
                      <a:pt x="91" y="120"/>
                      <a:pt x="91" y="120"/>
                    </a:cubicBezTo>
                    <a:cubicBezTo>
                      <a:pt x="91" y="118"/>
                      <a:pt x="91" y="118"/>
                      <a:pt x="91" y="118"/>
                    </a:cubicBezTo>
                    <a:cubicBezTo>
                      <a:pt x="92" y="118"/>
                      <a:pt x="92" y="118"/>
                      <a:pt x="92" y="118"/>
                    </a:cubicBezTo>
                    <a:cubicBezTo>
                      <a:pt x="92" y="118"/>
                      <a:pt x="92" y="118"/>
                      <a:pt x="92" y="118"/>
                    </a:cubicBezTo>
                    <a:cubicBezTo>
                      <a:pt x="94" y="118"/>
                      <a:pt x="95" y="116"/>
                      <a:pt x="97" y="116"/>
                    </a:cubicBezTo>
                    <a:cubicBezTo>
                      <a:pt x="96" y="115"/>
                      <a:pt x="96" y="115"/>
                      <a:pt x="96" y="115"/>
                    </a:cubicBezTo>
                    <a:cubicBezTo>
                      <a:pt x="98" y="112"/>
                      <a:pt x="106" y="107"/>
                      <a:pt x="108" y="103"/>
                    </a:cubicBezTo>
                    <a:cubicBezTo>
                      <a:pt x="108" y="104"/>
                      <a:pt x="108" y="104"/>
                      <a:pt x="108" y="104"/>
                    </a:cubicBezTo>
                    <a:cubicBezTo>
                      <a:pt x="109" y="101"/>
                      <a:pt x="109" y="101"/>
                      <a:pt x="109" y="101"/>
                    </a:cubicBezTo>
                    <a:cubicBezTo>
                      <a:pt x="110" y="101"/>
                      <a:pt x="109" y="102"/>
                      <a:pt x="110" y="102"/>
                    </a:cubicBezTo>
                    <a:cubicBezTo>
                      <a:pt x="111" y="100"/>
                      <a:pt x="109" y="101"/>
                      <a:pt x="111" y="98"/>
                    </a:cubicBezTo>
                    <a:cubicBezTo>
                      <a:pt x="112" y="98"/>
                      <a:pt x="111" y="99"/>
                      <a:pt x="111" y="100"/>
                    </a:cubicBezTo>
                    <a:cubicBezTo>
                      <a:pt x="112" y="98"/>
                      <a:pt x="114" y="95"/>
                      <a:pt x="115" y="93"/>
                    </a:cubicBezTo>
                    <a:cubicBezTo>
                      <a:pt x="115" y="93"/>
                      <a:pt x="115" y="93"/>
                      <a:pt x="115" y="93"/>
                    </a:cubicBezTo>
                    <a:cubicBezTo>
                      <a:pt x="118" y="89"/>
                      <a:pt x="118" y="89"/>
                      <a:pt x="118" y="89"/>
                    </a:cubicBezTo>
                    <a:cubicBezTo>
                      <a:pt x="118" y="90"/>
                      <a:pt x="118" y="90"/>
                      <a:pt x="118" y="90"/>
                    </a:cubicBezTo>
                    <a:cubicBezTo>
                      <a:pt x="120" y="88"/>
                      <a:pt x="120" y="88"/>
                      <a:pt x="120" y="88"/>
                    </a:cubicBezTo>
                    <a:cubicBezTo>
                      <a:pt x="120" y="89"/>
                      <a:pt x="120" y="89"/>
                      <a:pt x="120" y="89"/>
                    </a:cubicBezTo>
                    <a:cubicBezTo>
                      <a:pt x="121" y="88"/>
                      <a:pt x="122" y="86"/>
                      <a:pt x="123" y="86"/>
                    </a:cubicBezTo>
                    <a:cubicBezTo>
                      <a:pt x="122" y="86"/>
                      <a:pt x="122" y="85"/>
                      <a:pt x="123" y="85"/>
                    </a:cubicBezTo>
                    <a:cubicBezTo>
                      <a:pt x="124" y="85"/>
                      <a:pt x="124" y="82"/>
                      <a:pt x="126" y="81"/>
                    </a:cubicBezTo>
                    <a:cubicBezTo>
                      <a:pt x="126" y="81"/>
                      <a:pt x="125" y="82"/>
                      <a:pt x="126" y="82"/>
                    </a:cubicBezTo>
                    <a:cubicBezTo>
                      <a:pt x="127" y="79"/>
                      <a:pt x="127" y="79"/>
                      <a:pt x="127" y="79"/>
                    </a:cubicBezTo>
                    <a:cubicBezTo>
                      <a:pt x="127" y="80"/>
                      <a:pt x="127" y="80"/>
                      <a:pt x="127" y="80"/>
                    </a:cubicBezTo>
                    <a:cubicBezTo>
                      <a:pt x="129" y="76"/>
                      <a:pt x="129" y="76"/>
                      <a:pt x="129" y="76"/>
                    </a:cubicBezTo>
                    <a:cubicBezTo>
                      <a:pt x="131" y="77"/>
                      <a:pt x="132" y="73"/>
                      <a:pt x="132" y="74"/>
                    </a:cubicBezTo>
                    <a:cubicBezTo>
                      <a:pt x="133" y="73"/>
                      <a:pt x="131" y="74"/>
                      <a:pt x="132" y="73"/>
                    </a:cubicBezTo>
                    <a:cubicBezTo>
                      <a:pt x="133" y="73"/>
                      <a:pt x="133" y="71"/>
                      <a:pt x="134" y="72"/>
                    </a:cubicBezTo>
                    <a:cubicBezTo>
                      <a:pt x="134" y="72"/>
                      <a:pt x="134" y="72"/>
                      <a:pt x="134" y="72"/>
                    </a:cubicBezTo>
                    <a:cubicBezTo>
                      <a:pt x="135" y="71"/>
                      <a:pt x="135" y="71"/>
                      <a:pt x="135" y="71"/>
                    </a:cubicBezTo>
                    <a:cubicBezTo>
                      <a:pt x="135" y="72"/>
                      <a:pt x="135" y="72"/>
                      <a:pt x="135" y="72"/>
                    </a:cubicBezTo>
                    <a:cubicBezTo>
                      <a:pt x="135" y="71"/>
                      <a:pt x="135" y="70"/>
                      <a:pt x="135" y="69"/>
                    </a:cubicBezTo>
                    <a:cubicBezTo>
                      <a:pt x="136" y="69"/>
                      <a:pt x="137" y="67"/>
                      <a:pt x="138" y="68"/>
                    </a:cubicBezTo>
                    <a:cubicBezTo>
                      <a:pt x="137" y="68"/>
                      <a:pt x="137" y="68"/>
                      <a:pt x="137" y="68"/>
                    </a:cubicBezTo>
                    <a:cubicBezTo>
                      <a:pt x="139" y="66"/>
                      <a:pt x="143" y="66"/>
                      <a:pt x="144" y="63"/>
                    </a:cubicBezTo>
                    <a:cubicBezTo>
                      <a:pt x="144" y="64"/>
                      <a:pt x="144" y="64"/>
                      <a:pt x="144" y="64"/>
                    </a:cubicBezTo>
                    <a:cubicBezTo>
                      <a:pt x="145" y="62"/>
                      <a:pt x="145" y="62"/>
                      <a:pt x="145" y="62"/>
                    </a:cubicBezTo>
                    <a:cubicBezTo>
                      <a:pt x="145" y="63"/>
                      <a:pt x="145" y="63"/>
                      <a:pt x="145" y="63"/>
                    </a:cubicBezTo>
                    <a:cubicBezTo>
                      <a:pt x="147" y="60"/>
                      <a:pt x="147" y="60"/>
                      <a:pt x="147" y="60"/>
                    </a:cubicBezTo>
                    <a:cubicBezTo>
                      <a:pt x="147" y="61"/>
                      <a:pt x="147" y="61"/>
                      <a:pt x="147" y="61"/>
                    </a:cubicBezTo>
                    <a:cubicBezTo>
                      <a:pt x="149" y="59"/>
                      <a:pt x="151" y="57"/>
                      <a:pt x="153" y="55"/>
                    </a:cubicBezTo>
                    <a:cubicBezTo>
                      <a:pt x="153" y="55"/>
                      <a:pt x="153" y="55"/>
                      <a:pt x="153" y="55"/>
                    </a:cubicBezTo>
                    <a:cubicBezTo>
                      <a:pt x="154" y="53"/>
                      <a:pt x="155" y="54"/>
                      <a:pt x="156" y="53"/>
                    </a:cubicBezTo>
                    <a:cubicBezTo>
                      <a:pt x="156" y="53"/>
                      <a:pt x="156" y="53"/>
                      <a:pt x="156" y="53"/>
                    </a:cubicBezTo>
                    <a:cubicBezTo>
                      <a:pt x="158" y="52"/>
                      <a:pt x="158" y="52"/>
                      <a:pt x="158" y="52"/>
                    </a:cubicBezTo>
                    <a:cubicBezTo>
                      <a:pt x="158" y="52"/>
                      <a:pt x="158" y="52"/>
                      <a:pt x="158" y="52"/>
                    </a:cubicBezTo>
                    <a:cubicBezTo>
                      <a:pt x="158" y="51"/>
                      <a:pt x="162" y="51"/>
                      <a:pt x="160" y="51"/>
                    </a:cubicBezTo>
                    <a:cubicBezTo>
                      <a:pt x="161" y="48"/>
                      <a:pt x="161" y="48"/>
                      <a:pt x="161" y="48"/>
                    </a:cubicBezTo>
                    <a:cubicBezTo>
                      <a:pt x="163" y="47"/>
                      <a:pt x="162" y="48"/>
                      <a:pt x="163" y="48"/>
                    </a:cubicBezTo>
                    <a:cubicBezTo>
                      <a:pt x="164" y="47"/>
                      <a:pt x="164" y="46"/>
                      <a:pt x="166" y="46"/>
                    </a:cubicBezTo>
                    <a:cubicBezTo>
                      <a:pt x="166" y="46"/>
                      <a:pt x="166" y="46"/>
                      <a:pt x="166" y="46"/>
                    </a:cubicBezTo>
                    <a:cubicBezTo>
                      <a:pt x="168" y="45"/>
                      <a:pt x="168" y="45"/>
                      <a:pt x="168" y="45"/>
                    </a:cubicBezTo>
                    <a:cubicBezTo>
                      <a:pt x="168" y="45"/>
                      <a:pt x="168" y="45"/>
                      <a:pt x="168" y="45"/>
                    </a:cubicBezTo>
                    <a:cubicBezTo>
                      <a:pt x="170" y="43"/>
                      <a:pt x="171" y="45"/>
                      <a:pt x="172" y="43"/>
                    </a:cubicBezTo>
                    <a:cubicBezTo>
                      <a:pt x="173" y="43"/>
                      <a:pt x="174" y="42"/>
                      <a:pt x="174" y="43"/>
                    </a:cubicBezTo>
                    <a:cubicBezTo>
                      <a:pt x="176" y="41"/>
                      <a:pt x="178" y="39"/>
                      <a:pt x="180" y="39"/>
                    </a:cubicBezTo>
                    <a:cubicBezTo>
                      <a:pt x="181" y="40"/>
                      <a:pt x="180" y="39"/>
                      <a:pt x="182" y="39"/>
                    </a:cubicBezTo>
                    <a:cubicBezTo>
                      <a:pt x="182" y="39"/>
                      <a:pt x="182" y="39"/>
                      <a:pt x="182" y="39"/>
                    </a:cubicBezTo>
                    <a:cubicBezTo>
                      <a:pt x="185" y="38"/>
                      <a:pt x="189" y="40"/>
                      <a:pt x="192" y="39"/>
                    </a:cubicBezTo>
                    <a:cubicBezTo>
                      <a:pt x="193" y="39"/>
                      <a:pt x="193" y="39"/>
                      <a:pt x="193" y="39"/>
                    </a:cubicBezTo>
                    <a:cubicBezTo>
                      <a:pt x="193" y="38"/>
                      <a:pt x="193" y="38"/>
                      <a:pt x="193" y="38"/>
                    </a:cubicBezTo>
                    <a:cubicBezTo>
                      <a:pt x="197" y="40"/>
                      <a:pt x="202" y="41"/>
                      <a:pt x="205" y="41"/>
                    </a:cubicBezTo>
                    <a:cubicBezTo>
                      <a:pt x="202" y="36"/>
                      <a:pt x="216" y="52"/>
                      <a:pt x="201" y="30"/>
                    </a:cubicBezTo>
                    <a:cubicBezTo>
                      <a:pt x="200" y="29"/>
                      <a:pt x="200" y="29"/>
                      <a:pt x="200" y="29"/>
                    </a:cubicBezTo>
                    <a:cubicBezTo>
                      <a:pt x="198" y="39"/>
                      <a:pt x="198" y="39"/>
                      <a:pt x="198" y="39"/>
                    </a:cubicBezTo>
                    <a:cubicBezTo>
                      <a:pt x="197" y="38"/>
                      <a:pt x="197" y="38"/>
                      <a:pt x="197" y="38"/>
                    </a:cubicBezTo>
                    <a:cubicBezTo>
                      <a:pt x="198" y="39"/>
                      <a:pt x="197" y="40"/>
                      <a:pt x="197" y="41"/>
                    </a:cubicBezTo>
                    <a:cubicBezTo>
                      <a:pt x="197" y="40"/>
                      <a:pt x="197" y="40"/>
                      <a:pt x="197" y="40"/>
                    </a:cubicBezTo>
                    <a:cubicBezTo>
                      <a:pt x="198" y="42"/>
                      <a:pt x="197" y="43"/>
                      <a:pt x="196" y="43"/>
                    </a:cubicBezTo>
                    <a:cubicBezTo>
                      <a:pt x="196" y="45"/>
                      <a:pt x="196" y="45"/>
                      <a:pt x="196" y="45"/>
                    </a:cubicBezTo>
                    <a:cubicBezTo>
                      <a:pt x="196" y="45"/>
                      <a:pt x="196" y="45"/>
                      <a:pt x="196" y="45"/>
                    </a:cubicBezTo>
                    <a:cubicBezTo>
                      <a:pt x="196" y="45"/>
                      <a:pt x="196" y="45"/>
                      <a:pt x="196" y="45"/>
                    </a:cubicBezTo>
                    <a:cubicBezTo>
                      <a:pt x="195" y="46"/>
                      <a:pt x="195" y="46"/>
                      <a:pt x="195" y="46"/>
                    </a:cubicBezTo>
                    <a:cubicBezTo>
                      <a:pt x="195" y="46"/>
                      <a:pt x="195" y="48"/>
                      <a:pt x="195" y="49"/>
                    </a:cubicBezTo>
                    <a:cubicBezTo>
                      <a:pt x="195" y="49"/>
                      <a:pt x="194" y="50"/>
                      <a:pt x="194" y="49"/>
                    </a:cubicBezTo>
                    <a:cubicBezTo>
                      <a:pt x="191" y="54"/>
                      <a:pt x="191" y="54"/>
                      <a:pt x="191" y="54"/>
                    </a:cubicBezTo>
                    <a:cubicBezTo>
                      <a:pt x="192" y="53"/>
                      <a:pt x="192" y="53"/>
                      <a:pt x="192" y="53"/>
                    </a:cubicBezTo>
                    <a:cubicBezTo>
                      <a:pt x="193" y="53"/>
                      <a:pt x="193" y="55"/>
                      <a:pt x="192" y="56"/>
                    </a:cubicBezTo>
                    <a:cubicBezTo>
                      <a:pt x="192" y="54"/>
                      <a:pt x="191" y="55"/>
                      <a:pt x="190" y="55"/>
                    </a:cubicBezTo>
                    <a:cubicBezTo>
                      <a:pt x="190" y="56"/>
                      <a:pt x="191" y="55"/>
                      <a:pt x="191" y="56"/>
                    </a:cubicBezTo>
                    <a:cubicBezTo>
                      <a:pt x="191" y="57"/>
                      <a:pt x="190" y="59"/>
                      <a:pt x="190" y="59"/>
                    </a:cubicBezTo>
                    <a:cubicBezTo>
                      <a:pt x="190" y="58"/>
                      <a:pt x="190" y="58"/>
                      <a:pt x="190" y="58"/>
                    </a:cubicBezTo>
                    <a:cubicBezTo>
                      <a:pt x="187" y="61"/>
                      <a:pt x="187" y="61"/>
                      <a:pt x="187" y="61"/>
                    </a:cubicBezTo>
                    <a:cubicBezTo>
                      <a:pt x="188" y="62"/>
                      <a:pt x="187" y="62"/>
                      <a:pt x="188" y="63"/>
                    </a:cubicBezTo>
                    <a:cubicBezTo>
                      <a:pt x="187" y="65"/>
                      <a:pt x="187" y="63"/>
                      <a:pt x="186" y="63"/>
                    </a:cubicBezTo>
                    <a:cubicBezTo>
                      <a:pt x="187" y="65"/>
                      <a:pt x="185" y="66"/>
                      <a:pt x="184" y="66"/>
                    </a:cubicBezTo>
                    <a:cubicBezTo>
                      <a:pt x="185" y="68"/>
                      <a:pt x="181" y="69"/>
                      <a:pt x="182" y="70"/>
                    </a:cubicBezTo>
                    <a:cubicBezTo>
                      <a:pt x="180" y="71"/>
                      <a:pt x="180" y="71"/>
                      <a:pt x="180" y="71"/>
                    </a:cubicBezTo>
                    <a:cubicBezTo>
                      <a:pt x="180" y="71"/>
                      <a:pt x="181" y="72"/>
                      <a:pt x="180" y="73"/>
                    </a:cubicBezTo>
                    <a:cubicBezTo>
                      <a:pt x="179" y="74"/>
                      <a:pt x="179" y="73"/>
                      <a:pt x="178" y="73"/>
                    </a:cubicBezTo>
                    <a:cubicBezTo>
                      <a:pt x="179" y="75"/>
                      <a:pt x="179" y="75"/>
                      <a:pt x="179" y="75"/>
                    </a:cubicBezTo>
                    <a:cubicBezTo>
                      <a:pt x="174" y="78"/>
                      <a:pt x="169" y="85"/>
                      <a:pt x="163" y="89"/>
                    </a:cubicBezTo>
                    <a:cubicBezTo>
                      <a:pt x="161" y="91"/>
                      <a:pt x="159" y="95"/>
                      <a:pt x="156" y="97"/>
                    </a:cubicBezTo>
                    <a:cubicBezTo>
                      <a:pt x="156" y="96"/>
                      <a:pt x="156" y="96"/>
                      <a:pt x="156" y="96"/>
                    </a:cubicBezTo>
                    <a:cubicBezTo>
                      <a:pt x="153" y="98"/>
                      <a:pt x="153" y="98"/>
                      <a:pt x="153" y="98"/>
                    </a:cubicBezTo>
                    <a:cubicBezTo>
                      <a:pt x="156" y="97"/>
                      <a:pt x="156" y="97"/>
                      <a:pt x="156" y="97"/>
                    </a:cubicBezTo>
                    <a:cubicBezTo>
                      <a:pt x="154" y="99"/>
                      <a:pt x="154" y="99"/>
                      <a:pt x="154" y="99"/>
                    </a:cubicBezTo>
                    <a:cubicBezTo>
                      <a:pt x="151" y="101"/>
                      <a:pt x="146" y="103"/>
                      <a:pt x="143" y="107"/>
                    </a:cubicBezTo>
                    <a:cubicBezTo>
                      <a:pt x="141" y="111"/>
                      <a:pt x="140" y="107"/>
                      <a:pt x="138" y="110"/>
                    </a:cubicBezTo>
                    <a:cubicBezTo>
                      <a:pt x="138" y="109"/>
                      <a:pt x="138" y="109"/>
                      <a:pt x="138" y="109"/>
                    </a:cubicBezTo>
                    <a:cubicBezTo>
                      <a:pt x="136" y="112"/>
                      <a:pt x="135" y="113"/>
                      <a:pt x="133" y="116"/>
                    </a:cubicBezTo>
                    <a:cubicBezTo>
                      <a:pt x="132" y="114"/>
                      <a:pt x="131" y="117"/>
                      <a:pt x="130" y="116"/>
                    </a:cubicBezTo>
                    <a:cubicBezTo>
                      <a:pt x="131" y="117"/>
                      <a:pt x="131" y="117"/>
                      <a:pt x="131" y="117"/>
                    </a:cubicBezTo>
                    <a:cubicBezTo>
                      <a:pt x="130" y="117"/>
                      <a:pt x="128" y="118"/>
                      <a:pt x="128" y="117"/>
                    </a:cubicBezTo>
                    <a:cubicBezTo>
                      <a:pt x="128" y="119"/>
                      <a:pt x="128" y="119"/>
                      <a:pt x="128" y="119"/>
                    </a:cubicBezTo>
                    <a:cubicBezTo>
                      <a:pt x="127" y="118"/>
                      <a:pt x="127" y="118"/>
                      <a:pt x="127" y="118"/>
                    </a:cubicBezTo>
                    <a:cubicBezTo>
                      <a:pt x="125" y="119"/>
                      <a:pt x="122" y="122"/>
                      <a:pt x="120" y="121"/>
                    </a:cubicBezTo>
                    <a:cubicBezTo>
                      <a:pt x="117" y="125"/>
                      <a:pt x="110" y="129"/>
                      <a:pt x="105" y="132"/>
                    </a:cubicBezTo>
                    <a:cubicBezTo>
                      <a:pt x="104" y="133"/>
                      <a:pt x="103" y="134"/>
                      <a:pt x="102" y="135"/>
                    </a:cubicBezTo>
                    <a:cubicBezTo>
                      <a:pt x="100" y="135"/>
                      <a:pt x="100" y="135"/>
                      <a:pt x="100" y="135"/>
                    </a:cubicBezTo>
                    <a:cubicBezTo>
                      <a:pt x="99" y="136"/>
                      <a:pt x="98" y="137"/>
                      <a:pt x="97" y="138"/>
                    </a:cubicBezTo>
                    <a:cubicBezTo>
                      <a:pt x="97" y="137"/>
                      <a:pt x="97" y="137"/>
                      <a:pt x="97" y="137"/>
                    </a:cubicBezTo>
                    <a:cubicBezTo>
                      <a:pt x="93" y="140"/>
                      <a:pt x="93" y="140"/>
                      <a:pt x="93" y="140"/>
                    </a:cubicBezTo>
                    <a:cubicBezTo>
                      <a:pt x="92" y="141"/>
                      <a:pt x="90" y="141"/>
                      <a:pt x="90" y="140"/>
                    </a:cubicBezTo>
                    <a:cubicBezTo>
                      <a:pt x="91" y="141"/>
                      <a:pt x="87" y="142"/>
                      <a:pt x="87" y="142"/>
                    </a:cubicBezTo>
                    <a:cubicBezTo>
                      <a:pt x="85" y="140"/>
                      <a:pt x="16" y="199"/>
                      <a:pt x="15" y="199"/>
                    </a:cubicBezTo>
                    <a:cubicBezTo>
                      <a:pt x="13" y="200"/>
                      <a:pt x="13" y="200"/>
                      <a:pt x="13" y="200"/>
                    </a:cubicBezTo>
                    <a:cubicBezTo>
                      <a:pt x="12" y="200"/>
                      <a:pt x="13" y="199"/>
                      <a:pt x="12" y="200"/>
                    </a:cubicBezTo>
                    <a:cubicBezTo>
                      <a:pt x="13" y="200"/>
                      <a:pt x="10" y="200"/>
                      <a:pt x="10" y="201"/>
                    </a:cubicBezTo>
                    <a:cubicBezTo>
                      <a:pt x="9" y="201"/>
                      <a:pt x="9" y="201"/>
                      <a:pt x="9" y="201"/>
                    </a:cubicBezTo>
                    <a:cubicBezTo>
                      <a:pt x="8" y="201"/>
                      <a:pt x="11" y="201"/>
                      <a:pt x="10" y="202"/>
                    </a:cubicBezTo>
                    <a:cubicBezTo>
                      <a:pt x="11" y="201"/>
                      <a:pt x="11" y="201"/>
                      <a:pt x="11" y="201"/>
                    </a:cubicBezTo>
                    <a:cubicBezTo>
                      <a:pt x="11" y="202"/>
                      <a:pt x="11" y="202"/>
                      <a:pt x="11" y="202"/>
                    </a:cubicBezTo>
                    <a:cubicBezTo>
                      <a:pt x="12" y="202"/>
                      <a:pt x="13" y="201"/>
                      <a:pt x="13" y="203"/>
                    </a:cubicBezTo>
                    <a:cubicBezTo>
                      <a:pt x="13" y="202"/>
                      <a:pt x="13" y="202"/>
                      <a:pt x="13" y="202"/>
                    </a:cubicBezTo>
                    <a:cubicBezTo>
                      <a:pt x="13" y="204"/>
                      <a:pt x="13" y="204"/>
                      <a:pt x="13" y="204"/>
                    </a:cubicBezTo>
                    <a:cubicBezTo>
                      <a:pt x="13" y="204"/>
                      <a:pt x="13" y="204"/>
                      <a:pt x="13" y="204"/>
                    </a:cubicBezTo>
                    <a:cubicBezTo>
                      <a:pt x="14" y="205"/>
                      <a:pt x="14" y="205"/>
                      <a:pt x="14" y="205"/>
                    </a:cubicBezTo>
                    <a:cubicBezTo>
                      <a:pt x="13" y="205"/>
                      <a:pt x="12" y="205"/>
                      <a:pt x="12" y="205"/>
                    </a:cubicBezTo>
                    <a:cubicBezTo>
                      <a:pt x="14" y="206"/>
                      <a:pt x="12" y="205"/>
                      <a:pt x="13" y="205"/>
                    </a:cubicBezTo>
                    <a:cubicBezTo>
                      <a:pt x="14" y="205"/>
                      <a:pt x="14" y="205"/>
                      <a:pt x="14" y="206"/>
                    </a:cubicBezTo>
                    <a:cubicBezTo>
                      <a:pt x="15" y="206"/>
                      <a:pt x="15" y="206"/>
                      <a:pt x="15" y="206"/>
                    </a:cubicBezTo>
                    <a:cubicBezTo>
                      <a:pt x="15" y="206"/>
                      <a:pt x="14" y="206"/>
                      <a:pt x="15" y="206"/>
                    </a:cubicBezTo>
                    <a:cubicBezTo>
                      <a:pt x="17" y="205"/>
                      <a:pt x="17" y="205"/>
                      <a:pt x="17" y="205"/>
                    </a:cubicBezTo>
                    <a:cubicBezTo>
                      <a:pt x="18" y="207"/>
                      <a:pt x="19" y="204"/>
                      <a:pt x="21" y="206"/>
                    </a:cubicBezTo>
                    <a:cubicBezTo>
                      <a:pt x="19" y="206"/>
                      <a:pt x="21" y="206"/>
                      <a:pt x="21" y="207"/>
                    </a:cubicBezTo>
                    <a:cubicBezTo>
                      <a:pt x="25" y="205"/>
                      <a:pt x="25" y="205"/>
                      <a:pt x="25" y="205"/>
                    </a:cubicBezTo>
                    <a:cubicBezTo>
                      <a:pt x="24" y="206"/>
                      <a:pt x="24" y="206"/>
                      <a:pt x="24" y="206"/>
                    </a:cubicBezTo>
                    <a:cubicBezTo>
                      <a:pt x="26" y="204"/>
                      <a:pt x="26" y="204"/>
                      <a:pt x="26" y="204"/>
                    </a:cubicBezTo>
                    <a:cubicBezTo>
                      <a:pt x="26" y="205"/>
                      <a:pt x="28" y="203"/>
                      <a:pt x="29" y="204"/>
                    </a:cubicBezTo>
                    <a:cubicBezTo>
                      <a:pt x="32" y="204"/>
                      <a:pt x="29" y="202"/>
                      <a:pt x="32" y="202"/>
                    </a:cubicBezTo>
                    <a:cubicBezTo>
                      <a:pt x="33" y="202"/>
                      <a:pt x="30" y="203"/>
                      <a:pt x="32" y="203"/>
                    </a:cubicBezTo>
                    <a:cubicBezTo>
                      <a:pt x="34" y="201"/>
                      <a:pt x="34" y="201"/>
                      <a:pt x="34" y="201"/>
                    </a:cubicBezTo>
                    <a:cubicBezTo>
                      <a:pt x="34" y="202"/>
                      <a:pt x="34" y="203"/>
                      <a:pt x="33" y="203"/>
                    </a:cubicBezTo>
                    <a:cubicBezTo>
                      <a:pt x="40" y="200"/>
                      <a:pt x="45" y="200"/>
                      <a:pt x="50" y="196"/>
                    </a:cubicBezTo>
                    <a:cubicBezTo>
                      <a:pt x="51" y="196"/>
                      <a:pt x="50" y="197"/>
                      <a:pt x="50" y="198"/>
                    </a:cubicBezTo>
                    <a:cubicBezTo>
                      <a:pt x="53" y="194"/>
                      <a:pt x="56" y="195"/>
                      <a:pt x="59" y="192"/>
                    </a:cubicBezTo>
                    <a:cubicBezTo>
                      <a:pt x="59" y="192"/>
                      <a:pt x="59" y="192"/>
                      <a:pt x="59" y="192"/>
                    </a:cubicBezTo>
                    <a:cubicBezTo>
                      <a:pt x="65" y="190"/>
                      <a:pt x="69" y="184"/>
                      <a:pt x="75" y="181"/>
                    </a:cubicBezTo>
                    <a:cubicBezTo>
                      <a:pt x="74" y="181"/>
                      <a:pt x="74" y="181"/>
                      <a:pt x="74" y="181"/>
                    </a:cubicBezTo>
                    <a:cubicBezTo>
                      <a:pt x="76" y="178"/>
                      <a:pt x="76" y="178"/>
                      <a:pt x="76" y="178"/>
                    </a:cubicBezTo>
                    <a:cubicBezTo>
                      <a:pt x="76" y="178"/>
                      <a:pt x="76" y="179"/>
                      <a:pt x="77" y="178"/>
                    </a:cubicBezTo>
                    <a:cubicBezTo>
                      <a:pt x="76" y="178"/>
                      <a:pt x="76" y="178"/>
                      <a:pt x="76" y="178"/>
                    </a:cubicBezTo>
                    <a:cubicBezTo>
                      <a:pt x="81" y="176"/>
                      <a:pt x="91" y="167"/>
                      <a:pt x="97" y="164"/>
                    </a:cubicBezTo>
                    <a:cubicBezTo>
                      <a:pt x="106" y="158"/>
                      <a:pt x="119" y="152"/>
                      <a:pt x="129" y="145"/>
                    </a:cubicBezTo>
                    <a:cubicBezTo>
                      <a:pt x="127" y="146"/>
                      <a:pt x="127" y="144"/>
                      <a:pt x="128" y="144"/>
                    </a:cubicBezTo>
                    <a:cubicBezTo>
                      <a:pt x="133" y="144"/>
                      <a:pt x="134" y="140"/>
                      <a:pt x="138" y="139"/>
                    </a:cubicBezTo>
                    <a:cubicBezTo>
                      <a:pt x="143" y="134"/>
                      <a:pt x="150" y="133"/>
                      <a:pt x="154" y="127"/>
                    </a:cubicBezTo>
                    <a:cubicBezTo>
                      <a:pt x="155" y="128"/>
                      <a:pt x="155" y="128"/>
                      <a:pt x="155" y="128"/>
                    </a:cubicBezTo>
                    <a:cubicBezTo>
                      <a:pt x="157" y="126"/>
                      <a:pt x="157" y="126"/>
                      <a:pt x="157" y="126"/>
                    </a:cubicBezTo>
                    <a:cubicBezTo>
                      <a:pt x="157" y="126"/>
                      <a:pt x="157" y="126"/>
                      <a:pt x="157" y="126"/>
                    </a:cubicBezTo>
                    <a:cubicBezTo>
                      <a:pt x="159" y="125"/>
                      <a:pt x="161" y="122"/>
                      <a:pt x="162" y="122"/>
                    </a:cubicBezTo>
                    <a:cubicBezTo>
                      <a:pt x="162" y="121"/>
                      <a:pt x="162" y="121"/>
                      <a:pt x="162" y="121"/>
                    </a:cubicBezTo>
                    <a:cubicBezTo>
                      <a:pt x="163" y="120"/>
                      <a:pt x="163" y="121"/>
                      <a:pt x="163" y="120"/>
                    </a:cubicBezTo>
                    <a:cubicBezTo>
                      <a:pt x="164" y="120"/>
                      <a:pt x="164" y="120"/>
                      <a:pt x="164" y="120"/>
                    </a:cubicBezTo>
                    <a:cubicBezTo>
                      <a:pt x="165" y="118"/>
                      <a:pt x="165" y="118"/>
                      <a:pt x="165" y="118"/>
                    </a:cubicBezTo>
                    <a:cubicBezTo>
                      <a:pt x="165" y="120"/>
                      <a:pt x="168" y="116"/>
                      <a:pt x="169" y="116"/>
                    </a:cubicBezTo>
                    <a:cubicBezTo>
                      <a:pt x="171" y="114"/>
                      <a:pt x="173" y="111"/>
                      <a:pt x="175" y="109"/>
                    </a:cubicBezTo>
                    <a:cubicBezTo>
                      <a:pt x="176" y="110"/>
                      <a:pt x="179" y="107"/>
                      <a:pt x="181" y="106"/>
                    </a:cubicBezTo>
                    <a:cubicBezTo>
                      <a:pt x="184" y="102"/>
                      <a:pt x="189" y="98"/>
                      <a:pt x="192" y="94"/>
                    </a:cubicBezTo>
                    <a:cubicBezTo>
                      <a:pt x="192" y="93"/>
                      <a:pt x="192" y="93"/>
                      <a:pt x="192" y="93"/>
                    </a:cubicBezTo>
                    <a:cubicBezTo>
                      <a:pt x="192" y="92"/>
                      <a:pt x="192" y="92"/>
                      <a:pt x="192" y="92"/>
                    </a:cubicBezTo>
                    <a:cubicBezTo>
                      <a:pt x="193" y="92"/>
                      <a:pt x="193" y="92"/>
                      <a:pt x="193" y="92"/>
                    </a:cubicBezTo>
                    <a:cubicBezTo>
                      <a:pt x="194" y="92"/>
                      <a:pt x="195" y="89"/>
                      <a:pt x="196" y="89"/>
                    </a:cubicBezTo>
                    <a:cubicBezTo>
                      <a:pt x="195" y="89"/>
                      <a:pt x="195" y="89"/>
                      <a:pt x="195" y="90"/>
                    </a:cubicBezTo>
                    <a:cubicBezTo>
                      <a:pt x="194" y="91"/>
                      <a:pt x="194" y="89"/>
                      <a:pt x="195" y="88"/>
                    </a:cubicBezTo>
                    <a:cubicBezTo>
                      <a:pt x="195" y="88"/>
                      <a:pt x="195" y="88"/>
                      <a:pt x="195" y="88"/>
                    </a:cubicBezTo>
                    <a:cubicBezTo>
                      <a:pt x="195" y="87"/>
                      <a:pt x="195" y="87"/>
                      <a:pt x="195" y="87"/>
                    </a:cubicBezTo>
                    <a:cubicBezTo>
                      <a:pt x="198" y="87"/>
                      <a:pt x="198" y="87"/>
                      <a:pt x="198" y="87"/>
                    </a:cubicBezTo>
                    <a:cubicBezTo>
                      <a:pt x="201" y="83"/>
                      <a:pt x="202" y="80"/>
                      <a:pt x="205" y="76"/>
                    </a:cubicBezTo>
                    <a:cubicBezTo>
                      <a:pt x="206" y="77"/>
                      <a:pt x="207" y="72"/>
                      <a:pt x="208" y="74"/>
                    </a:cubicBezTo>
                    <a:cubicBezTo>
                      <a:pt x="209" y="71"/>
                      <a:pt x="206" y="74"/>
                      <a:pt x="206" y="72"/>
                    </a:cubicBezTo>
                    <a:cubicBezTo>
                      <a:pt x="206" y="71"/>
                      <a:pt x="207" y="70"/>
                      <a:pt x="207" y="70"/>
                    </a:cubicBezTo>
                    <a:cubicBezTo>
                      <a:pt x="208" y="71"/>
                      <a:pt x="208" y="71"/>
                      <a:pt x="208" y="71"/>
                    </a:cubicBezTo>
                    <a:cubicBezTo>
                      <a:pt x="209" y="69"/>
                      <a:pt x="209" y="69"/>
                      <a:pt x="209" y="69"/>
                    </a:cubicBezTo>
                    <a:cubicBezTo>
                      <a:pt x="209" y="70"/>
                      <a:pt x="209" y="70"/>
                      <a:pt x="209" y="70"/>
                    </a:cubicBezTo>
                    <a:cubicBezTo>
                      <a:pt x="210" y="65"/>
                      <a:pt x="214" y="63"/>
                      <a:pt x="215" y="59"/>
                    </a:cubicBezTo>
                    <a:cubicBezTo>
                      <a:pt x="214" y="59"/>
                      <a:pt x="214" y="61"/>
                      <a:pt x="214" y="60"/>
                    </a:cubicBezTo>
                    <a:cubicBezTo>
                      <a:pt x="214" y="56"/>
                      <a:pt x="216" y="58"/>
                      <a:pt x="217" y="54"/>
                    </a:cubicBezTo>
                    <a:cubicBezTo>
                      <a:pt x="217" y="55"/>
                      <a:pt x="217" y="55"/>
                      <a:pt x="217" y="55"/>
                    </a:cubicBezTo>
                    <a:cubicBezTo>
                      <a:pt x="217" y="54"/>
                      <a:pt x="217" y="53"/>
                      <a:pt x="218" y="51"/>
                    </a:cubicBezTo>
                    <a:cubicBezTo>
                      <a:pt x="219" y="51"/>
                      <a:pt x="218" y="53"/>
                      <a:pt x="218" y="54"/>
                    </a:cubicBezTo>
                    <a:cubicBezTo>
                      <a:pt x="219" y="53"/>
                      <a:pt x="219" y="49"/>
                      <a:pt x="218" y="50"/>
                    </a:cubicBezTo>
                    <a:cubicBezTo>
                      <a:pt x="218" y="48"/>
                      <a:pt x="219" y="48"/>
                      <a:pt x="220" y="47"/>
                    </a:cubicBezTo>
                    <a:cubicBezTo>
                      <a:pt x="220" y="47"/>
                      <a:pt x="219" y="49"/>
                      <a:pt x="219" y="48"/>
                    </a:cubicBezTo>
                    <a:cubicBezTo>
                      <a:pt x="220" y="46"/>
                      <a:pt x="221" y="42"/>
                      <a:pt x="222" y="40"/>
                    </a:cubicBezTo>
                    <a:cubicBezTo>
                      <a:pt x="222" y="40"/>
                      <a:pt x="222" y="40"/>
                      <a:pt x="222" y="40"/>
                    </a:cubicBezTo>
                    <a:cubicBezTo>
                      <a:pt x="222" y="38"/>
                      <a:pt x="224" y="38"/>
                      <a:pt x="224" y="3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Rectangle 112"/>
              <p:cNvSpPr>
                <a:spLocks noChangeArrowheads="1"/>
              </p:cNvSpPr>
              <p:nvPr/>
            </p:nvSpPr>
            <p:spPr bwMode="auto">
              <a:xfrm>
                <a:off x="2785" y="141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113"/>
              <p:cNvSpPr>
                <a:spLocks/>
              </p:cNvSpPr>
              <p:nvPr/>
            </p:nvSpPr>
            <p:spPr bwMode="auto">
              <a:xfrm>
                <a:off x="2796" y="140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114"/>
              <p:cNvSpPr>
                <a:spLocks/>
              </p:cNvSpPr>
              <p:nvPr/>
            </p:nvSpPr>
            <p:spPr bwMode="auto">
              <a:xfrm>
                <a:off x="2798" y="1403"/>
                <a:ext cx="1" cy="0"/>
              </a:xfrm>
              <a:custGeom>
                <a:avLst/>
                <a:gdLst>
                  <a:gd name="T0" fmla="*/ 1 w 2"/>
                  <a:gd name="T1" fmla="*/ 0 h 1"/>
                  <a:gd name="T2" fmla="*/ 2 w 2"/>
                  <a:gd name="T3" fmla="*/ 0 h 1"/>
                  <a:gd name="T4" fmla="*/ 1 w 2"/>
                  <a:gd name="T5" fmla="*/ 0 h 1"/>
                </a:gdLst>
                <a:ahLst/>
                <a:cxnLst>
                  <a:cxn ang="0">
                    <a:pos x="T0" y="T1"/>
                  </a:cxn>
                  <a:cxn ang="0">
                    <a:pos x="T2" y="T3"/>
                  </a:cxn>
                  <a:cxn ang="0">
                    <a:pos x="T4" y="T5"/>
                  </a:cxn>
                </a:cxnLst>
                <a:rect l="0" t="0" r="r" b="b"/>
                <a:pathLst>
                  <a:path w="2" h="1">
                    <a:moveTo>
                      <a:pt x="1" y="0"/>
                    </a:moveTo>
                    <a:cubicBezTo>
                      <a:pt x="0" y="1"/>
                      <a:pt x="1" y="1"/>
                      <a:pt x="2" y="0"/>
                    </a:cubicBez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115"/>
              <p:cNvSpPr>
                <a:spLocks/>
              </p:cNvSpPr>
              <p:nvPr/>
            </p:nvSpPr>
            <p:spPr bwMode="auto">
              <a:xfrm>
                <a:off x="2780" y="142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116"/>
              <p:cNvSpPr>
                <a:spLocks/>
              </p:cNvSpPr>
              <p:nvPr/>
            </p:nvSpPr>
            <p:spPr bwMode="auto">
              <a:xfrm>
                <a:off x="2761" y="144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117"/>
              <p:cNvSpPr>
                <a:spLocks/>
              </p:cNvSpPr>
              <p:nvPr/>
            </p:nvSpPr>
            <p:spPr bwMode="auto">
              <a:xfrm>
                <a:off x="2763" y="14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118"/>
              <p:cNvSpPr>
                <a:spLocks/>
              </p:cNvSpPr>
              <p:nvPr/>
            </p:nvSpPr>
            <p:spPr bwMode="auto">
              <a:xfrm>
                <a:off x="2784" y="142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Rectangle 119"/>
              <p:cNvSpPr>
                <a:spLocks noChangeArrowheads="1"/>
              </p:cNvSpPr>
              <p:nvPr/>
            </p:nvSpPr>
            <p:spPr bwMode="auto">
              <a:xfrm>
                <a:off x="2763" y="144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120"/>
              <p:cNvSpPr>
                <a:spLocks/>
              </p:cNvSpPr>
              <p:nvPr/>
            </p:nvSpPr>
            <p:spPr bwMode="auto">
              <a:xfrm>
                <a:off x="2761" y="144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121"/>
              <p:cNvSpPr>
                <a:spLocks/>
              </p:cNvSpPr>
              <p:nvPr/>
            </p:nvSpPr>
            <p:spPr bwMode="auto">
              <a:xfrm>
                <a:off x="2774" y="1431"/>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Rectangle 122"/>
              <p:cNvSpPr>
                <a:spLocks noChangeArrowheads="1"/>
              </p:cNvSpPr>
              <p:nvPr/>
            </p:nvSpPr>
            <p:spPr bwMode="auto">
              <a:xfrm>
                <a:off x="2764" y="143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Rectangle 123"/>
              <p:cNvSpPr>
                <a:spLocks noChangeArrowheads="1"/>
              </p:cNvSpPr>
              <p:nvPr/>
            </p:nvSpPr>
            <p:spPr bwMode="auto">
              <a:xfrm>
                <a:off x="2760" y="144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124"/>
              <p:cNvSpPr>
                <a:spLocks/>
              </p:cNvSpPr>
              <p:nvPr/>
            </p:nvSpPr>
            <p:spPr bwMode="auto">
              <a:xfrm>
                <a:off x="2769" y="143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125"/>
              <p:cNvSpPr>
                <a:spLocks/>
              </p:cNvSpPr>
              <p:nvPr/>
            </p:nvSpPr>
            <p:spPr bwMode="auto">
              <a:xfrm>
                <a:off x="3022" y="150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126"/>
              <p:cNvSpPr>
                <a:spLocks/>
              </p:cNvSpPr>
              <p:nvPr/>
            </p:nvSpPr>
            <p:spPr bwMode="auto">
              <a:xfrm>
                <a:off x="2954" y="1522"/>
                <a:ext cx="2"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6" y="0"/>
                      <a:pt x="6" y="0"/>
                      <a:pt x="6" y="0"/>
                    </a:cubicBezTo>
                    <a:cubicBezTo>
                      <a:pt x="2" y="0"/>
                      <a:pt x="1"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127"/>
              <p:cNvSpPr>
                <a:spLocks/>
              </p:cNvSpPr>
              <p:nvPr/>
            </p:nvSpPr>
            <p:spPr bwMode="auto">
              <a:xfrm>
                <a:off x="3032" y="1487"/>
                <a:ext cx="6" cy="1"/>
              </a:xfrm>
              <a:custGeom>
                <a:avLst/>
                <a:gdLst>
                  <a:gd name="T0" fmla="*/ 0 w 18"/>
                  <a:gd name="T1" fmla="*/ 5 h 5"/>
                  <a:gd name="T2" fmla="*/ 0 w 18"/>
                  <a:gd name="T3" fmla="*/ 5 h 5"/>
                  <a:gd name="T4" fmla="*/ 18 w 18"/>
                  <a:gd name="T5" fmla="*/ 0 h 5"/>
                  <a:gd name="T6" fmla="*/ 0 w 18"/>
                  <a:gd name="T7" fmla="*/ 5 h 5"/>
                </a:gdLst>
                <a:ahLst/>
                <a:cxnLst>
                  <a:cxn ang="0">
                    <a:pos x="T0" y="T1"/>
                  </a:cxn>
                  <a:cxn ang="0">
                    <a:pos x="T2" y="T3"/>
                  </a:cxn>
                  <a:cxn ang="0">
                    <a:pos x="T4" y="T5"/>
                  </a:cxn>
                  <a:cxn ang="0">
                    <a:pos x="T6" y="T7"/>
                  </a:cxn>
                </a:cxnLst>
                <a:rect l="0" t="0" r="r" b="b"/>
                <a:pathLst>
                  <a:path w="18" h="5">
                    <a:moveTo>
                      <a:pt x="0" y="5"/>
                    </a:moveTo>
                    <a:cubicBezTo>
                      <a:pt x="0" y="5"/>
                      <a:pt x="0" y="5"/>
                      <a:pt x="0" y="5"/>
                    </a:cubicBezTo>
                    <a:cubicBezTo>
                      <a:pt x="4" y="4"/>
                      <a:pt x="9" y="1"/>
                      <a:pt x="18" y="0"/>
                    </a:cubicBezTo>
                    <a:cubicBezTo>
                      <a:pt x="12" y="0"/>
                      <a:pt x="6" y="3"/>
                      <a:pt x="0" y="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128"/>
              <p:cNvSpPr>
                <a:spLocks/>
              </p:cNvSpPr>
              <p:nvPr/>
            </p:nvSpPr>
            <p:spPr bwMode="auto">
              <a:xfrm>
                <a:off x="3003" y="1736"/>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129"/>
              <p:cNvSpPr>
                <a:spLocks/>
              </p:cNvSpPr>
              <p:nvPr/>
            </p:nvSpPr>
            <p:spPr bwMode="auto">
              <a:xfrm>
                <a:off x="3032" y="1565"/>
                <a:ext cx="0" cy="2"/>
              </a:xfrm>
              <a:custGeom>
                <a:avLst/>
                <a:gdLst>
                  <a:gd name="T0" fmla="*/ 0 w 1"/>
                  <a:gd name="T1" fmla="*/ 0 h 6"/>
                  <a:gd name="T2" fmla="*/ 1 w 1"/>
                  <a:gd name="T3" fmla="*/ 6 h 6"/>
                  <a:gd name="T4" fmla="*/ 0 w 1"/>
                  <a:gd name="T5" fmla="*/ 0 h 6"/>
                </a:gdLst>
                <a:ahLst/>
                <a:cxnLst>
                  <a:cxn ang="0">
                    <a:pos x="T0" y="T1"/>
                  </a:cxn>
                  <a:cxn ang="0">
                    <a:pos x="T2" y="T3"/>
                  </a:cxn>
                  <a:cxn ang="0">
                    <a:pos x="T4" y="T5"/>
                  </a:cxn>
                </a:cxnLst>
                <a:rect l="0" t="0" r="r" b="b"/>
                <a:pathLst>
                  <a:path w="1" h="6">
                    <a:moveTo>
                      <a:pt x="0" y="0"/>
                    </a:moveTo>
                    <a:cubicBezTo>
                      <a:pt x="1" y="1"/>
                      <a:pt x="1" y="4"/>
                      <a:pt x="1" y="6"/>
                    </a:cubicBezTo>
                    <a:cubicBezTo>
                      <a:pt x="1" y="3"/>
                      <a:pt x="1" y="1"/>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130"/>
              <p:cNvSpPr>
                <a:spLocks/>
              </p:cNvSpPr>
              <p:nvPr/>
            </p:nvSpPr>
            <p:spPr bwMode="auto">
              <a:xfrm>
                <a:off x="3072" y="1500"/>
                <a:ext cx="2" cy="1"/>
              </a:xfrm>
              <a:custGeom>
                <a:avLst/>
                <a:gdLst>
                  <a:gd name="T0" fmla="*/ 6 w 6"/>
                  <a:gd name="T1" fmla="*/ 5 h 5"/>
                  <a:gd name="T2" fmla="*/ 1 w 6"/>
                  <a:gd name="T3" fmla="*/ 0 h 5"/>
                  <a:gd name="T4" fmla="*/ 6 w 6"/>
                  <a:gd name="T5" fmla="*/ 5 h 5"/>
                </a:gdLst>
                <a:ahLst/>
                <a:cxnLst>
                  <a:cxn ang="0">
                    <a:pos x="T0" y="T1"/>
                  </a:cxn>
                  <a:cxn ang="0">
                    <a:pos x="T2" y="T3"/>
                  </a:cxn>
                  <a:cxn ang="0">
                    <a:pos x="T4" y="T5"/>
                  </a:cxn>
                </a:cxnLst>
                <a:rect l="0" t="0" r="r" b="b"/>
                <a:pathLst>
                  <a:path w="6" h="5">
                    <a:moveTo>
                      <a:pt x="6" y="5"/>
                    </a:moveTo>
                    <a:cubicBezTo>
                      <a:pt x="1" y="0"/>
                      <a:pt x="1" y="0"/>
                      <a:pt x="1" y="0"/>
                    </a:cubicBezTo>
                    <a:cubicBezTo>
                      <a:pt x="0" y="0"/>
                      <a:pt x="2" y="2"/>
                      <a:pt x="6" y="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131"/>
              <p:cNvSpPr>
                <a:spLocks/>
              </p:cNvSpPr>
              <p:nvPr/>
            </p:nvSpPr>
            <p:spPr bwMode="auto">
              <a:xfrm>
                <a:off x="3087" y="1473"/>
                <a:ext cx="0" cy="0"/>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132"/>
              <p:cNvSpPr>
                <a:spLocks/>
              </p:cNvSpPr>
              <p:nvPr/>
            </p:nvSpPr>
            <p:spPr bwMode="auto">
              <a:xfrm>
                <a:off x="3099" y="1505"/>
                <a:ext cx="1" cy="2"/>
              </a:xfrm>
              <a:custGeom>
                <a:avLst/>
                <a:gdLst>
                  <a:gd name="T0" fmla="*/ 0 w 3"/>
                  <a:gd name="T1" fmla="*/ 0 h 7"/>
                  <a:gd name="T2" fmla="*/ 3 w 3"/>
                  <a:gd name="T3" fmla="*/ 7 h 7"/>
                  <a:gd name="T4" fmla="*/ 0 w 3"/>
                  <a:gd name="T5" fmla="*/ 0 h 7"/>
                </a:gdLst>
                <a:ahLst/>
                <a:cxnLst>
                  <a:cxn ang="0">
                    <a:pos x="T0" y="T1"/>
                  </a:cxn>
                  <a:cxn ang="0">
                    <a:pos x="T2" y="T3"/>
                  </a:cxn>
                  <a:cxn ang="0">
                    <a:pos x="T4" y="T5"/>
                  </a:cxn>
                </a:cxnLst>
                <a:rect l="0" t="0" r="r" b="b"/>
                <a:pathLst>
                  <a:path w="3" h="7">
                    <a:moveTo>
                      <a:pt x="0" y="0"/>
                    </a:moveTo>
                    <a:cubicBezTo>
                      <a:pt x="3" y="7"/>
                      <a:pt x="3" y="7"/>
                      <a:pt x="3" y="7"/>
                    </a:cubicBezTo>
                    <a:cubicBezTo>
                      <a:pt x="2" y="4"/>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133"/>
              <p:cNvSpPr>
                <a:spLocks/>
              </p:cNvSpPr>
              <p:nvPr/>
            </p:nvSpPr>
            <p:spPr bwMode="auto">
              <a:xfrm>
                <a:off x="3100" y="1507"/>
                <a:ext cx="0"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0"/>
                      <a:pt x="0" y="0"/>
                      <a:pt x="0" y="0"/>
                    </a:cubicBezTo>
                    <a:cubicBezTo>
                      <a:pt x="1" y="1"/>
                      <a:pt x="1" y="3"/>
                      <a:pt x="2" y="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134"/>
              <p:cNvSpPr>
                <a:spLocks/>
              </p:cNvSpPr>
              <p:nvPr/>
            </p:nvSpPr>
            <p:spPr bwMode="auto">
              <a:xfrm>
                <a:off x="2902" y="1374"/>
                <a:ext cx="5" cy="5"/>
              </a:xfrm>
              <a:custGeom>
                <a:avLst/>
                <a:gdLst>
                  <a:gd name="T0" fmla="*/ 0 w 13"/>
                  <a:gd name="T1" fmla="*/ 13 h 13"/>
                  <a:gd name="T2" fmla="*/ 13 w 13"/>
                  <a:gd name="T3" fmla="*/ 0 h 13"/>
                  <a:gd name="T4" fmla="*/ 0 w 13"/>
                  <a:gd name="T5" fmla="*/ 13 h 13"/>
                </a:gdLst>
                <a:ahLst/>
                <a:cxnLst>
                  <a:cxn ang="0">
                    <a:pos x="T0" y="T1"/>
                  </a:cxn>
                  <a:cxn ang="0">
                    <a:pos x="T2" y="T3"/>
                  </a:cxn>
                  <a:cxn ang="0">
                    <a:pos x="T4" y="T5"/>
                  </a:cxn>
                </a:cxnLst>
                <a:rect l="0" t="0" r="r" b="b"/>
                <a:pathLst>
                  <a:path w="13" h="13">
                    <a:moveTo>
                      <a:pt x="0" y="13"/>
                    </a:moveTo>
                    <a:cubicBezTo>
                      <a:pt x="4" y="8"/>
                      <a:pt x="8" y="3"/>
                      <a:pt x="13" y="0"/>
                    </a:cubicBezTo>
                    <a:cubicBezTo>
                      <a:pt x="8" y="3"/>
                      <a:pt x="3" y="8"/>
                      <a:pt x="0" y="1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135"/>
              <p:cNvSpPr>
                <a:spLocks/>
              </p:cNvSpPr>
              <p:nvPr/>
            </p:nvSpPr>
            <p:spPr bwMode="auto">
              <a:xfrm>
                <a:off x="2800" y="1640"/>
                <a:ext cx="1" cy="0"/>
              </a:xfrm>
              <a:custGeom>
                <a:avLst/>
                <a:gdLst>
                  <a:gd name="T0" fmla="*/ 0 w 2"/>
                  <a:gd name="T1" fmla="*/ 1 h 1"/>
                  <a:gd name="T2" fmla="*/ 2 w 2"/>
                  <a:gd name="T3" fmla="*/ 1 h 1"/>
                  <a:gd name="T4" fmla="*/ 0 w 2"/>
                  <a:gd name="T5" fmla="*/ 1 h 1"/>
                </a:gdLst>
                <a:ahLst/>
                <a:cxnLst>
                  <a:cxn ang="0">
                    <a:pos x="T0" y="T1"/>
                  </a:cxn>
                  <a:cxn ang="0">
                    <a:pos x="T2" y="T3"/>
                  </a:cxn>
                  <a:cxn ang="0">
                    <a:pos x="T4" y="T5"/>
                  </a:cxn>
                </a:cxnLst>
                <a:rect l="0" t="0" r="r" b="b"/>
                <a:pathLst>
                  <a:path w="2" h="1">
                    <a:moveTo>
                      <a:pt x="0" y="1"/>
                    </a:moveTo>
                    <a:cubicBezTo>
                      <a:pt x="2" y="1"/>
                      <a:pt x="2" y="1"/>
                      <a:pt x="2" y="1"/>
                    </a:cubicBezTo>
                    <a:cubicBezTo>
                      <a:pt x="1" y="1"/>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136"/>
              <p:cNvSpPr>
                <a:spLocks/>
              </p:cNvSpPr>
              <p:nvPr/>
            </p:nvSpPr>
            <p:spPr bwMode="auto">
              <a:xfrm>
                <a:off x="2903" y="1374"/>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137"/>
              <p:cNvSpPr>
                <a:spLocks/>
              </p:cNvSpPr>
              <p:nvPr/>
            </p:nvSpPr>
            <p:spPr bwMode="auto">
              <a:xfrm>
                <a:off x="3025" y="1492"/>
                <a:ext cx="7" cy="3"/>
              </a:xfrm>
              <a:custGeom>
                <a:avLst/>
                <a:gdLst>
                  <a:gd name="T0" fmla="*/ 22 w 22"/>
                  <a:gd name="T1" fmla="*/ 0 h 9"/>
                  <a:gd name="T2" fmla="*/ 1 w 22"/>
                  <a:gd name="T3" fmla="*/ 9 h 9"/>
                  <a:gd name="T4" fmla="*/ 22 w 22"/>
                  <a:gd name="T5" fmla="*/ 0 h 9"/>
                </a:gdLst>
                <a:ahLst/>
                <a:cxnLst>
                  <a:cxn ang="0">
                    <a:pos x="T0" y="T1"/>
                  </a:cxn>
                  <a:cxn ang="0">
                    <a:pos x="T2" y="T3"/>
                  </a:cxn>
                  <a:cxn ang="0">
                    <a:pos x="T4" y="T5"/>
                  </a:cxn>
                </a:cxnLst>
                <a:rect l="0" t="0" r="r" b="b"/>
                <a:pathLst>
                  <a:path w="22" h="9">
                    <a:moveTo>
                      <a:pt x="22" y="0"/>
                    </a:moveTo>
                    <a:cubicBezTo>
                      <a:pt x="15" y="2"/>
                      <a:pt x="0" y="8"/>
                      <a:pt x="1" y="9"/>
                    </a:cubicBezTo>
                    <a:cubicBezTo>
                      <a:pt x="8" y="5"/>
                      <a:pt x="19" y="1"/>
                      <a:pt x="2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138"/>
              <p:cNvSpPr>
                <a:spLocks/>
              </p:cNvSpPr>
              <p:nvPr/>
            </p:nvSpPr>
            <p:spPr bwMode="auto">
              <a:xfrm>
                <a:off x="2785" y="1582"/>
                <a:ext cx="1" cy="2"/>
              </a:xfrm>
              <a:custGeom>
                <a:avLst/>
                <a:gdLst>
                  <a:gd name="T0" fmla="*/ 0 w 1"/>
                  <a:gd name="T1" fmla="*/ 6 h 6"/>
                  <a:gd name="T2" fmla="*/ 1 w 1"/>
                  <a:gd name="T3" fmla="*/ 0 h 6"/>
                  <a:gd name="T4" fmla="*/ 0 w 1"/>
                  <a:gd name="T5" fmla="*/ 6 h 6"/>
                </a:gdLst>
                <a:ahLst/>
                <a:cxnLst>
                  <a:cxn ang="0">
                    <a:pos x="T0" y="T1"/>
                  </a:cxn>
                  <a:cxn ang="0">
                    <a:pos x="T2" y="T3"/>
                  </a:cxn>
                  <a:cxn ang="0">
                    <a:pos x="T4" y="T5"/>
                  </a:cxn>
                </a:cxnLst>
                <a:rect l="0" t="0" r="r" b="b"/>
                <a:pathLst>
                  <a:path w="1" h="6">
                    <a:moveTo>
                      <a:pt x="0" y="6"/>
                    </a:moveTo>
                    <a:cubicBezTo>
                      <a:pt x="1" y="0"/>
                      <a:pt x="1" y="0"/>
                      <a:pt x="1" y="0"/>
                    </a:cubicBezTo>
                    <a:cubicBezTo>
                      <a:pt x="0" y="3"/>
                      <a:pt x="0" y="4"/>
                      <a:pt x="0"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139"/>
              <p:cNvSpPr>
                <a:spLocks/>
              </p:cNvSpPr>
              <p:nvPr/>
            </p:nvSpPr>
            <p:spPr bwMode="auto">
              <a:xfrm>
                <a:off x="2901" y="1375"/>
                <a:ext cx="2" cy="2"/>
              </a:xfrm>
              <a:custGeom>
                <a:avLst/>
                <a:gdLst>
                  <a:gd name="T0" fmla="*/ 2 w 2"/>
                  <a:gd name="T1" fmla="*/ 0 h 2"/>
                  <a:gd name="T2" fmla="*/ 0 w 2"/>
                  <a:gd name="T3" fmla="*/ 2 h 2"/>
                  <a:gd name="T4" fmla="*/ 1 w 2"/>
                  <a:gd name="T5" fmla="*/ 1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1" y="1"/>
                    </a:lnTo>
                    <a:lnTo>
                      <a:pt x="2"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Rectangle 140"/>
              <p:cNvSpPr>
                <a:spLocks noChangeArrowheads="1"/>
              </p:cNvSpPr>
              <p:nvPr/>
            </p:nvSpPr>
            <p:spPr bwMode="auto">
              <a:xfrm>
                <a:off x="2916" y="150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141"/>
              <p:cNvSpPr>
                <a:spLocks/>
              </p:cNvSpPr>
              <p:nvPr/>
            </p:nvSpPr>
            <p:spPr bwMode="auto">
              <a:xfrm>
                <a:off x="2908" y="1493"/>
                <a:ext cx="2" cy="3"/>
              </a:xfrm>
              <a:custGeom>
                <a:avLst/>
                <a:gdLst>
                  <a:gd name="T0" fmla="*/ 0 w 5"/>
                  <a:gd name="T1" fmla="*/ 0 h 9"/>
                  <a:gd name="T2" fmla="*/ 5 w 5"/>
                  <a:gd name="T3" fmla="*/ 9 h 9"/>
                  <a:gd name="T4" fmla="*/ 0 w 5"/>
                  <a:gd name="T5" fmla="*/ 0 h 9"/>
                </a:gdLst>
                <a:ahLst/>
                <a:cxnLst>
                  <a:cxn ang="0">
                    <a:pos x="T0" y="T1"/>
                  </a:cxn>
                  <a:cxn ang="0">
                    <a:pos x="T2" y="T3"/>
                  </a:cxn>
                  <a:cxn ang="0">
                    <a:pos x="T4" y="T5"/>
                  </a:cxn>
                </a:cxnLst>
                <a:rect l="0" t="0" r="r" b="b"/>
                <a:pathLst>
                  <a:path w="5" h="9">
                    <a:moveTo>
                      <a:pt x="0" y="0"/>
                    </a:moveTo>
                    <a:cubicBezTo>
                      <a:pt x="5" y="9"/>
                      <a:pt x="5" y="9"/>
                      <a:pt x="5" y="9"/>
                    </a:cubicBezTo>
                    <a:cubicBezTo>
                      <a:pt x="3" y="4"/>
                      <a:pt x="1" y="2"/>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142"/>
              <p:cNvSpPr>
                <a:spLocks/>
              </p:cNvSpPr>
              <p:nvPr/>
            </p:nvSpPr>
            <p:spPr bwMode="auto">
              <a:xfrm>
                <a:off x="2907" y="1372"/>
                <a:ext cx="3" cy="2"/>
              </a:xfrm>
              <a:custGeom>
                <a:avLst/>
                <a:gdLst>
                  <a:gd name="T0" fmla="*/ 0 w 10"/>
                  <a:gd name="T1" fmla="*/ 7 h 7"/>
                  <a:gd name="T2" fmla="*/ 10 w 10"/>
                  <a:gd name="T3" fmla="*/ 0 h 7"/>
                  <a:gd name="T4" fmla="*/ 0 w 10"/>
                  <a:gd name="T5" fmla="*/ 7 h 7"/>
                </a:gdLst>
                <a:ahLst/>
                <a:cxnLst>
                  <a:cxn ang="0">
                    <a:pos x="T0" y="T1"/>
                  </a:cxn>
                  <a:cxn ang="0">
                    <a:pos x="T2" y="T3"/>
                  </a:cxn>
                  <a:cxn ang="0">
                    <a:pos x="T4" y="T5"/>
                  </a:cxn>
                </a:cxnLst>
                <a:rect l="0" t="0" r="r" b="b"/>
                <a:pathLst>
                  <a:path w="10" h="7">
                    <a:moveTo>
                      <a:pt x="0" y="7"/>
                    </a:moveTo>
                    <a:cubicBezTo>
                      <a:pt x="10" y="0"/>
                      <a:pt x="10" y="0"/>
                      <a:pt x="10" y="0"/>
                    </a:cubicBezTo>
                    <a:cubicBezTo>
                      <a:pt x="6" y="2"/>
                      <a:pt x="3" y="5"/>
                      <a:pt x="0" y="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143"/>
              <p:cNvSpPr>
                <a:spLocks/>
              </p:cNvSpPr>
              <p:nvPr/>
            </p:nvSpPr>
            <p:spPr bwMode="auto">
              <a:xfrm>
                <a:off x="2826" y="1511"/>
                <a:ext cx="1" cy="2"/>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lnTo>
                      <a:pt x="1" y="0"/>
                    </a:lnTo>
                    <a:lnTo>
                      <a:pt x="0" y="2"/>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144"/>
              <p:cNvSpPr>
                <a:spLocks/>
              </p:cNvSpPr>
              <p:nvPr/>
            </p:nvSpPr>
            <p:spPr bwMode="auto">
              <a:xfrm>
                <a:off x="3026" y="1564"/>
                <a:ext cx="1" cy="0"/>
              </a:xfrm>
              <a:custGeom>
                <a:avLst/>
                <a:gdLst>
                  <a:gd name="T0" fmla="*/ 4 w 4"/>
                  <a:gd name="T1" fmla="*/ 0 h 1"/>
                  <a:gd name="T2" fmla="*/ 1 w 4"/>
                  <a:gd name="T3" fmla="*/ 1 h 1"/>
                  <a:gd name="T4" fmla="*/ 4 w 4"/>
                  <a:gd name="T5" fmla="*/ 0 h 1"/>
                </a:gdLst>
                <a:ahLst/>
                <a:cxnLst>
                  <a:cxn ang="0">
                    <a:pos x="T0" y="T1"/>
                  </a:cxn>
                  <a:cxn ang="0">
                    <a:pos x="T2" y="T3"/>
                  </a:cxn>
                  <a:cxn ang="0">
                    <a:pos x="T4" y="T5"/>
                  </a:cxn>
                </a:cxnLst>
                <a:rect l="0" t="0" r="r" b="b"/>
                <a:pathLst>
                  <a:path w="4" h="1">
                    <a:moveTo>
                      <a:pt x="4" y="0"/>
                    </a:moveTo>
                    <a:cubicBezTo>
                      <a:pt x="1" y="1"/>
                      <a:pt x="1" y="1"/>
                      <a:pt x="1" y="1"/>
                    </a:cubicBezTo>
                    <a:cubicBezTo>
                      <a:pt x="0" y="1"/>
                      <a:pt x="1" y="1"/>
                      <a:pt x="4"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Rectangle 145"/>
              <p:cNvSpPr>
                <a:spLocks noChangeArrowheads="1"/>
              </p:cNvSpPr>
              <p:nvPr/>
            </p:nvSpPr>
            <p:spPr bwMode="auto">
              <a:xfrm>
                <a:off x="3035" y="166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146"/>
              <p:cNvSpPr>
                <a:spLocks/>
              </p:cNvSpPr>
              <p:nvPr/>
            </p:nvSpPr>
            <p:spPr bwMode="auto">
              <a:xfrm>
                <a:off x="3033" y="1657"/>
                <a:ext cx="2" cy="6"/>
              </a:xfrm>
              <a:custGeom>
                <a:avLst/>
                <a:gdLst>
                  <a:gd name="T0" fmla="*/ 0 w 6"/>
                  <a:gd name="T1" fmla="*/ 0 h 20"/>
                  <a:gd name="T2" fmla="*/ 6 w 6"/>
                  <a:gd name="T3" fmla="*/ 20 h 20"/>
                  <a:gd name="T4" fmla="*/ 0 w 6"/>
                  <a:gd name="T5" fmla="*/ 0 h 20"/>
                </a:gdLst>
                <a:ahLst/>
                <a:cxnLst>
                  <a:cxn ang="0">
                    <a:pos x="T0" y="T1"/>
                  </a:cxn>
                  <a:cxn ang="0">
                    <a:pos x="T2" y="T3"/>
                  </a:cxn>
                  <a:cxn ang="0">
                    <a:pos x="T4" y="T5"/>
                  </a:cxn>
                </a:cxnLst>
                <a:rect l="0" t="0" r="r" b="b"/>
                <a:pathLst>
                  <a:path w="6" h="20">
                    <a:moveTo>
                      <a:pt x="0" y="0"/>
                    </a:moveTo>
                    <a:cubicBezTo>
                      <a:pt x="2" y="6"/>
                      <a:pt x="4" y="15"/>
                      <a:pt x="6" y="20"/>
                    </a:cubicBezTo>
                    <a:cubicBezTo>
                      <a:pt x="4" y="14"/>
                      <a:pt x="3" y="7"/>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147"/>
              <p:cNvSpPr>
                <a:spLocks/>
              </p:cNvSpPr>
              <p:nvPr/>
            </p:nvSpPr>
            <p:spPr bwMode="auto">
              <a:xfrm>
                <a:off x="3030" y="1677"/>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Rectangle 148"/>
              <p:cNvSpPr>
                <a:spLocks noChangeArrowheads="1"/>
              </p:cNvSpPr>
              <p:nvPr/>
            </p:nvSpPr>
            <p:spPr bwMode="auto">
              <a:xfrm>
                <a:off x="3031" y="155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149"/>
              <p:cNvSpPr>
                <a:spLocks/>
              </p:cNvSpPr>
              <p:nvPr/>
            </p:nvSpPr>
            <p:spPr bwMode="auto">
              <a:xfrm>
                <a:off x="3035" y="1583"/>
                <a:ext cx="1" cy="2"/>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lnTo>
                      <a:pt x="0" y="2"/>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Rectangle 150"/>
              <p:cNvSpPr>
                <a:spLocks noChangeArrowheads="1"/>
              </p:cNvSpPr>
              <p:nvPr/>
            </p:nvSpPr>
            <p:spPr bwMode="auto">
              <a:xfrm>
                <a:off x="3012" y="173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151"/>
              <p:cNvSpPr>
                <a:spLocks/>
              </p:cNvSpPr>
              <p:nvPr/>
            </p:nvSpPr>
            <p:spPr bwMode="auto">
              <a:xfrm>
                <a:off x="2781" y="1369"/>
                <a:ext cx="330" cy="394"/>
              </a:xfrm>
              <a:custGeom>
                <a:avLst/>
                <a:gdLst>
                  <a:gd name="T0" fmla="*/ 416 w 973"/>
                  <a:gd name="T1" fmla="*/ 970 h 1163"/>
                  <a:gd name="T2" fmla="*/ 542 w 973"/>
                  <a:gd name="T3" fmla="*/ 1143 h 1163"/>
                  <a:gd name="T4" fmla="*/ 694 w 973"/>
                  <a:gd name="T5" fmla="*/ 1051 h 1163"/>
                  <a:gd name="T6" fmla="*/ 705 w 973"/>
                  <a:gd name="T7" fmla="*/ 968 h 1163"/>
                  <a:gd name="T8" fmla="*/ 736 w 973"/>
                  <a:gd name="T9" fmla="*/ 911 h 1163"/>
                  <a:gd name="T10" fmla="*/ 710 w 973"/>
                  <a:gd name="T11" fmla="*/ 799 h 1163"/>
                  <a:gd name="T12" fmla="*/ 722 w 973"/>
                  <a:gd name="T13" fmla="*/ 708 h 1163"/>
                  <a:gd name="T14" fmla="*/ 755 w 973"/>
                  <a:gd name="T15" fmla="*/ 605 h 1163"/>
                  <a:gd name="T16" fmla="*/ 649 w 973"/>
                  <a:gd name="T17" fmla="*/ 583 h 1163"/>
                  <a:gd name="T18" fmla="*/ 549 w 973"/>
                  <a:gd name="T19" fmla="*/ 521 h 1163"/>
                  <a:gd name="T20" fmla="*/ 473 w 973"/>
                  <a:gd name="T21" fmla="*/ 469 h 1163"/>
                  <a:gd name="T22" fmla="*/ 639 w 973"/>
                  <a:gd name="T23" fmla="*/ 553 h 1163"/>
                  <a:gd name="T24" fmla="*/ 683 w 973"/>
                  <a:gd name="T25" fmla="*/ 568 h 1163"/>
                  <a:gd name="T26" fmla="*/ 740 w 973"/>
                  <a:gd name="T27" fmla="*/ 394 h 1163"/>
                  <a:gd name="T28" fmla="*/ 619 w 973"/>
                  <a:gd name="T29" fmla="*/ 384 h 1163"/>
                  <a:gd name="T30" fmla="*/ 673 w 973"/>
                  <a:gd name="T31" fmla="*/ 380 h 1163"/>
                  <a:gd name="T32" fmla="*/ 715 w 973"/>
                  <a:gd name="T33" fmla="*/ 375 h 1163"/>
                  <a:gd name="T34" fmla="*/ 791 w 973"/>
                  <a:gd name="T35" fmla="*/ 356 h 1163"/>
                  <a:gd name="T36" fmla="*/ 841 w 973"/>
                  <a:gd name="T37" fmla="*/ 372 h 1163"/>
                  <a:gd name="T38" fmla="*/ 929 w 973"/>
                  <a:gd name="T39" fmla="*/ 455 h 1163"/>
                  <a:gd name="T40" fmla="*/ 907 w 973"/>
                  <a:gd name="T41" fmla="*/ 322 h 1163"/>
                  <a:gd name="T42" fmla="*/ 902 w 973"/>
                  <a:gd name="T43" fmla="*/ 302 h 1163"/>
                  <a:gd name="T44" fmla="*/ 926 w 973"/>
                  <a:gd name="T45" fmla="*/ 381 h 1163"/>
                  <a:gd name="T46" fmla="*/ 946 w 973"/>
                  <a:gd name="T47" fmla="*/ 436 h 1163"/>
                  <a:gd name="T48" fmla="*/ 827 w 973"/>
                  <a:gd name="T49" fmla="*/ 356 h 1163"/>
                  <a:gd name="T50" fmla="*/ 756 w 973"/>
                  <a:gd name="T51" fmla="*/ 349 h 1163"/>
                  <a:gd name="T52" fmla="*/ 638 w 973"/>
                  <a:gd name="T53" fmla="*/ 371 h 1163"/>
                  <a:gd name="T54" fmla="*/ 730 w 973"/>
                  <a:gd name="T55" fmla="*/ 403 h 1163"/>
                  <a:gd name="T56" fmla="*/ 704 w 973"/>
                  <a:gd name="T57" fmla="*/ 526 h 1163"/>
                  <a:gd name="T58" fmla="*/ 663 w 973"/>
                  <a:gd name="T59" fmla="*/ 564 h 1163"/>
                  <a:gd name="T60" fmla="*/ 601 w 973"/>
                  <a:gd name="T61" fmla="*/ 500 h 1163"/>
                  <a:gd name="T62" fmla="*/ 481 w 973"/>
                  <a:gd name="T63" fmla="*/ 452 h 1163"/>
                  <a:gd name="T64" fmla="*/ 623 w 973"/>
                  <a:gd name="T65" fmla="*/ 590 h 1163"/>
                  <a:gd name="T66" fmla="*/ 739 w 973"/>
                  <a:gd name="T67" fmla="*/ 606 h 1163"/>
                  <a:gd name="T68" fmla="*/ 689 w 973"/>
                  <a:gd name="T69" fmla="*/ 752 h 1163"/>
                  <a:gd name="T70" fmla="*/ 731 w 973"/>
                  <a:gd name="T71" fmla="*/ 864 h 1163"/>
                  <a:gd name="T72" fmla="*/ 675 w 973"/>
                  <a:gd name="T73" fmla="*/ 1046 h 1163"/>
                  <a:gd name="T74" fmla="*/ 598 w 973"/>
                  <a:gd name="T75" fmla="*/ 1139 h 1163"/>
                  <a:gd name="T76" fmla="*/ 437 w 973"/>
                  <a:gd name="T77" fmla="*/ 1000 h 1163"/>
                  <a:gd name="T78" fmla="*/ 208 w 973"/>
                  <a:gd name="T79" fmla="*/ 836 h 1163"/>
                  <a:gd name="T80" fmla="*/ 57 w 973"/>
                  <a:gd name="T81" fmla="*/ 801 h 1163"/>
                  <a:gd name="T82" fmla="*/ 28 w 973"/>
                  <a:gd name="T83" fmla="*/ 682 h 1163"/>
                  <a:gd name="T84" fmla="*/ 100 w 973"/>
                  <a:gd name="T85" fmla="*/ 523 h 1163"/>
                  <a:gd name="T86" fmla="*/ 332 w 973"/>
                  <a:gd name="T87" fmla="*/ 467 h 1163"/>
                  <a:gd name="T88" fmla="*/ 370 w 973"/>
                  <a:gd name="T89" fmla="*/ 361 h 1163"/>
                  <a:gd name="T90" fmla="*/ 301 w 973"/>
                  <a:gd name="T91" fmla="*/ 370 h 1163"/>
                  <a:gd name="T92" fmla="*/ 133 w 973"/>
                  <a:gd name="T93" fmla="*/ 424 h 1163"/>
                  <a:gd name="T94" fmla="*/ 274 w 973"/>
                  <a:gd name="T95" fmla="*/ 218 h 1163"/>
                  <a:gd name="T96" fmla="*/ 288 w 973"/>
                  <a:gd name="T97" fmla="*/ 131 h 1163"/>
                  <a:gd name="T98" fmla="*/ 388 w 973"/>
                  <a:gd name="T99" fmla="*/ 5 h 1163"/>
                  <a:gd name="T100" fmla="*/ 356 w 973"/>
                  <a:gd name="T101" fmla="*/ 60 h 1163"/>
                  <a:gd name="T102" fmla="*/ 349 w 973"/>
                  <a:gd name="T103" fmla="*/ 102 h 1163"/>
                  <a:gd name="T104" fmla="*/ 256 w 973"/>
                  <a:gd name="T105" fmla="*/ 122 h 1163"/>
                  <a:gd name="T106" fmla="*/ 233 w 973"/>
                  <a:gd name="T107" fmla="*/ 209 h 1163"/>
                  <a:gd name="T108" fmla="*/ 192 w 973"/>
                  <a:gd name="T109" fmla="*/ 270 h 1163"/>
                  <a:gd name="T110" fmla="*/ 286 w 973"/>
                  <a:gd name="T111" fmla="*/ 433 h 1163"/>
                  <a:gd name="T112" fmla="*/ 267 w 973"/>
                  <a:gd name="T113" fmla="*/ 374 h 1163"/>
                  <a:gd name="T114" fmla="*/ 394 w 973"/>
                  <a:gd name="T115" fmla="*/ 414 h 1163"/>
                  <a:gd name="T116" fmla="*/ 308 w 973"/>
                  <a:gd name="T117" fmla="*/ 457 h 1163"/>
                  <a:gd name="T118" fmla="*/ 135 w 973"/>
                  <a:gd name="T119" fmla="*/ 474 h 1163"/>
                  <a:gd name="T120" fmla="*/ 13 w 973"/>
                  <a:gd name="T121" fmla="*/ 634 h 1163"/>
                  <a:gd name="T122" fmla="*/ 35 w 973"/>
                  <a:gd name="T123" fmla="*/ 811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3" h="1163">
                    <a:moveTo>
                      <a:pt x="203" y="862"/>
                    </a:moveTo>
                    <a:cubicBezTo>
                      <a:pt x="240" y="862"/>
                      <a:pt x="282" y="824"/>
                      <a:pt x="307" y="830"/>
                    </a:cubicBezTo>
                    <a:cubicBezTo>
                      <a:pt x="339" y="836"/>
                      <a:pt x="346" y="885"/>
                      <a:pt x="380" y="909"/>
                    </a:cubicBezTo>
                    <a:cubicBezTo>
                      <a:pt x="393" y="920"/>
                      <a:pt x="411" y="927"/>
                      <a:pt x="414" y="947"/>
                    </a:cubicBezTo>
                    <a:cubicBezTo>
                      <a:pt x="413" y="949"/>
                      <a:pt x="413" y="949"/>
                      <a:pt x="413" y="949"/>
                    </a:cubicBezTo>
                    <a:cubicBezTo>
                      <a:pt x="415" y="955"/>
                      <a:pt x="415" y="959"/>
                      <a:pt x="416" y="964"/>
                    </a:cubicBezTo>
                    <a:cubicBezTo>
                      <a:pt x="416" y="971"/>
                      <a:pt x="414" y="953"/>
                      <a:pt x="415" y="964"/>
                    </a:cubicBezTo>
                    <a:cubicBezTo>
                      <a:pt x="416" y="970"/>
                      <a:pt x="416" y="970"/>
                      <a:pt x="416" y="970"/>
                    </a:cubicBezTo>
                    <a:cubicBezTo>
                      <a:pt x="415" y="970"/>
                      <a:pt x="413" y="1019"/>
                      <a:pt x="413" y="986"/>
                    </a:cubicBezTo>
                    <a:cubicBezTo>
                      <a:pt x="410" y="1013"/>
                      <a:pt x="423" y="1042"/>
                      <a:pt x="438" y="1061"/>
                    </a:cubicBezTo>
                    <a:cubicBezTo>
                      <a:pt x="449" y="1074"/>
                      <a:pt x="445" y="1069"/>
                      <a:pt x="457" y="1082"/>
                    </a:cubicBezTo>
                    <a:cubicBezTo>
                      <a:pt x="460" y="1085"/>
                      <a:pt x="453" y="1077"/>
                      <a:pt x="453" y="1079"/>
                    </a:cubicBezTo>
                    <a:cubicBezTo>
                      <a:pt x="492" y="1118"/>
                      <a:pt x="502" y="1119"/>
                      <a:pt x="545" y="1146"/>
                    </a:cubicBezTo>
                    <a:cubicBezTo>
                      <a:pt x="541" y="1144"/>
                      <a:pt x="541" y="1144"/>
                      <a:pt x="541" y="1144"/>
                    </a:cubicBezTo>
                    <a:cubicBezTo>
                      <a:pt x="549" y="1148"/>
                      <a:pt x="565" y="1154"/>
                      <a:pt x="565" y="1154"/>
                    </a:cubicBezTo>
                    <a:cubicBezTo>
                      <a:pt x="560" y="1150"/>
                      <a:pt x="556" y="1152"/>
                      <a:pt x="542" y="1143"/>
                    </a:cubicBezTo>
                    <a:cubicBezTo>
                      <a:pt x="544" y="1143"/>
                      <a:pt x="560" y="1151"/>
                      <a:pt x="560" y="1150"/>
                    </a:cubicBezTo>
                    <a:cubicBezTo>
                      <a:pt x="571" y="1155"/>
                      <a:pt x="578" y="1156"/>
                      <a:pt x="589" y="1157"/>
                    </a:cubicBezTo>
                    <a:cubicBezTo>
                      <a:pt x="608" y="1163"/>
                      <a:pt x="638" y="1149"/>
                      <a:pt x="646" y="1138"/>
                    </a:cubicBezTo>
                    <a:cubicBezTo>
                      <a:pt x="652" y="1131"/>
                      <a:pt x="657" y="1122"/>
                      <a:pt x="666" y="1106"/>
                    </a:cubicBezTo>
                    <a:cubicBezTo>
                      <a:pt x="674" y="1095"/>
                      <a:pt x="666" y="1110"/>
                      <a:pt x="675" y="1094"/>
                    </a:cubicBezTo>
                    <a:cubicBezTo>
                      <a:pt x="675" y="1091"/>
                      <a:pt x="675" y="1091"/>
                      <a:pt x="675" y="1091"/>
                    </a:cubicBezTo>
                    <a:cubicBezTo>
                      <a:pt x="682" y="1078"/>
                      <a:pt x="681" y="1080"/>
                      <a:pt x="681" y="1080"/>
                    </a:cubicBezTo>
                    <a:cubicBezTo>
                      <a:pt x="687" y="1066"/>
                      <a:pt x="685" y="1068"/>
                      <a:pt x="694" y="1051"/>
                    </a:cubicBezTo>
                    <a:cubicBezTo>
                      <a:pt x="690" y="1061"/>
                      <a:pt x="690" y="1061"/>
                      <a:pt x="690" y="1061"/>
                    </a:cubicBezTo>
                    <a:cubicBezTo>
                      <a:pt x="696" y="1049"/>
                      <a:pt x="698" y="1042"/>
                      <a:pt x="706" y="1022"/>
                    </a:cubicBezTo>
                    <a:cubicBezTo>
                      <a:pt x="706" y="1023"/>
                      <a:pt x="703" y="1031"/>
                      <a:pt x="701" y="1037"/>
                    </a:cubicBezTo>
                    <a:cubicBezTo>
                      <a:pt x="706" y="1026"/>
                      <a:pt x="707" y="1018"/>
                      <a:pt x="706" y="1011"/>
                    </a:cubicBezTo>
                    <a:cubicBezTo>
                      <a:pt x="706" y="1013"/>
                      <a:pt x="704" y="1028"/>
                      <a:pt x="704" y="1020"/>
                    </a:cubicBezTo>
                    <a:cubicBezTo>
                      <a:pt x="706" y="1009"/>
                      <a:pt x="705" y="997"/>
                      <a:pt x="705" y="990"/>
                    </a:cubicBezTo>
                    <a:cubicBezTo>
                      <a:pt x="706" y="1001"/>
                      <a:pt x="706" y="1001"/>
                      <a:pt x="706" y="1001"/>
                    </a:cubicBezTo>
                    <a:cubicBezTo>
                      <a:pt x="705" y="981"/>
                      <a:pt x="704" y="990"/>
                      <a:pt x="705" y="968"/>
                    </a:cubicBezTo>
                    <a:cubicBezTo>
                      <a:pt x="705" y="969"/>
                      <a:pt x="705" y="968"/>
                      <a:pt x="705" y="969"/>
                    </a:cubicBezTo>
                    <a:cubicBezTo>
                      <a:pt x="703" y="954"/>
                      <a:pt x="712" y="940"/>
                      <a:pt x="726" y="923"/>
                    </a:cubicBezTo>
                    <a:cubicBezTo>
                      <a:pt x="724" y="926"/>
                      <a:pt x="724" y="926"/>
                      <a:pt x="724" y="926"/>
                    </a:cubicBezTo>
                    <a:cubicBezTo>
                      <a:pt x="729" y="919"/>
                      <a:pt x="732" y="914"/>
                      <a:pt x="735" y="911"/>
                    </a:cubicBezTo>
                    <a:cubicBezTo>
                      <a:pt x="727" y="921"/>
                      <a:pt x="729" y="918"/>
                      <a:pt x="727" y="918"/>
                    </a:cubicBezTo>
                    <a:cubicBezTo>
                      <a:pt x="736" y="905"/>
                      <a:pt x="747" y="897"/>
                      <a:pt x="746" y="867"/>
                    </a:cubicBezTo>
                    <a:cubicBezTo>
                      <a:pt x="747" y="867"/>
                      <a:pt x="748" y="874"/>
                      <a:pt x="746" y="883"/>
                    </a:cubicBezTo>
                    <a:cubicBezTo>
                      <a:pt x="745" y="893"/>
                      <a:pt x="745" y="895"/>
                      <a:pt x="736" y="911"/>
                    </a:cubicBezTo>
                    <a:cubicBezTo>
                      <a:pt x="743" y="902"/>
                      <a:pt x="748" y="888"/>
                      <a:pt x="747" y="891"/>
                    </a:cubicBezTo>
                    <a:cubicBezTo>
                      <a:pt x="747" y="887"/>
                      <a:pt x="747" y="887"/>
                      <a:pt x="747" y="887"/>
                    </a:cubicBezTo>
                    <a:cubicBezTo>
                      <a:pt x="749" y="881"/>
                      <a:pt x="750" y="874"/>
                      <a:pt x="749" y="869"/>
                    </a:cubicBezTo>
                    <a:cubicBezTo>
                      <a:pt x="748" y="867"/>
                      <a:pt x="748" y="883"/>
                      <a:pt x="747" y="867"/>
                    </a:cubicBezTo>
                    <a:cubicBezTo>
                      <a:pt x="742" y="850"/>
                      <a:pt x="746" y="858"/>
                      <a:pt x="744" y="855"/>
                    </a:cubicBezTo>
                    <a:cubicBezTo>
                      <a:pt x="735" y="833"/>
                      <a:pt x="739" y="846"/>
                      <a:pt x="728" y="827"/>
                    </a:cubicBezTo>
                    <a:cubicBezTo>
                      <a:pt x="729" y="828"/>
                      <a:pt x="732" y="832"/>
                      <a:pt x="733" y="834"/>
                    </a:cubicBezTo>
                    <a:cubicBezTo>
                      <a:pt x="723" y="821"/>
                      <a:pt x="710" y="804"/>
                      <a:pt x="710" y="799"/>
                    </a:cubicBezTo>
                    <a:cubicBezTo>
                      <a:pt x="711" y="801"/>
                      <a:pt x="712" y="801"/>
                      <a:pt x="715" y="806"/>
                    </a:cubicBezTo>
                    <a:cubicBezTo>
                      <a:pt x="714" y="806"/>
                      <a:pt x="714" y="806"/>
                      <a:pt x="714" y="806"/>
                    </a:cubicBezTo>
                    <a:cubicBezTo>
                      <a:pt x="723" y="818"/>
                      <a:pt x="707" y="795"/>
                      <a:pt x="711" y="798"/>
                    </a:cubicBezTo>
                    <a:cubicBezTo>
                      <a:pt x="710" y="799"/>
                      <a:pt x="703" y="781"/>
                      <a:pt x="704" y="772"/>
                    </a:cubicBezTo>
                    <a:cubicBezTo>
                      <a:pt x="703" y="775"/>
                      <a:pt x="703" y="775"/>
                      <a:pt x="703" y="775"/>
                    </a:cubicBezTo>
                    <a:cubicBezTo>
                      <a:pt x="702" y="746"/>
                      <a:pt x="701" y="777"/>
                      <a:pt x="707" y="748"/>
                    </a:cubicBezTo>
                    <a:cubicBezTo>
                      <a:pt x="712" y="729"/>
                      <a:pt x="705" y="755"/>
                      <a:pt x="708" y="743"/>
                    </a:cubicBezTo>
                    <a:cubicBezTo>
                      <a:pt x="713" y="731"/>
                      <a:pt x="714" y="726"/>
                      <a:pt x="722" y="708"/>
                    </a:cubicBezTo>
                    <a:cubicBezTo>
                      <a:pt x="725" y="703"/>
                      <a:pt x="730" y="693"/>
                      <a:pt x="731" y="693"/>
                    </a:cubicBezTo>
                    <a:cubicBezTo>
                      <a:pt x="737" y="682"/>
                      <a:pt x="748" y="658"/>
                      <a:pt x="749" y="650"/>
                    </a:cubicBezTo>
                    <a:cubicBezTo>
                      <a:pt x="741" y="671"/>
                      <a:pt x="742" y="672"/>
                      <a:pt x="730" y="693"/>
                    </a:cubicBezTo>
                    <a:cubicBezTo>
                      <a:pt x="732" y="687"/>
                      <a:pt x="732" y="687"/>
                      <a:pt x="732" y="687"/>
                    </a:cubicBezTo>
                    <a:cubicBezTo>
                      <a:pt x="740" y="672"/>
                      <a:pt x="748" y="649"/>
                      <a:pt x="750" y="638"/>
                    </a:cubicBezTo>
                    <a:cubicBezTo>
                      <a:pt x="750" y="640"/>
                      <a:pt x="749" y="641"/>
                      <a:pt x="749" y="639"/>
                    </a:cubicBezTo>
                    <a:cubicBezTo>
                      <a:pt x="754" y="615"/>
                      <a:pt x="754" y="608"/>
                      <a:pt x="755" y="583"/>
                    </a:cubicBezTo>
                    <a:cubicBezTo>
                      <a:pt x="755" y="579"/>
                      <a:pt x="757" y="595"/>
                      <a:pt x="755" y="605"/>
                    </a:cubicBezTo>
                    <a:cubicBezTo>
                      <a:pt x="755" y="589"/>
                      <a:pt x="762" y="589"/>
                      <a:pt x="748" y="560"/>
                    </a:cubicBezTo>
                    <a:cubicBezTo>
                      <a:pt x="750" y="557"/>
                      <a:pt x="758" y="581"/>
                      <a:pt x="757" y="582"/>
                    </a:cubicBezTo>
                    <a:cubicBezTo>
                      <a:pt x="757" y="575"/>
                      <a:pt x="753" y="556"/>
                      <a:pt x="736" y="556"/>
                    </a:cubicBezTo>
                    <a:cubicBezTo>
                      <a:pt x="736" y="555"/>
                      <a:pt x="736" y="555"/>
                      <a:pt x="736" y="555"/>
                    </a:cubicBezTo>
                    <a:cubicBezTo>
                      <a:pt x="729" y="556"/>
                      <a:pt x="712" y="563"/>
                      <a:pt x="699" y="572"/>
                    </a:cubicBezTo>
                    <a:cubicBezTo>
                      <a:pt x="668" y="588"/>
                      <a:pt x="662" y="585"/>
                      <a:pt x="643" y="583"/>
                    </a:cubicBezTo>
                    <a:cubicBezTo>
                      <a:pt x="638" y="582"/>
                      <a:pt x="636" y="581"/>
                      <a:pt x="639" y="581"/>
                    </a:cubicBezTo>
                    <a:cubicBezTo>
                      <a:pt x="647" y="584"/>
                      <a:pt x="646" y="583"/>
                      <a:pt x="649" y="583"/>
                    </a:cubicBezTo>
                    <a:cubicBezTo>
                      <a:pt x="637" y="581"/>
                      <a:pt x="624" y="573"/>
                      <a:pt x="631" y="576"/>
                    </a:cubicBezTo>
                    <a:cubicBezTo>
                      <a:pt x="613" y="569"/>
                      <a:pt x="637" y="579"/>
                      <a:pt x="626" y="575"/>
                    </a:cubicBezTo>
                    <a:cubicBezTo>
                      <a:pt x="618" y="571"/>
                      <a:pt x="610" y="567"/>
                      <a:pt x="603" y="561"/>
                    </a:cubicBezTo>
                    <a:cubicBezTo>
                      <a:pt x="605" y="564"/>
                      <a:pt x="613" y="569"/>
                      <a:pt x="601" y="562"/>
                    </a:cubicBezTo>
                    <a:cubicBezTo>
                      <a:pt x="591" y="555"/>
                      <a:pt x="587" y="552"/>
                      <a:pt x="574" y="542"/>
                    </a:cubicBezTo>
                    <a:cubicBezTo>
                      <a:pt x="576" y="543"/>
                      <a:pt x="571" y="538"/>
                      <a:pt x="580" y="545"/>
                    </a:cubicBezTo>
                    <a:cubicBezTo>
                      <a:pt x="575" y="540"/>
                      <a:pt x="566" y="533"/>
                      <a:pt x="562" y="530"/>
                    </a:cubicBezTo>
                    <a:cubicBezTo>
                      <a:pt x="574" y="542"/>
                      <a:pt x="540" y="512"/>
                      <a:pt x="549" y="521"/>
                    </a:cubicBezTo>
                    <a:cubicBezTo>
                      <a:pt x="536" y="509"/>
                      <a:pt x="536" y="509"/>
                      <a:pt x="536" y="509"/>
                    </a:cubicBezTo>
                    <a:cubicBezTo>
                      <a:pt x="539" y="512"/>
                      <a:pt x="540" y="512"/>
                      <a:pt x="544" y="516"/>
                    </a:cubicBezTo>
                    <a:cubicBezTo>
                      <a:pt x="541" y="512"/>
                      <a:pt x="534" y="507"/>
                      <a:pt x="529" y="503"/>
                    </a:cubicBezTo>
                    <a:cubicBezTo>
                      <a:pt x="525" y="498"/>
                      <a:pt x="512" y="488"/>
                      <a:pt x="512" y="487"/>
                    </a:cubicBezTo>
                    <a:cubicBezTo>
                      <a:pt x="507" y="483"/>
                      <a:pt x="497" y="474"/>
                      <a:pt x="495" y="473"/>
                    </a:cubicBezTo>
                    <a:cubicBezTo>
                      <a:pt x="488" y="468"/>
                      <a:pt x="494" y="473"/>
                      <a:pt x="492" y="472"/>
                    </a:cubicBezTo>
                    <a:cubicBezTo>
                      <a:pt x="486" y="471"/>
                      <a:pt x="471" y="450"/>
                      <a:pt x="472" y="467"/>
                    </a:cubicBezTo>
                    <a:cubicBezTo>
                      <a:pt x="474" y="467"/>
                      <a:pt x="476" y="469"/>
                      <a:pt x="473" y="469"/>
                    </a:cubicBezTo>
                    <a:cubicBezTo>
                      <a:pt x="481" y="467"/>
                      <a:pt x="475" y="467"/>
                      <a:pt x="489" y="464"/>
                    </a:cubicBezTo>
                    <a:cubicBezTo>
                      <a:pt x="481" y="465"/>
                      <a:pt x="508" y="466"/>
                      <a:pt x="496" y="467"/>
                    </a:cubicBezTo>
                    <a:cubicBezTo>
                      <a:pt x="504" y="467"/>
                      <a:pt x="527" y="474"/>
                      <a:pt x="539" y="480"/>
                    </a:cubicBezTo>
                    <a:cubicBezTo>
                      <a:pt x="548" y="482"/>
                      <a:pt x="526" y="474"/>
                      <a:pt x="527" y="473"/>
                    </a:cubicBezTo>
                    <a:cubicBezTo>
                      <a:pt x="562" y="488"/>
                      <a:pt x="566" y="489"/>
                      <a:pt x="589" y="506"/>
                    </a:cubicBezTo>
                    <a:cubicBezTo>
                      <a:pt x="583" y="501"/>
                      <a:pt x="583" y="501"/>
                      <a:pt x="583" y="501"/>
                    </a:cubicBezTo>
                    <a:cubicBezTo>
                      <a:pt x="598" y="512"/>
                      <a:pt x="597" y="510"/>
                      <a:pt x="605" y="516"/>
                    </a:cubicBezTo>
                    <a:cubicBezTo>
                      <a:pt x="600" y="514"/>
                      <a:pt x="620" y="531"/>
                      <a:pt x="639" y="553"/>
                    </a:cubicBezTo>
                    <a:cubicBezTo>
                      <a:pt x="642" y="555"/>
                      <a:pt x="629" y="540"/>
                      <a:pt x="633" y="543"/>
                    </a:cubicBezTo>
                    <a:cubicBezTo>
                      <a:pt x="646" y="557"/>
                      <a:pt x="646" y="557"/>
                      <a:pt x="646" y="557"/>
                    </a:cubicBezTo>
                    <a:cubicBezTo>
                      <a:pt x="647" y="559"/>
                      <a:pt x="646" y="557"/>
                      <a:pt x="644" y="555"/>
                    </a:cubicBezTo>
                    <a:cubicBezTo>
                      <a:pt x="651" y="561"/>
                      <a:pt x="654" y="569"/>
                      <a:pt x="657" y="574"/>
                    </a:cubicBezTo>
                    <a:cubicBezTo>
                      <a:pt x="663" y="576"/>
                      <a:pt x="652" y="581"/>
                      <a:pt x="671" y="580"/>
                    </a:cubicBezTo>
                    <a:cubicBezTo>
                      <a:pt x="675" y="575"/>
                      <a:pt x="675" y="575"/>
                      <a:pt x="675" y="575"/>
                    </a:cubicBezTo>
                    <a:cubicBezTo>
                      <a:pt x="689" y="563"/>
                      <a:pt x="689" y="563"/>
                      <a:pt x="689" y="563"/>
                    </a:cubicBezTo>
                    <a:cubicBezTo>
                      <a:pt x="683" y="568"/>
                      <a:pt x="683" y="568"/>
                      <a:pt x="683" y="568"/>
                    </a:cubicBezTo>
                    <a:cubicBezTo>
                      <a:pt x="685" y="566"/>
                      <a:pt x="698" y="551"/>
                      <a:pt x="701" y="547"/>
                    </a:cubicBezTo>
                    <a:cubicBezTo>
                      <a:pt x="713" y="531"/>
                      <a:pt x="718" y="525"/>
                      <a:pt x="725" y="516"/>
                    </a:cubicBezTo>
                    <a:cubicBezTo>
                      <a:pt x="723" y="519"/>
                      <a:pt x="717" y="525"/>
                      <a:pt x="726" y="512"/>
                    </a:cubicBezTo>
                    <a:cubicBezTo>
                      <a:pt x="728" y="513"/>
                      <a:pt x="746" y="484"/>
                      <a:pt x="746" y="484"/>
                    </a:cubicBezTo>
                    <a:cubicBezTo>
                      <a:pt x="749" y="478"/>
                      <a:pt x="755" y="468"/>
                      <a:pt x="754" y="466"/>
                    </a:cubicBezTo>
                    <a:cubicBezTo>
                      <a:pt x="755" y="468"/>
                      <a:pt x="755" y="468"/>
                      <a:pt x="755" y="468"/>
                    </a:cubicBezTo>
                    <a:cubicBezTo>
                      <a:pt x="753" y="466"/>
                      <a:pt x="765" y="441"/>
                      <a:pt x="757" y="422"/>
                    </a:cubicBezTo>
                    <a:cubicBezTo>
                      <a:pt x="761" y="425"/>
                      <a:pt x="750" y="401"/>
                      <a:pt x="740" y="394"/>
                    </a:cubicBezTo>
                    <a:cubicBezTo>
                      <a:pt x="734" y="392"/>
                      <a:pt x="703" y="393"/>
                      <a:pt x="701" y="397"/>
                    </a:cubicBezTo>
                    <a:cubicBezTo>
                      <a:pt x="687" y="401"/>
                      <a:pt x="687" y="399"/>
                      <a:pt x="684" y="400"/>
                    </a:cubicBezTo>
                    <a:cubicBezTo>
                      <a:pt x="678" y="404"/>
                      <a:pt x="678" y="404"/>
                      <a:pt x="678" y="404"/>
                    </a:cubicBezTo>
                    <a:cubicBezTo>
                      <a:pt x="671" y="406"/>
                      <a:pt x="647" y="416"/>
                      <a:pt x="638" y="407"/>
                    </a:cubicBezTo>
                    <a:cubicBezTo>
                      <a:pt x="634" y="407"/>
                      <a:pt x="631" y="403"/>
                      <a:pt x="628" y="400"/>
                    </a:cubicBezTo>
                    <a:cubicBezTo>
                      <a:pt x="626" y="396"/>
                      <a:pt x="626" y="396"/>
                      <a:pt x="626" y="396"/>
                    </a:cubicBezTo>
                    <a:cubicBezTo>
                      <a:pt x="624" y="395"/>
                      <a:pt x="620" y="384"/>
                      <a:pt x="622" y="391"/>
                    </a:cubicBezTo>
                    <a:cubicBezTo>
                      <a:pt x="619" y="384"/>
                      <a:pt x="619" y="384"/>
                      <a:pt x="619" y="384"/>
                    </a:cubicBezTo>
                    <a:cubicBezTo>
                      <a:pt x="618" y="384"/>
                      <a:pt x="617" y="382"/>
                      <a:pt x="615" y="377"/>
                    </a:cubicBezTo>
                    <a:cubicBezTo>
                      <a:pt x="603" y="384"/>
                      <a:pt x="621" y="379"/>
                      <a:pt x="625" y="380"/>
                    </a:cubicBezTo>
                    <a:cubicBezTo>
                      <a:pt x="628" y="380"/>
                      <a:pt x="627" y="380"/>
                      <a:pt x="624" y="380"/>
                    </a:cubicBezTo>
                    <a:cubicBezTo>
                      <a:pt x="632" y="380"/>
                      <a:pt x="628" y="381"/>
                      <a:pt x="633" y="381"/>
                    </a:cubicBezTo>
                    <a:cubicBezTo>
                      <a:pt x="627" y="380"/>
                      <a:pt x="661" y="381"/>
                      <a:pt x="640" y="379"/>
                    </a:cubicBezTo>
                    <a:cubicBezTo>
                      <a:pt x="638" y="378"/>
                      <a:pt x="651" y="379"/>
                      <a:pt x="658" y="379"/>
                    </a:cubicBezTo>
                    <a:cubicBezTo>
                      <a:pt x="663" y="381"/>
                      <a:pt x="663" y="381"/>
                      <a:pt x="663" y="381"/>
                    </a:cubicBezTo>
                    <a:cubicBezTo>
                      <a:pt x="673" y="380"/>
                      <a:pt x="673" y="380"/>
                      <a:pt x="673" y="380"/>
                    </a:cubicBezTo>
                    <a:cubicBezTo>
                      <a:pt x="685" y="380"/>
                      <a:pt x="690" y="378"/>
                      <a:pt x="700" y="377"/>
                    </a:cubicBezTo>
                    <a:cubicBezTo>
                      <a:pt x="690" y="379"/>
                      <a:pt x="677" y="384"/>
                      <a:pt x="705" y="378"/>
                    </a:cubicBezTo>
                    <a:cubicBezTo>
                      <a:pt x="691" y="381"/>
                      <a:pt x="683" y="384"/>
                      <a:pt x="676" y="385"/>
                    </a:cubicBezTo>
                    <a:cubicBezTo>
                      <a:pt x="682" y="385"/>
                      <a:pt x="685" y="384"/>
                      <a:pt x="676" y="385"/>
                    </a:cubicBezTo>
                    <a:cubicBezTo>
                      <a:pt x="698" y="382"/>
                      <a:pt x="683" y="384"/>
                      <a:pt x="705" y="379"/>
                    </a:cubicBezTo>
                    <a:cubicBezTo>
                      <a:pt x="704" y="381"/>
                      <a:pt x="709" y="378"/>
                      <a:pt x="725" y="371"/>
                    </a:cubicBezTo>
                    <a:cubicBezTo>
                      <a:pt x="713" y="376"/>
                      <a:pt x="713" y="376"/>
                      <a:pt x="713" y="376"/>
                    </a:cubicBezTo>
                    <a:cubicBezTo>
                      <a:pt x="715" y="375"/>
                      <a:pt x="715" y="375"/>
                      <a:pt x="715" y="375"/>
                    </a:cubicBezTo>
                    <a:cubicBezTo>
                      <a:pt x="711" y="377"/>
                      <a:pt x="709" y="377"/>
                      <a:pt x="708" y="377"/>
                    </a:cubicBezTo>
                    <a:cubicBezTo>
                      <a:pt x="712" y="376"/>
                      <a:pt x="729" y="366"/>
                      <a:pt x="732" y="366"/>
                    </a:cubicBezTo>
                    <a:cubicBezTo>
                      <a:pt x="713" y="370"/>
                      <a:pt x="764" y="353"/>
                      <a:pt x="752" y="356"/>
                    </a:cubicBezTo>
                    <a:cubicBezTo>
                      <a:pt x="754" y="355"/>
                      <a:pt x="767" y="354"/>
                      <a:pt x="769" y="354"/>
                    </a:cubicBezTo>
                    <a:cubicBezTo>
                      <a:pt x="753" y="357"/>
                      <a:pt x="781" y="353"/>
                      <a:pt x="778" y="355"/>
                    </a:cubicBezTo>
                    <a:cubicBezTo>
                      <a:pt x="784" y="355"/>
                      <a:pt x="766" y="355"/>
                      <a:pt x="774" y="354"/>
                    </a:cubicBezTo>
                    <a:cubicBezTo>
                      <a:pt x="783" y="354"/>
                      <a:pt x="790" y="355"/>
                      <a:pt x="795" y="356"/>
                    </a:cubicBezTo>
                    <a:cubicBezTo>
                      <a:pt x="791" y="356"/>
                      <a:pt x="791" y="356"/>
                      <a:pt x="791" y="356"/>
                    </a:cubicBezTo>
                    <a:cubicBezTo>
                      <a:pt x="806" y="360"/>
                      <a:pt x="806" y="360"/>
                      <a:pt x="806" y="360"/>
                    </a:cubicBezTo>
                    <a:cubicBezTo>
                      <a:pt x="808" y="360"/>
                      <a:pt x="792" y="355"/>
                      <a:pt x="805" y="358"/>
                    </a:cubicBezTo>
                    <a:cubicBezTo>
                      <a:pt x="809" y="359"/>
                      <a:pt x="822" y="363"/>
                      <a:pt x="822" y="363"/>
                    </a:cubicBezTo>
                    <a:cubicBezTo>
                      <a:pt x="815" y="362"/>
                      <a:pt x="819" y="364"/>
                      <a:pt x="808" y="361"/>
                    </a:cubicBezTo>
                    <a:cubicBezTo>
                      <a:pt x="819" y="363"/>
                      <a:pt x="845" y="376"/>
                      <a:pt x="835" y="370"/>
                    </a:cubicBezTo>
                    <a:cubicBezTo>
                      <a:pt x="844" y="375"/>
                      <a:pt x="844" y="375"/>
                      <a:pt x="844" y="375"/>
                    </a:cubicBezTo>
                    <a:cubicBezTo>
                      <a:pt x="839" y="371"/>
                      <a:pt x="822" y="361"/>
                      <a:pt x="841" y="372"/>
                    </a:cubicBezTo>
                    <a:cubicBezTo>
                      <a:pt x="841" y="372"/>
                      <a:pt x="841" y="372"/>
                      <a:pt x="841" y="372"/>
                    </a:cubicBezTo>
                    <a:cubicBezTo>
                      <a:pt x="846" y="374"/>
                      <a:pt x="850" y="378"/>
                      <a:pt x="855" y="381"/>
                    </a:cubicBezTo>
                    <a:cubicBezTo>
                      <a:pt x="860" y="386"/>
                      <a:pt x="860" y="386"/>
                      <a:pt x="860" y="386"/>
                    </a:cubicBezTo>
                    <a:cubicBezTo>
                      <a:pt x="860" y="385"/>
                      <a:pt x="862" y="387"/>
                      <a:pt x="866" y="391"/>
                    </a:cubicBezTo>
                    <a:cubicBezTo>
                      <a:pt x="867" y="392"/>
                      <a:pt x="871" y="397"/>
                      <a:pt x="870" y="397"/>
                    </a:cubicBezTo>
                    <a:cubicBezTo>
                      <a:pt x="883" y="409"/>
                      <a:pt x="882" y="408"/>
                      <a:pt x="884" y="409"/>
                    </a:cubicBezTo>
                    <a:cubicBezTo>
                      <a:pt x="891" y="416"/>
                      <a:pt x="894" y="419"/>
                      <a:pt x="890" y="416"/>
                    </a:cubicBezTo>
                    <a:cubicBezTo>
                      <a:pt x="899" y="426"/>
                      <a:pt x="916" y="444"/>
                      <a:pt x="923" y="451"/>
                    </a:cubicBezTo>
                    <a:cubicBezTo>
                      <a:pt x="937" y="464"/>
                      <a:pt x="919" y="448"/>
                      <a:pt x="929" y="455"/>
                    </a:cubicBezTo>
                    <a:cubicBezTo>
                      <a:pt x="973" y="475"/>
                      <a:pt x="946" y="397"/>
                      <a:pt x="931" y="382"/>
                    </a:cubicBezTo>
                    <a:cubicBezTo>
                      <a:pt x="934" y="390"/>
                      <a:pt x="926" y="375"/>
                      <a:pt x="922" y="371"/>
                    </a:cubicBezTo>
                    <a:cubicBezTo>
                      <a:pt x="925" y="377"/>
                      <a:pt x="909" y="347"/>
                      <a:pt x="922" y="369"/>
                    </a:cubicBezTo>
                    <a:cubicBezTo>
                      <a:pt x="915" y="355"/>
                      <a:pt x="915" y="355"/>
                      <a:pt x="915" y="355"/>
                    </a:cubicBezTo>
                    <a:cubicBezTo>
                      <a:pt x="911" y="345"/>
                      <a:pt x="927" y="377"/>
                      <a:pt x="921" y="362"/>
                    </a:cubicBezTo>
                    <a:cubicBezTo>
                      <a:pt x="913" y="347"/>
                      <a:pt x="907" y="338"/>
                      <a:pt x="905" y="317"/>
                    </a:cubicBezTo>
                    <a:cubicBezTo>
                      <a:pt x="907" y="323"/>
                      <a:pt x="903" y="301"/>
                      <a:pt x="905" y="306"/>
                    </a:cubicBezTo>
                    <a:cubicBezTo>
                      <a:pt x="906" y="310"/>
                      <a:pt x="906" y="316"/>
                      <a:pt x="907" y="322"/>
                    </a:cubicBezTo>
                    <a:cubicBezTo>
                      <a:pt x="907" y="318"/>
                      <a:pt x="907" y="318"/>
                      <a:pt x="907" y="318"/>
                    </a:cubicBezTo>
                    <a:cubicBezTo>
                      <a:pt x="905" y="282"/>
                      <a:pt x="904" y="304"/>
                      <a:pt x="905" y="291"/>
                    </a:cubicBezTo>
                    <a:cubicBezTo>
                      <a:pt x="915" y="296"/>
                      <a:pt x="917" y="300"/>
                      <a:pt x="915" y="300"/>
                    </a:cubicBezTo>
                    <a:cubicBezTo>
                      <a:pt x="918" y="302"/>
                      <a:pt x="928" y="310"/>
                      <a:pt x="934" y="313"/>
                    </a:cubicBezTo>
                    <a:cubicBezTo>
                      <a:pt x="920" y="305"/>
                      <a:pt x="912" y="296"/>
                      <a:pt x="918" y="299"/>
                    </a:cubicBezTo>
                    <a:cubicBezTo>
                      <a:pt x="924" y="307"/>
                      <a:pt x="948" y="323"/>
                      <a:pt x="958" y="318"/>
                    </a:cubicBezTo>
                    <a:cubicBezTo>
                      <a:pt x="921" y="309"/>
                      <a:pt x="935" y="307"/>
                      <a:pt x="908" y="290"/>
                    </a:cubicBezTo>
                    <a:cubicBezTo>
                      <a:pt x="905" y="292"/>
                      <a:pt x="904" y="283"/>
                      <a:pt x="902" y="302"/>
                    </a:cubicBezTo>
                    <a:cubicBezTo>
                      <a:pt x="902" y="290"/>
                      <a:pt x="901" y="302"/>
                      <a:pt x="902" y="306"/>
                    </a:cubicBezTo>
                    <a:cubicBezTo>
                      <a:pt x="902" y="302"/>
                      <a:pt x="903" y="319"/>
                      <a:pt x="904" y="325"/>
                    </a:cubicBezTo>
                    <a:cubicBezTo>
                      <a:pt x="905" y="330"/>
                      <a:pt x="901" y="313"/>
                      <a:pt x="904" y="333"/>
                    </a:cubicBezTo>
                    <a:cubicBezTo>
                      <a:pt x="906" y="336"/>
                      <a:pt x="906" y="336"/>
                      <a:pt x="906" y="336"/>
                    </a:cubicBezTo>
                    <a:cubicBezTo>
                      <a:pt x="908" y="343"/>
                      <a:pt x="904" y="333"/>
                      <a:pt x="909" y="348"/>
                    </a:cubicBezTo>
                    <a:cubicBezTo>
                      <a:pt x="905" y="340"/>
                      <a:pt x="908" y="351"/>
                      <a:pt x="902" y="330"/>
                    </a:cubicBezTo>
                    <a:cubicBezTo>
                      <a:pt x="906" y="357"/>
                      <a:pt x="918" y="367"/>
                      <a:pt x="929" y="384"/>
                    </a:cubicBezTo>
                    <a:cubicBezTo>
                      <a:pt x="926" y="381"/>
                      <a:pt x="926" y="381"/>
                      <a:pt x="926" y="381"/>
                    </a:cubicBezTo>
                    <a:cubicBezTo>
                      <a:pt x="929" y="384"/>
                      <a:pt x="933" y="391"/>
                      <a:pt x="936" y="396"/>
                    </a:cubicBezTo>
                    <a:cubicBezTo>
                      <a:pt x="942" y="409"/>
                      <a:pt x="930" y="387"/>
                      <a:pt x="931" y="391"/>
                    </a:cubicBezTo>
                    <a:cubicBezTo>
                      <a:pt x="935" y="397"/>
                      <a:pt x="939" y="403"/>
                      <a:pt x="941" y="410"/>
                    </a:cubicBezTo>
                    <a:cubicBezTo>
                      <a:pt x="942" y="411"/>
                      <a:pt x="942" y="411"/>
                      <a:pt x="942" y="411"/>
                    </a:cubicBezTo>
                    <a:cubicBezTo>
                      <a:pt x="944" y="416"/>
                      <a:pt x="946" y="421"/>
                      <a:pt x="946" y="424"/>
                    </a:cubicBezTo>
                    <a:cubicBezTo>
                      <a:pt x="944" y="417"/>
                      <a:pt x="942" y="415"/>
                      <a:pt x="940" y="411"/>
                    </a:cubicBezTo>
                    <a:cubicBezTo>
                      <a:pt x="944" y="418"/>
                      <a:pt x="945" y="426"/>
                      <a:pt x="947" y="433"/>
                    </a:cubicBezTo>
                    <a:cubicBezTo>
                      <a:pt x="947" y="431"/>
                      <a:pt x="945" y="452"/>
                      <a:pt x="946" y="436"/>
                    </a:cubicBezTo>
                    <a:cubicBezTo>
                      <a:pt x="945" y="445"/>
                      <a:pt x="945" y="466"/>
                      <a:pt x="933" y="452"/>
                    </a:cubicBezTo>
                    <a:cubicBezTo>
                      <a:pt x="932" y="449"/>
                      <a:pt x="932" y="449"/>
                      <a:pt x="932" y="449"/>
                    </a:cubicBezTo>
                    <a:cubicBezTo>
                      <a:pt x="926" y="444"/>
                      <a:pt x="925" y="444"/>
                      <a:pt x="932" y="451"/>
                    </a:cubicBezTo>
                    <a:cubicBezTo>
                      <a:pt x="924" y="443"/>
                      <a:pt x="895" y="415"/>
                      <a:pt x="901" y="418"/>
                    </a:cubicBezTo>
                    <a:cubicBezTo>
                      <a:pt x="881" y="400"/>
                      <a:pt x="876" y="391"/>
                      <a:pt x="850" y="371"/>
                    </a:cubicBezTo>
                    <a:cubicBezTo>
                      <a:pt x="871" y="385"/>
                      <a:pt x="827" y="354"/>
                      <a:pt x="850" y="368"/>
                    </a:cubicBezTo>
                    <a:cubicBezTo>
                      <a:pt x="836" y="360"/>
                      <a:pt x="832" y="359"/>
                      <a:pt x="821" y="356"/>
                    </a:cubicBezTo>
                    <a:cubicBezTo>
                      <a:pt x="810" y="352"/>
                      <a:pt x="815" y="352"/>
                      <a:pt x="827" y="356"/>
                    </a:cubicBezTo>
                    <a:cubicBezTo>
                      <a:pt x="813" y="352"/>
                      <a:pt x="813" y="352"/>
                      <a:pt x="813" y="352"/>
                    </a:cubicBezTo>
                    <a:cubicBezTo>
                      <a:pt x="813" y="352"/>
                      <a:pt x="813" y="352"/>
                      <a:pt x="813" y="352"/>
                    </a:cubicBezTo>
                    <a:cubicBezTo>
                      <a:pt x="801" y="349"/>
                      <a:pt x="801" y="349"/>
                      <a:pt x="801" y="349"/>
                    </a:cubicBezTo>
                    <a:cubicBezTo>
                      <a:pt x="787" y="346"/>
                      <a:pt x="798" y="347"/>
                      <a:pt x="784" y="346"/>
                    </a:cubicBezTo>
                    <a:cubicBezTo>
                      <a:pt x="781" y="347"/>
                      <a:pt x="781" y="347"/>
                      <a:pt x="781" y="347"/>
                    </a:cubicBezTo>
                    <a:cubicBezTo>
                      <a:pt x="777" y="346"/>
                      <a:pt x="774" y="346"/>
                      <a:pt x="771" y="346"/>
                    </a:cubicBezTo>
                    <a:cubicBezTo>
                      <a:pt x="775" y="346"/>
                      <a:pt x="766" y="348"/>
                      <a:pt x="756" y="349"/>
                    </a:cubicBezTo>
                    <a:cubicBezTo>
                      <a:pt x="756" y="349"/>
                      <a:pt x="756" y="349"/>
                      <a:pt x="756" y="349"/>
                    </a:cubicBezTo>
                    <a:cubicBezTo>
                      <a:pt x="752" y="349"/>
                      <a:pt x="748" y="351"/>
                      <a:pt x="744" y="352"/>
                    </a:cubicBezTo>
                    <a:cubicBezTo>
                      <a:pt x="756" y="347"/>
                      <a:pt x="734" y="356"/>
                      <a:pt x="739" y="353"/>
                    </a:cubicBezTo>
                    <a:cubicBezTo>
                      <a:pt x="729" y="357"/>
                      <a:pt x="728" y="356"/>
                      <a:pt x="711" y="365"/>
                    </a:cubicBezTo>
                    <a:cubicBezTo>
                      <a:pt x="715" y="364"/>
                      <a:pt x="715" y="364"/>
                      <a:pt x="715" y="364"/>
                    </a:cubicBezTo>
                    <a:cubicBezTo>
                      <a:pt x="693" y="374"/>
                      <a:pt x="713" y="365"/>
                      <a:pt x="695" y="370"/>
                    </a:cubicBezTo>
                    <a:cubicBezTo>
                      <a:pt x="697" y="371"/>
                      <a:pt x="697" y="371"/>
                      <a:pt x="697" y="371"/>
                    </a:cubicBezTo>
                    <a:cubicBezTo>
                      <a:pt x="670" y="378"/>
                      <a:pt x="650" y="372"/>
                      <a:pt x="629" y="372"/>
                    </a:cubicBezTo>
                    <a:cubicBezTo>
                      <a:pt x="641" y="371"/>
                      <a:pt x="638" y="371"/>
                      <a:pt x="638" y="371"/>
                    </a:cubicBezTo>
                    <a:cubicBezTo>
                      <a:pt x="630" y="374"/>
                      <a:pt x="611" y="362"/>
                      <a:pt x="608" y="382"/>
                    </a:cubicBezTo>
                    <a:cubicBezTo>
                      <a:pt x="612" y="394"/>
                      <a:pt x="618" y="405"/>
                      <a:pt x="626" y="412"/>
                    </a:cubicBezTo>
                    <a:cubicBezTo>
                      <a:pt x="631" y="415"/>
                      <a:pt x="631" y="423"/>
                      <a:pt x="654" y="423"/>
                    </a:cubicBezTo>
                    <a:cubicBezTo>
                      <a:pt x="669" y="420"/>
                      <a:pt x="671" y="418"/>
                      <a:pt x="675" y="416"/>
                    </a:cubicBezTo>
                    <a:cubicBezTo>
                      <a:pt x="688" y="410"/>
                      <a:pt x="710" y="403"/>
                      <a:pt x="712" y="404"/>
                    </a:cubicBezTo>
                    <a:cubicBezTo>
                      <a:pt x="714" y="403"/>
                      <a:pt x="723" y="402"/>
                      <a:pt x="729" y="404"/>
                    </a:cubicBezTo>
                    <a:cubicBezTo>
                      <a:pt x="730" y="404"/>
                      <a:pt x="730" y="404"/>
                      <a:pt x="730" y="404"/>
                    </a:cubicBezTo>
                    <a:cubicBezTo>
                      <a:pt x="730" y="403"/>
                      <a:pt x="730" y="403"/>
                      <a:pt x="730" y="403"/>
                    </a:cubicBezTo>
                    <a:cubicBezTo>
                      <a:pt x="747" y="410"/>
                      <a:pt x="754" y="431"/>
                      <a:pt x="748" y="452"/>
                    </a:cubicBezTo>
                    <a:cubicBezTo>
                      <a:pt x="749" y="448"/>
                      <a:pt x="749" y="448"/>
                      <a:pt x="749" y="448"/>
                    </a:cubicBezTo>
                    <a:cubicBezTo>
                      <a:pt x="746" y="457"/>
                      <a:pt x="746" y="457"/>
                      <a:pt x="746" y="457"/>
                    </a:cubicBezTo>
                    <a:cubicBezTo>
                      <a:pt x="745" y="459"/>
                      <a:pt x="747" y="455"/>
                      <a:pt x="746" y="454"/>
                    </a:cubicBezTo>
                    <a:cubicBezTo>
                      <a:pt x="742" y="469"/>
                      <a:pt x="734" y="483"/>
                      <a:pt x="725" y="495"/>
                    </a:cubicBezTo>
                    <a:cubicBezTo>
                      <a:pt x="731" y="488"/>
                      <a:pt x="731" y="488"/>
                      <a:pt x="731" y="488"/>
                    </a:cubicBezTo>
                    <a:cubicBezTo>
                      <a:pt x="726" y="496"/>
                      <a:pt x="723" y="503"/>
                      <a:pt x="716" y="511"/>
                    </a:cubicBezTo>
                    <a:cubicBezTo>
                      <a:pt x="726" y="496"/>
                      <a:pt x="706" y="524"/>
                      <a:pt x="704" y="526"/>
                    </a:cubicBezTo>
                    <a:cubicBezTo>
                      <a:pt x="710" y="518"/>
                      <a:pt x="710" y="518"/>
                      <a:pt x="710" y="518"/>
                    </a:cubicBezTo>
                    <a:cubicBezTo>
                      <a:pt x="702" y="529"/>
                      <a:pt x="701" y="528"/>
                      <a:pt x="703" y="528"/>
                    </a:cubicBezTo>
                    <a:cubicBezTo>
                      <a:pt x="691" y="542"/>
                      <a:pt x="694" y="537"/>
                      <a:pt x="684" y="550"/>
                    </a:cubicBezTo>
                    <a:cubicBezTo>
                      <a:pt x="691" y="541"/>
                      <a:pt x="691" y="541"/>
                      <a:pt x="691" y="541"/>
                    </a:cubicBezTo>
                    <a:cubicBezTo>
                      <a:pt x="694" y="539"/>
                      <a:pt x="689" y="546"/>
                      <a:pt x="684" y="551"/>
                    </a:cubicBezTo>
                    <a:cubicBezTo>
                      <a:pt x="682" y="553"/>
                      <a:pt x="678" y="557"/>
                      <a:pt x="682" y="552"/>
                    </a:cubicBezTo>
                    <a:cubicBezTo>
                      <a:pt x="678" y="558"/>
                      <a:pt x="672" y="564"/>
                      <a:pt x="666" y="570"/>
                    </a:cubicBezTo>
                    <a:cubicBezTo>
                      <a:pt x="677" y="583"/>
                      <a:pt x="662" y="562"/>
                      <a:pt x="663" y="564"/>
                    </a:cubicBezTo>
                    <a:cubicBezTo>
                      <a:pt x="659" y="557"/>
                      <a:pt x="661" y="559"/>
                      <a:pt x="663" y="563"/>
                    </a:cubicBezTo>
                    <a:cubicBezTo>
                      <a:pt x="644" y="538"/>
                      <a:pt x="655" y="551"/>
                      <a:pt x="633" y="529"/>
                    </a:cubicBezTo>
                    <a:cubicBezTo>
                      <a:pt x="634" y="529"/>
                      <a:pt x="634" y="529"/>
                      <a:pt x="634" y="529"/>
                    </a:cubicBezTo>
                    <a:cubicBezTo>
                      <a:pt x="626" y="522"/>
                      <a:pt x="626" y="522"/>
                      <a:pt x="626" y="522"/>
                    </a:cubicBezTo>
                    <a:cubicBezTo>
                      <a:pt x="615" y="511"/>
                      <a:pt x="615" y="511"/>
                      <a:pt x="615" y="511"/>
                    </a:cubicBezTo>
                    <a:cubicBezTo>
                      <a:pt x="619" y="515"/>
                      <a:pt x="619" y="515"/>
                      <a:pt x="619" y="515"/>
                    </a:cubicBezTo>
                    <a:cubicBezTo>
                      <a:pt x="611" y="508"/>
                      <a:pt x="606" y="505"/>
                      <a:pt x="596" y="497"/>
                    </a:cubicBezTo>
                    <a:cubicBezTo>
                      <a:pt x="601" y="500"/>
                      <a:pt x="601" y="500"/>
                      <a:pt x="601" y="500"/>
                    </a:cubicBezTo>
                    <a:cubicBezTo>
                      <a:pt x="577" y="483"/>
                      <a:pt x="574" y="480"/>
                      <a:pt x="549" y="467"/>
                    </a:cubicBezTo>
                    <a:cubicBezTo>
                      <a:pt x="548" y="466"/>
                      <a:pt x="552" y="467"/>
                      <a:pt x="554" y="469"/>
                    </a:cubicBezTo>
                    <a:cubicBezTo>
                      <a:pt x="529" y="460"/>
                      <a:pt x="537" y="458"/>
                      <a:pt x="511" y="453"/>
                    </a:cubicBezTo>
                    <a:cubicBezTo>
                      <a:pt x="512" y="453"/>
                      <a:pt x="509" y="453"/>
                      <a:pt x="510" y="453"/>
                    </a:cubicBezTo>
                    <a:cubicBezTo>
                      <a:pt x="498" y="451"/>
                      <a:pt x="498" y="451"/>
                      <a:pt x="498" y="451"/>
                    </a:cubicBezTo>
                    <a:cubicBezTo>
                      <a:pt x="499" y="450"/>
                      <a:pt x="499" y="450"/>
                      <a:pt x="499" y="450"/>
                    </a:cubicBezTo>
                    <a:cubicBezTo>
                      <a:pt x="496" y="451"/>
                      <a:pt x="493" y="450"/>
                      <a:pt x="489" y="451"/>
                    </a:cubicBezTo>
                    <a:cubicBezTo>
                      <a:pt x="481" y="452"/>
                      <a:pt x="481" y="452"/>
                      <a:pt x="481" y="452"/>
                    </a:cubicBezTo>
                    <a:cubicBezTo>
                      <a:pt x="476" y="453"/>
                      <a:pt x="476" y="453"/>
                      <a:pt x="476" y="453"/>
                    </a:cubicBezTo>
                    <a:cubicBezTo>
                      <a:pt x="465" y="455"/>
                      <a:pt x="465" y="455"/>
                      <a:pt x="465" y="455"/>
                    </a:cubicBezTo>
                    <a:cubicBezTo>
                      <a:pt x="464" y="485"/>
                      <a:pt x="470" y="467"/>
                      <a:pt x="472" y="475"/>
                    </a:cubicBezTo>
                    <a:cubicBezTo>
                      <a:pt x="478" y="479"/>
                      <a:pt x="485" y="484"/>
                      <a:pt x="491" y="489"/>
                    </a:cubicBezTo>
                    <a:cubicBezTo>
                      <a:pt x="489" y="486"/>
                      <a:pt x="489" y="486"/>
                      <a:pt x="489" y="486"/>
                    </a:cubicBezTo>
                    <a:cubicBezTo>
                      <a:pt x="524" y="509"/>
                      <a:pt x="558" y="553"/>
                      <a:pt x="604" y="580"/>
                    </a:cubicBezTo>
                    <a:cubicBezTo>
                      <a:pt x="602" y="581"/>
                      <a:pt x="602" y="581"/>
                      <a:pt x="602" y="581"/>
                    </a:cubicBezTo>
                    <a:cubicBezTo>
                      <a:pt x="609" y="584"/>
                      <a:pt x="615" y="588"/>
                      <a:pt x="623" y="590"/>
                    </a:cubicBezTo>
                    <a:cubicBezTo>
                      <a:pt x="633" y="595"/>
                      <a:pt x="616" y="588"/>
                      <a:pt x="619" y="590"/>
                    </a:cubicBezTo>
                    <a:cubicBezTo>
                      <a:pt x="641" y="598"/>
                      <a:pt x="628" y="594"/>
                      <a:pt x="656" y="598"/>
                    </a:cubicBezTo>
                    <a:cubicBezTo>
                      <a:pt x="671" y="600"/>
                      <a:pt x="651" y="600"/>
                      <a:pt x="644" y="598"/>
                    </a:cubicBezTo>
                    <a:cubicBezTo>
                      <a:pt x="672" y="608"/>
                      <a:pt x="710" y="585"/>
                      <a:pt x="723" y="577"/>
                    </a:cubicBezTo>
                    <a:cubicBezTo>
                      <a:pt x="723" y="577"/>
                      <a:pt x="724" y="576"/>
                      <a:pt x="723" y="577"/>
                    </a:cubicBezTo>
                    <a:cubicBezTo>
                      <a:pt x="740" y="565"/>
                      <a:pt x="741" y="574"/>
                      <a:pt x="741" y="595"/>
                    </a:cubicBezTo>
                    <a:cubicBezTo>
                      <a:pt x="741" y="594"/>
                      <a:pt x="740" y="590"/>
                      <a:pt x="740" y="586"/>
                    </a:cubicBezTo>
                    <a:cubicBezTo>
                      <a:pt x="741" y="592"/>
                      <a:pt x="739" y="601"/>
                      <a:pt x="739" y="606"/>
                    </a:cubicBezTo>
                    <a:cubicBezTo>
                      <a:pt x="739" y="599"/>
                      <a:pt x="739" y="599"/>
                      <a:pt x="739" y="599"/>
                    </a:cubicBezTo>
                    <a:cubicBezTo>
                      <a:pt x="738" y="613"/>
                      <a:pt x="733" y="638"/>
                      <a:pt x="732" y="640"/>
                    </a:cubicBezTo>
                    <a:cubicBezTo>
                      <a:pt x="732" y="639"/>
                      <a:pt x="734" y="640"/>
                      <a:pt x="730" y="651"/>
                    </a:cubicBezTo>
                    <a:cubicBezTo>
                      <a:pt x="727" y="656"/>
                      <a:pt x="718" y="679"/>
                      <a:pt x="709" y="697"/>
                    </a:cubicBezTo>
                    <a:cubicBezTo>
                      <a:pt x="709" y="694"/>
                      <a:pt x="715" y="681"/>
                      <a:pt x="713" y="685"/>
                    </a:cubicBezTo>
                    <a:cubicBezTo>
                      <a:pt x="709" y="694"/>
                      <a:pt x="706" y="702"/>
                      <a:pt x="703" y="710"/>
                    </a:cubicBezTo>
                    <a:cubicBezTo>
                      <a:pt x="704" y="708"/>
                      <a:pt x="704" y="708"/>
                      <a:pt x="704" y="708"/>
                    </a:cubicBezTo>
                    <a:cubicBezTo>
                      <a:pt x="698" y="722"/>
                      <a:pt x="693" y="735"/>
                      <a:pt x="689" y="752"/>
                    </a:cubicBezTo>
                    <a:cubicBezTo>
                      <a:pt x="682" y="758"/>
                      <a:pt x="691" y="798"/>
                      <a:pt x="691" y="794"/>
                    </a:cubicBezTo>
                    <a:cubicBezTo>
                      <a:pt x="696" y="811"/>
                      <a:pt x="687" y="780"/>
                      <a:pt x="694" y="801"/>
                    </a:cubicBezTo>
                    <a:cubicBezTo>
                      <a:pt x="696" y="806"/>
                      <a:pt x="704" y="818"/>
                      <a:pt x="703" y="818"/>
                    </a:cubicBezTo>
                    <a:cubicBezTo>
                      <a:pt x="701" y="816"/>
                      <a:pt x="701" y="816"/>
                      <a:pt x="701" y="816"/>
                    </a:cubicBezTo>
                    <a:cubicBezTo>
                      <a:pt x="704" y="821"/>
                      <a:pt x="707" y="824"/>
                      <a:pt x="710" y="828"/>
                    </a:cubicBezTo>
                    <a:cubicBezTo>
                      <a:pt x="704" y="821"/>
                      <a:pt x="704" y="821"/>
                      <a:pt x="704" y="821"/>
                    </a:cubicBezTo>
                    <a:cubicBezTo>
                      <a:pt x="711" y="831"/>
                      <a:pt x="718" y="837"/>
                      <a:pt x="719" y="837"/>
                    </a:cubicBezTo>
                    <a:cubicBezTo>
                      <a:pt x="725" y="847"/>
                      <a:pt x="732" y="859"/>
                      <a:pt x="731" y="864"/>
                    </a:cubicBezTo>
                    <a:cubicBezTo>
                      <a:pt x="730" y="860"/>
                      <a:pt x="730" y="860"/>
                      <a:pt x="730" y="860"/>
                    </a:cubicBezTo>
                    <a:cubicBezTo>
                      <a:pt x="739" y="887"/>
                      <a:pt x="718" y="900"/>
                      <a:pt x="705" y="922"/>
                    </a:cubicBezTo>
                    <a:cubicBezTo>
                      <a:pt x="703" y="923"/>
                      <a:pt x="703" y="923"/>
                      <a:pt x="706" y="920"/>
                    </a:cubicBezTo>
                    <a:cubicBezTo>
                      <a:pt x="702" y="926"/>
                      <a:pt x="697" y="931"/>
                      <a:pt x="694" y="938"/>
                    </a:cubicBezTo>
                    <a:cubicBezTo>
                      <a:pt x="696" y="933"/>
                      <a:pt x="696" y="933"/>
                      <a:pt x="696" y="933"/>
                    </a:cubicBezTo>
                    <a:cubicBezTo>
                      <a:pt x="690" y="943"/>
                      <a:pt x="686" y="958"/>
                      <a:pt x="687" y="969"/>
                    </a:cubicBezTo>
                    <a:cubicBezTo>
                      <a:pt x="687" y="969"/>
                      <a:pt x="687" y="969"/>
                      <a:pt x="687" y="969"/>
                    </a:cubicBezTo>
                    <a:cubicBezTo>
                      <a:pt x="687" y="995"/>
                      <a:pt x="690" y="1022"/>
                      <a:pt x="675" y="1046"/>
                    </a:cubicBezTo>
                    <a:cubicBezTo>
                      <a:pt x="677" y="1042"/>
                      <a:pt x="677" y="1042"/>
                      <a:pt x="677" y="1042"/>
                    </a:cubicBezTo>
                    <a:cubicBezTo>
                      <a:pt x="664" y="1071"/>
                      <a:pt x="664" y="1069"/>
                      <a:pt x="655" y="1089"/>
                    </a:cubicBezTo>
                    <a:cubicBezTo>
                      <a:pt x="656" y="1087"/>
                      <a:pt x="656" y="1087"/>
                      <a:pt x="656" y="1087"/>
                    </a:cubicBezTo>
                    <a:cubicBezTo>
                      <a:pt x="647" y="1104"/>
                      <a:pt x="647" y="1104"/>
                      <a:pt x="647" y="1104"/>
                    </a:cubicBezTo>
                    <a:cubicBezTo>
                      <a:pt x="648" y="1100"/>
                      <a:pt x="648" y="1100"/>
                      <a:pt x="648" y="1100"/>
                    </a:cubicBezTo>
                    <a:cubicBezTo>
                      <a:pt x="643" y="1114"/>
                      <a:pt x="624" y="1130"/>
                      <a:pt x="630" y="1124"/>
                    </a:cubicBezTo>
                    <a:cubicBezTo>
                      <a:pt x="626" y="1131"/>
                      <a:pt x="615" y="1136"/>
                      <a:pt x="614" y="1137"/>
                    </a:cubicBezTo>
                    <a:cubicBezTo>
                      <a:pt x="596" y="1141"/>
                      <a:pt x="610" y="1138"/>
                      <a:pt x="598" y="1139"/>
                    </a:cubicBezTo>
                    <a:cubicBezTo>
                      <a:pt x="586" y="1138"/>
                      <a:pt x="582" y="1139"/>
                      <a:pt x="564" y="1131"/>
                    </a:cubicBezTo>
                    <a:cubicBezTo>
                      <a:pt x="565" y="1130"/>
                      <a:pt x="565" y="1130"/>
                      <a:pt x="565" y="1130"/>
                    </a:cubicBezTo>
                    <a:cubicBezTo>
                      <a:pt x="556" y="1127"/>
                      <a:pt x="551" y="1124"/>
                      <a:pt x="539" y="1118"/>
                    </a:cubicBezTo>
                    <a:cubicBezTo>
                      <a:pt x="543" y="1119"/>
                      <a:pt x="543" y="1119"/>
                      <a:pt x="543" y="1119"/>
                    </a:cubicBezTo>
                    <a:cubicBezTo>
                      <a:pt x="523" y="1109"/>
                      <a:pt x="520" y="1103"/>
                      <a:pt x="505" y="1094"/>
                    </a:cubicBezTo>
                    <a:cubicBezTo>
                      <a:pt x="498" y="1088"/>
                      <a:pt x="484" y="1077"/>
                      <a:pt x="486" y="1077"/>
                    </a:cubicBezTo>
                    <a:cubicBezTo>
                      <a:pt x="466" y="1058"/>
                      <a:pt x="450" y="1042"/>
                      <a:pt x="441" y="1019"/>
                    </a:cubicBezTo>
                    <a:cubicBezTo>
                      <a:pt x="441" y="1014"/>
                      <a:pt x="436" y="1014"/>
                      <a:pt x="437" y="1000"/>
                    </a:cubicBezTo>
                    <a:cubicBezTo>
                      <a:pt x="436" y="1001"/>
                      <a:pt x="436" y="1001"/>
                      <a:pt x="436" y="1001"/>
                    </a:cubicBezTo>
                    <a:cubicBezTo>
                      <a:pt x="435" y="984"/>
                      <a:pt x="442" y="959"/>
                      <a:pt x="433" y="935"/>
                    </a:cubicBezTo>
                    <a:cubicBezTo>
                      <a:pt x="425" y="908"/>
                      <a:pt x="398" y="896"/>
                      <a:pt x="386" y="883"/>
                    </a:cubicBezTo>
                    <a:cubicBezTo>
                      <a:pt x="385" y="881"/>
                      <a:pt x="385" y="881"/>
                      <a:pt x="385" y="881"/>
                    </a:cubicBezTo>
                    <a:cubicBezTo>
                      <a:pt x="380" y="877"/>
                      <a:pt x="380" y="877"/>
                      <a:pt x="380" y="877"/>
                    </a:cubicBezTo>
                    <a:cubicBezTo>
                      <a:pt x="367" y="862"/>
                      <a:pt x="357" y="830"/>
                      <a:pt x="330" y="814"/>
                    </a:cubicBezTo>
                    <a:cubicBezTo>
                      <a:pt x="301" y="794"/>
                      <a:pt x="267" y="813"/>
                      <a:pt x="253" y="820"/>
                    </a:cubicBezTo>
                    <a:cubicBezTo>
                      <a:pt x="242" y="826"/>
                      <a:pt x="227" y="833"/>
                      <a:pt x="208" y="836"/>
                    </a:cubicBezTo>
                    <a:cubicBezTo>
                      <a:pt x="210" y="835"/>
                      <a:pt x="210" y="835"/>
                      <a:pt x="210" y="835"/>
                    </a:cubicBezTo>
                    <a:cubicBezTo>
                      <a:pt x="178" y="842"/>
                      <a:pt x="142" y="843"/>
                      <a:pt x="108" y="835"/>
                    </a:cubicBezTo>
                    <a:cubicBezTo>
                      <a:pt x="110" y="835"/>
                      <a:pt x="108" y="834"/>
                      <a:pt x="110" y="835"/>
                    </a:cubicBezTo>
                    <a:cubicBezTo>
                      <a:pt x="104" y="833"/>
                      <a:pt x="93" y="827"/>
                      <a:pt x="86" y="824"/>
                    </a:cubicBezTo>
                    <a:cubicBezTo>
                      <a:pt x="94" y="828"/>
                      <a:pt x="94" y="828"/>
                      <a:pt x="94" y="828"/>
                    </a:cubicBezTo>
                    <a:cubicBezTo>
                      <a:pt x="84" y="826"/>
                      <a:pt x="73" y="818"/>
                      <a:pt x="71" y="813"/>
                    </a:cubicBezTo>
                    <a:cubicBezTo>
                      <a:pt x="59" y="803"/>
                      <a:pt x="59" y="803"/>
                      <a:pt x="59" y="803"/>
                    </a:cubicBezTo>
                    <a:cubicBezTo>
                      <a:pt x="57" y="801"/>
                      <a:pt x="57" y="801"/>
                      <a:pt x="57" y="801"/>
                    </a:cubicBezTo>
                    <a:cubicBezTo>
                      <a:pt x="55" y="799"/>
                      <a:pt x="55" y="799"/>
                      <a:pt x="55" y="799"/>
                    </a:cubicBezTo>
                    <a:cubicBezTo>
                      <a:pt x="52" y="791"/>
                      <a:pt x="52" y="791"/>
                      <a:pt x="52" y="791"/>
                    </a:cubicBezTo>
                    <a:cubicBezTo>
                      <a:pt x="50" y="788"/>
                      <a:pt x="39" y="771"/>
                      <a:pt x="37" y="765"/>
                    </a:cubicBezTo>
                    <a:cubicBezTo>
                      <a:pt x="37" y="763"/>
                      <a:pt x="33" y="749"/>
                      <a:pt x="36" y="760"/>
                    </a:cubicBezTo>
                    <a:cubicBezTo>
                      <a:pt x="30" y="741"/>
                      <a:pt x="27" y="722"/>
                      <a:pt x="27" y="703"/>
                    </a:cubicBezTo>
                    <a:cubicBezTo>
                      <a:pt x="27" y="712"/>
                      <a:pt x="27" y="712"/>
                      <a:pt x="27" y="712"/>
                    </a:cubicBezTo>
                    <a:cubicBezTo>
                      <a:pt x="27" y="713"/>
                      <a:pt x="24" y="695"/>
                      <a:pt x="26" y="686"/>
                    </a:cubicBezTo>
                    <a:cubicBezTo>
                      <a:pt x="26" y="698"/>
                      <a:pt x="27" y="687"/>
                      <a:pt x="28" y="682"/>
                    </a:cubicBezTo>
                    <a:cubicBezTo>
                      <a:pt x="28" y="674"/>
                      <a:pt x="27" y="689"/>
                      <a:pt x="27" y="685"/>
                    </a:cubicBezTo>
                    <a:cubicBezTo>
                      <a:pt x="27" y="675"/>
                      <a:pt x="28" y="653"/>
                      <a:pt x="31" y="648"/>
                    </a:cubicBezTo>
                    <a:cubicBezTo>
                      <a:pt x="30" y="654"/>
                      <a:pt x="30" y="654"/>
                      <a:pt x="30" y="654"/>
                    </a:cubicBezTo>
                    <a:cubicBezTo>
                      <a:pt x="33" y="641"/>
                      <a:pt x="36" y="635"/>
                      <a:pt x="39" y="622"/>
                    </a:cubicBezTo>
                    <a:cubicBezTo>
                      <a:pt x="44" y="611"/>
                      <a:pt x="48" y="604"/>
                      <a:pt x="46" y="605"/>
                    </a:cubicBezTo>
                    <a:cubicBezTo>
                      <a:pt x="52" y="589"/>
                      <a:pt x="49" y="600"/>
                      <a:pt x="51" y="595"/>
                    </a:cubicBezTo>
                    <a:cubicBezTo>
                      <a:pt x="55" y="587"/>
                      <a:pt x="68" y="565"/>
                      <a:pt x="70" y="563"/>
                    </a:cubicBezTo>
                    <a:cubicBezTo>
                      <a:pt x="73" y="552"/>
                      <a:pt x="97" y="525"/>
                      <a:pt x="100" y="523"/>
                    </a:cubicBezTo>
                    <a:cubicBezTo>
                      <a:pt x="103" y="520"/>
                      <a:pt x="106" y="516"/>
                      <a:pt x="110" y="514"/>
                    </a:cubicBezTo>
                    <a:cubicBezTo>
                      <a:pt x="110" y="514"/>
                      <a:pt x="112" y="512"/>
                      <a:pt x="122" y="505"/>
                    </a:cubicBezTo>
                    <a:cubicBezTo>
                      <a:pt x="131" y="500"/>
                      <a:pt x="129" y="502"/>
                      <a:pt x="132" y="501"/>
                    </a:cubicBezTo>
                    <a:cubicBezTo>
                      <a:pt x="138" y="496"/>
                      <a:pt x="138" y="496"/>
                      <a:pt x="138" y="496"/>
                    </a:cubicBezTo>
                    <a:cubicBezTo>
                      <a:pt x="169" y="483"/>
                      <a:pt x="202" y="454"/>
                      <a:pt x="230" y="474"/>
                    </a:cubicBezTo>
                    <a:cubicBezTo>
                      <a:pt x="245" y="484"/>
                      <a:pt x="268" y="494"/>
                      <a:pt x="288" y="496"/>
                    </a:cubicBezTo>
                    <a:cubicBezTo>
                      <a:pt x="297" y="499"/>
                      <a:pt x="318" y="499"/>
                      <a:pt x="326" y="485"/>
                    </a:cubicBezTo>
                    <a:cubicBezTo>
                      <a:pt x="333" y="465"/>
                      <a:pt x="329" y="466"/>
                      <a:pt x="332" y="467"/>
                    </a:cubicBezTo>
                    <a:cubicBezTo>
                      <a:pt x="355" y="460"/>
                      <a:pt x="402" y="457"/>
                      <a:pt x="438" y="451"/>
                    </a:cubicBezTo>
                    <a:cubicBezTo>
                      <a:pt x="433" y="452"/>
                      <a:pt x="433" y="452"/>
                      <a:pt x="433" y="452"/>
                    </a:cubicBezTo>
                    <a:cubicBezTo>
                      <a:pt x="445" y="451"/>
                      <a:pt x="466" y="445"/>
                      <a:pt x="473" y="428"/>
                    </a:cubicBezTo>
                    <a:cubicBezTo>
                      <a:pt x="468" y="440"/>
                      <a:pt x="455" y="448"/>
                      <a:pt x="445" y="450"/>
                    </a:cubicBezTo>
                    <a:cubicBezTo>
                      <a:pt x="454" y="446"/>
                      <a:pt x="463" y="443"/>
                      <a:pt x="469" y="433"/>
                    </a:cubicBezTo>
                    <a:cubicBezTo>
                      <a:pt x="478" y="411"/>
                      <a:pt x="493" y="382"/>
                      <a:pt x="461" y="353"/>
                    </a:cubicBezTo>
                    <a:cubicBezTo>
                      <a:pt x="412" y="342"/>
                      <a:pt x="410" y="401"/>
                      <a:pt x="398" y="390"/>
                    </a:cubicBezTo>
                    <a:cubicBezTo>
                      <a:pt x="375" y="382"/>
                      <a:pt x="389" y="387"/>
                      <a:pt x="370" y="361"/>
                    </a:cubicBezTo>
                    <a:cubicBezTo>
                      <a:pt x="372" y="363"/>
                      <a:pt x="373" y="364"/>
                      <a:pt x="374" y="366"/>
                    </a:cubicBezTo>
                    <a:cubicBezTo>
                      <a:pt x="371" y="362"/>
                      <a:pt x="361" y="340"/>
                      <a:pt x="340" y="352"/>
                    </a:cubicBezTo>
                    <a:cubicBezTo>
                      <a:pt x="331" y="361"/>
                      <a:pt x="330" y="367"/>
                      <a:pt x="326" y="374"/>
                    </a:cubicBezTo>
                    <a:cubicBezTo>
                      <a:pt x="323" y="404"/>
                      <a:pt x="340" y="410"/>
                      <a:pt x="335" y="405"/>
                    </a:cubicBezTo>
                    <a:cubicBezTo>
                      <a:pt x="336" y="405"/>
                      <a:pt x="333" y="401"/>
                      <a:pt x="330" y="399"/>
                    </a:cubicBezTo>
                    <a:cubicBezTo>
                      <a:pt x="328" y="398"/>
                      <a:pt x="328" y="398"/>
                      <a:pt x="328" y="398"/>
                    </a:cubicBezTo>
                    <a:cubicBezTo>
                      <a:pt x="326" y="394"/>
                      <a:pt x="311" y="375"/>
                      <a:pt x="313" y="378"/>
                    </a:cubicBezTo>
                    <a:cubicBezTo>
                      <a:pt x="301" y="370"/>
                      <a:pt x="301" y="370"/>
                      <a:pt x="301" y="370"/>
                    </a:cubicBezTo>
                    <a:cubicBezTo>
                      <a:pt x="300" y="368"/>
                      <a:pt x="300" y="368"/>
                      <a:pt x="300" y="368"/>
                    </a:cubicBezTo>
                    <a:cubicBezTo>
                      <a:pt x="283" y="364"/>
                      <a:pt x="243" y="315"/>
                      <a:pt x="224" y="362"/>
                    </a:cubicBezTo>
                    <a:cubicBezTo>
                      <a:pt x="243" y="377"/>
                      <a:pt x="280" y="400"/>
                      <a:pt x="275" y="409"/>
                    </a:cubicBezTo>
                    <a:cubicBezTo>
                      <a:pt x="294" y="444"/>
                      <a:pt x="253" y="354"/>
                      <a:pt x="217" y="367"/>
                    </a:cubicBezTo>
                    <a:cubicBezTo>
                      <a:pt x="208" y="366"/>
                      <a:pt x="187" y="368"/>
                      <a:pt x="171" y="374"/>
                    </a:cubicBezTo>
                    <a:cubicBezTo>
                      <a:pt x="156" y="384"/>
                      <a:pt x="156" y="384"/>
                      <a:pt x="156" y="384"/>
                    </a:cubicBezTo>
                    <a:cubicBezTo>
                      <a:pt x="144" y="397"/>
                      <a:pt x="138" y="413"/>
                      <a:pt x="132" y="426"/>
                    </a:cubicBezTo>
                    <a:cubicBezTo>
                      <a:pt x="133" y="424"/>
                      <a:pt x="133" y="424"/>
                      <a:pt x="133" y="424"/>
                    </a:cubicBezTo>
                    <a:cubicBezTo>
                      <a:pt x="128" y="438"/>
                      <a:pt x="123" y="451"/>
                      <a:pt x="118" y="461"/>
                    </a:cubicBezTo>
                    <a:cubicBezTo>
                      <a:pt x="111" y="474"/>
                      <a:pt x="101" y="479"/>
                      <a:pt x="104" y="476"/>
                    </a:cubicBezTo>
                    <a:cubicBezTo>
                      <a:pt x="102" y="481"/>
                      <a:pt x="84" y="480"/>
                      <a:pt x="84" y="478"/>
                    </a:cubicBezTo>
                    <a:cubicBezTo>
                      <a:pt x="93" y="480"/>
                      <a:pt x="26" y="451"/>
                      <a:pt x="129" y="403"/>
                    </a:cubicBezTo>
                    <a:cubicBezTo>
                      <a:pt x="130" y="360"/>
                      <a:pt x="105" y="367"/>
                      <a:pt x="129" y="357"/>
                    </a:cubicBezTo>
                    <a:cubicBezTo>
                      <a:pt x="156" y="345"/>
                      <a:pt x="165" y="315"/>
                      <a:pt x="181" y="303"/>
                    </a:cubicBezTo>
                    <a:cubicBezTo>
                      <a:pt x="198" y="289"/>
                      <a:pt x="224" y="285"/>
                      <a:pt x="251" y="267"/>
                    </a:cubicBezTo>
                    <a:cubicBezTo>
                      <a:pt x="264" y="260"/>
                      <a:pt x="278" y="238"/>
                      <a:pt x="274" y="218"/>
                    </a:cubicBezTo>
                    <a:cubicBezTo>
                      <a:pt x="261" y="192"/>
                      <a:pt x="258" y="197"/>
                      <a:pt x="259" y="183"/>
                    </a:cubicBezTo>
                    <a:cubicBezTo>
                      <a:pt x="259" y="178"/>
                      <a:pt x="261" y="167"/>
                      <a:pt x="257" y="156"/>
                    </a:cubicBezTo>
                    <a:cubicBezTo>
                      <a:pt x="214" y="143"/>
                      <a:pt x="230" y="165"/>
                      <a:pt x="220" y="169"/>
                    </a:cubicBezTo>
                    <a:cubicBezTo>
                      <a:pt x="212" y="187"/>
                      <a:pt x="212" y="202"/>
                      <a:pt x="209" y="215"/>
                    </a:cubicBezTo>
                    <a:cubicBezTo>
                      <a:pt x="200" y="245"/>
                      <a:pt x="201" y="251"/>
                      <a:pt x="168" y="232"/>
                    </a:cubicBezTo>
                    <a:cubicBezTo>
                      <a:pt x="150" y="240"/>
                      <a:pt x="172" y="203"/>
                      <a:pt x="188" y="187"/>
                    </a:cubicBezTo>
                    <a:cubicBezTo>
                      <a:pt x="206" y="167"/>
                      <a:pt x="226" y="150"/>
                      <a:pt x="248" y="140"/>
                    </a:cubicBezTo>
                    <a:cubicBezTo>
                      <a:pt x="261" y="126"/>
                      <a:pt x="310" y="137"/>
                      <a:pt x="288" y="131"/>
                    </a:cubicBezTo>
                    <a:cubicBezTo>
                      <a:pt x="286" y="137"/>
                      <a:pt x="286" y="137"/>
                      <a:pt x="286" y="137"/>
                    </a:cubicBezTo>
                    <a:cubicBezTo>
                      <a:pt x="289" y="172"/>
                      <a:pt x="298" y="150"/>
                      <a:pt x="304" y="156"/>
                    </a:cubicBezTo>
                    <a:cubicBezTo>
                      <a:pt x="312" y="153"/>
                      <a:pt x="318" y="150"/>
                      <a:pt x="323" y="146"/>
                    </a:cubicBezTo>
                    <a:cubicBezTo>
                      <a:pt x="333" y="138"/>
                      <a:pt x="340" y="129"/>
                      <a:pt x="347" y="121"/>
                    </a:cubicBezTo>
                    <a:cubicBezTo>
                      <a:pt x="357" y="106"/>
                      <a:pt x="378" y="82"/>
                      <a:pt x="363" y="60"/>
                    </a:cubicBezTo>
                    <a:cubicBezTo>
                      <a:pt x="353" y="44"/>
                      <a:pt x="351" y="38"/>
                      <a:pt x="358" y="29"/>
                    </a:cubicBezTo>
                    <a:cubicBezTo>
                      <a:pt x="360" y="23"/>
                      <a:pt x="374" y="13"/>
                      <a:pt x="368" y="16"/>
                    </a:cubicBezTo>
                    <a:cubicBezTo>
                      <a:pt x="379" y="8"/>
                      <a:pt x="386" y="7"/>
                      <a:pt x="388" y="5"/>
                    </a:cubicBezTo>
                    <a:cubicBezTo>
                      <a:pt x="371" y="13"/>
                      <a:pt x="392" y="0"/>
                      <a:pt x="375" y="8"/>
                    </a:cubicBezTo>
                    <a:cubicBezTo>
                      <a:pt x="386" y="2"/>
                      <a:pt x="386" y="2"/>
                      <a:pt x="386" y="2"/>
                    </a:cubicBezTo>
                    <a:cubicBezTo>
                      <a:pt x="388" y="1"/>
                      <a:pt x="371" y="10"/>
                      <a:pt x="374" y="8"/>
                    </a:cubicBezTo>
                    <a:cubicBezTo>
                      <a:pt x="372" y="11"/>
                      <a:pt x="372" y="11"/>
                      <a:pt x="372" y="11"/>
                    </a:cubicBezTo>
                    <a:cubicBezTo>
                      <a:pt x="363" y="16"/>
                      <a:pt x="360" y="20"/>
                      <a:pt x="357" y="22"/>
                    </a:cubicBezTo>
                    <a:cubicBezTo>
                      <a:pt x="353" y="29"/>
                      <a:pt x="347" y="34"/>
                      <a:pt x="353" y="52"/>
                    </a:cubicBezTo>
                    <a:cubicBezTo>
                      <a:pt x="351" y="47"/>
                      <a:pt x="351" y="47"/>
                      <a:pt x="351" y="47"/>
                    </a:cubicBezTo>
                    <a:cubicBezTo>
                      <a:pt x="357" y="61"/>
                      <a:pt x="355" y="57"/>
                      <a:pt x="356" y="60"/>
                    </a:cubicBezTo>
                    <a:cubicBezTo>
                      <a:pt x="354" y="56"/>
                      <a:pt x="354" y="56"/>
                      <a:pt x="354" y="56"/>
                    </a:cubicBezTo>
                    <a:cubicBezTo>
                      <a:pt x="357" y="61"/>
                      <a:pt x="360" y="65"/>
                      <a:pt x="360" y="71"/>
                    </a:cubicBezTo>
                    <a:cubicBezTo>
                      <a:pt x="356" y="59"/>
                      <a:pt x="346" y="45"/>
                      <a:pt x="351" y="53"/>
                    </a:cubicBezTo>
                    <a:cubicBezTo>
                      <a:pt x="361" y="71"/>
                      <a:pt x="348" y="48"/>
                      <a:pt x="356" y="61"/>
                    </a:cubicBezTo>
                    <a:cubicBezTo>
                      <a:pt x="361" y="70"/>
                      <a:pt x="358" y="69"/>
                      <a:pt x="358" y="68"/>
                    </a:cubicBezTo>
                    <a:cubicBezTo>
                      <a:pt x="361" y="74"/>
                      <a:pt x="361" y="80"/>
                      <a:pt x="358" y="86"/>
                    </a:cubicBezTo>
                    <a:cubicBezTo>
                      <a:pt x="357" y="85"/>
                      <a:pt x="362" y="75"/>
                      <a:pt x="359" y="81"/>
                    </a:cubicBezTo>
                    <a:cubicBezTo>
                      <a:pt x="357" y="89"/>
                      <a:pt x="353" y="95"/>
                      <a:pt x="349" y="102"/>
                    </a:cubicBezTo>
                    <a:cubicBezTo>
                      <a:pt x="345" y="105"/>
                      <a:pt x="335" y="123"/>
                      <a:pt x="326" y="128"/>
                    </a:cubicBezTo>
                    <a:cubicBezTo>
                      <a:pt x="337" y="117"/>
                      <a:pt x="324" y="129"/>
                      <a:pt x="326" y="127"/>
                    </a:cubicBezTo>
                    <a:cubicBezTo>
                      <a:pt x="318" y="135"/>
                      <a:pt x="303" y="148"/>
                      <a:pt x="296" y="143"/>
                    </a:cubicBezTo>
                    <a:cubicBezTo>
                      <a:pt x="294" y="143"/>
                      <a:pt x="300" y="144"/>
                      <a:pt x="297" y="144"/>
                    </a:cubicBezTo>
                    <a:cubicBezTo>
                      <a:pt x="295" y="145"/>
                      <a:pt x="301" y="134"/>
                      <a:pt x="301" y="132"/>
                    </a:cubicBezTo>
                    <a:cubicBezTo>
                      <a:pt x="314" y="125"/>
                      <a:pt x="282" y="116"/>
                      <a:pt x="284" y="118"/>
                    </a:cubicBezTo>
                    <a:cubicBezTo>
                      <a:pt x="256" y="119"/>
                      <a:pt x="273" y="119"/>
                      <a:pt x="248" y="125"/>
                    </a:cubicBezTo>
                    <a:cubicBezTo>
                      <a:pt x="244" y="125"/>
                      <a:pt x="267" y="119"/>
                      <a:pt x="256" y="122"/>
                    </a:cubicBezTo>
                    <a:cubicBezTo>
                      <a:pt x="247" y="124"/>
                      <a:pt x="240" y="128"/>
                      <a:pt x="232" y="132"/>
                    </a:cubicBezTo>
                    <a:cubicBezTo>
                      <a:pt x="234" y="131"/>
                      <a:pt x="236" y="129"/>
                      <a:pt x="245" y="125"/>
                    </a:cubicBezTo>
                    <a:cubicBezTo>
                      <a:pt x="212" y="140"/>
                      <a:pt x="191" y="158"/>
                      <a:pt x="172" y="178"/>
                    </a:cubicBezTo>
                    <a:cubicBezTo>
                      <a:pt x="162" y="188"/>
                      <a:pt x="155" y="198"/>
                      <a:pt x="147" y="211"/>
                    </a:cubicBezTo>
                    <a:cubicBezTo>
                      <a:pt x="133" y="222"/>
                      <a:pt x="146" y="252"/>
                      <a:pt x="164" y="252"/>
                    </a:cubicBezTo>
                    <a:cubicBezTo>
                      <a:pt x="172" y="256"/>
                      <a:pt x="158" y="249"/>
                      <a:pt x="152" y="248"/>
                    </a:cubicBezTo>
                    <a:cubicBezTo>
                      <a:pt x="170" y="252"/>
                      <a:pt x="191" y="274"/>
                      <a:pt x="210" y="259"/>
                    </a:cubicBezTo>
                    <a:cubicBezTo>
                      <a:pt x="227" y="247"/>
                      <a:pt x="230" y="228"/>
                      <a:pt x="233" y="209"/>
                    </a:cubicBezTo>
                    <a:cubicBezTo>
                      <a:pt x="233" y="208"/>
                      <a:pt x="233" y="208"/>
                      <a:pt x="233" y="208"/>
                    </a:cubicBezTo>
                    <a:cubicBezTo>
                      <a:pt x="235" y="194"/>
                      <a:pt x="238" y="180"/>
                      <a:pt x="245" y="172"/>
                    </a:cubicBezTo>
                    <a:cubicBezTo>
                      <a:pt x="227" y="153"/>
                      <a:pt x="238" y="182"/>
                      <a:pt x="237" y="200"/>
                    </a:cubicBezTo>
                    <a:cubicBezTo>
                      <a:pt x="265" y="232"/>
                      <a:pt x="245" y="245"/>
                      <a:pt x="217" y="258"/>
                    </a:cubicBezTo>
                    <a:cubicBezTo>
                      <a:pt x="224" y="256"/>
                      <a:pt x="224" y="256"/>
                      <a:pt x="224" y="256"/>
                    </a:cubicBezTo>
                    <a:cubicBezTo>
                      <a:pt x="217" y="260"/>
                      <a:pt x="204" y="265"/>
                      <a:pt x="194" y="270"/>
                    </a:cubicBezTo>
                    <a:cubicBezTo>
                      <a:pt x="192" y="271"/>
                      <a:pt x="200" y="265"/>
                      <a:pt x="183" y="274"/>
                    </a:cubicBezTo>
                    <a:cubicBezTo>
                      <a:pt x="187" y="272"/>
                      <a:pt x="194" y="269"/>
                      <a:pt x="192" y="270"/>
                    </a:cubicBezTo>
                    <a:cubicBezTo>
                      <a:pt x="158" y="276"/>
                      <a:pt x="145" y="329"/>
                      <a:pt x="103" y="346"/>
                    </a:cubicBezTo>
                    <a:cubicBezTo>
                      <a:pt x="86" y="361"/>
                      <a:pt x="103" y="386"/>
                      <a:pt x="105" y="390"/>
                    </a:cubicBezTo>
                    <a:cubicBezTo>
                      <a:pt x="107" y="394"/>
                      <a:pt x="104" y="405"/>
                      <a:pt x="99" y="406"/>
                    </a:cubicBezTo>
                    <a:cubicBezTo>
                      <a:pt x="84" y="403"/>
                      <a:pt x="38" y="426"/>
                      <a:pt x="47" y="459"/>
                    </a:cubicBezTo>
                    <a:cubicBezTo>
                      <a:pt x="45" y="502"/>
                      <a:pt x="114" y="519"/>
                      <a:pt x="133" y="480"/>
                    </a:cubicBezTo>
                    <a:cubicBezTo>
                      <a:pt x="152" y="450"/>
                      <a:pt x="154" y="416"/>
                      <a:pt x="174" y="400"/>
                    </a:cubicBezTo>
                    <a:cubicBezTo>
                      <a:pt x="189" y="387"/>
                      <a:pt x="230" y="386"/>
                      <a:pt x="242" y="402"/>
                    </a:cubicBezTo>
                    <a:cubicBezTo>
                      <a:pt x="258" y="408"/>
                      <a:pt x="237" y="434"/>
                      <a:pt x="286" y="433"/>
                    </a:cubicBezTo>
                    <a:cubicBezTo>
                      <a:pt x="288" y="427"/>
                      <a:pt x="296" y="426"/>
                      <a:pt x="299" y="408"/>
                    </a:cubicBezTo>
                    <a:cubicBezTo>
                      <a:pt x="299" y="394"/>
                      <a:pt x="291" y="388"/>
                      <a:pt x="286" y="380"/>
                    </a:cubicBezTo>
                    <a:cubicBezTo>
                      <a:pt x="299" y="400"/>
                      <a:pt x="293" y="390"/>
                      <a:pt x="283" y="379"/>
                    </a:cubicBezTo>
                    <a:cubicBezTo>
                      <a:pt x="268" y="363"/>
                      <a:pt x="254" y="356"/>
                      <a:pt x="243" y="346"/>
                    </a:cubicBezTo>
                    <a:cubicBezTo>
                      <a:pt x="238" y="343"/>
                      <a:pt x="238" y="343"/>
                      <a:pt x="238" y="343"/>
                    </a:cubicBezTo>
                    <a:cubicBezTo>
                      <a:pt x="220" y="382"/>
                      <a:pt x="236" y="354"/>
                      <a:pt x="234" y="363"/>
                    </a:cubicBezTo>
                    <a:cubicBezTo>
                      <a:pt x="245" y="365"/>
                      <a:pt x="245" y="365"/>
                      <a:pt x="245" y="365"/>
                    </a:cubicBezTo>
                    <a:cubicBezTo>
                      <a:pt x="252" y="367"/>
                      <a:pt x="259" y="371"/>
                      <a:pt x="267" y="374"/>
                    </a:cubicBezTo>
                    <a:cubicBezTo>
                      <a:pt x="279" y="382"/>
                      <a:pt x="296" y="393"/>
                      <a:pt x="303" y="401"/>
                    </a:cubicBezTo>
                    <a:cubicBezTo>
                      <a:pt x="308" y="407"/>
                      <a:pt x="312" y="415"/>
                      <a:pt x="322" y="422"/>
                    </a:cubicBezTo>
                    <a:cubicBezTo>
                      <a:pt x="332" y="432"/>
                      <a:pt x="359" y="427"/>
                      <a:pt x="358" y="403"/>
                    </a:cubicBezTo>
                    <a:cubicBezTo>
                      <a:pt x="345" y="375"/>
                      <a:pt x="347" y="386"/>
                      <a:pt x="354" y="373"/>
                    </a:cubicBezTo>
                    <a:cubicBezTo>
                      <a:pt x="340" y="366"/>
                      <a:pt x="357" y="384"/>
                      <a:pt x="368" y="399"/>
                    </a:cubicBezTo>
                    <a:cubicBezTo>
                      <a:pt x="369" y="401"/>
                      <a:pt x="369" y="401"/>
                      <a:pt x="369" y="401"/>
                    </a:cubicBezTo>
                    <a:cubicBezTo>
                      <a:pt x="379" y="409"/>
                      <a:pt x="381" y="410"/>
                      <a:pt x="395" y="414"/>
                    </a:cubicBezTo>
                    <a:cubicBezTo>
                      <a:pt x="394" y="414"/>
                      <a:pt x="394" y="414"/>
                      <a:pt x="394" y="414"/>
                    </a:cubicBezTo>
                    <a:cubicBezTo>
                      <a:pt x="441" y="409"/>
                      <a:pt x="437" y="367"/>
                      <a:pt x="448" y="374"/>
                    </a:cubicBezTo>
                    <a:cubicBezTo>
                      <a:pt x="448" y="373"/>
                      <a:pt x="448" y="373"/>
                      <a:pt x="448" y="373"/>
                    </a:cubicBezTo>
                    <a:cubicBezTo>
                      <a:pt x="452" y="374"/>
                      <a:pt x="450" y="372"/>
                      <a:pt x="454" y="376"/>
                    </a:cubicBezTo>
                    <a:cubicBezTo>
                      <a:pt x="454" y="376"/>
                      <a:pt x="454" y="376"/>
                      <a:pt x="454" y="376"/>
                    </a:cubicBezTo>
                    <a:cubicBezTo>
                      <a:pt x="455" y="379"/>
                      <a:pt x="457" y="382"/>
                      <a:pt x="457" y="387"/>
                    </a:cubicBezTo>
                    <a:cubicBezTo>
                      <a:pt x="459" y="384"/>
                      <a:pt x="454" y="424"/>
                      <a:pt x="448" y="424"/>
                    </a:cubicBezTo>
                    <a:cubicBezTo>
                      <a:pt x="442" y="430"/>
                      <a:pt x="399" y="433"/>
                      <a:pt x="375" y="437"/>
                    </a:cubicBezTo>
                    <a:cubicBezTo>
                      <a:pt x="370" y="441"/>
                      <a:pt x="338" y="428"/>
                      <a:pt x="308" y="457"/>
                    </a:cubicBezTo>
                    <a:cubicBezTo>
                      <a:pt x="307" y="487"/>
                      <a:pt x="297" y="471"/>
                      <a:pt x="266" y="467"/>
                    </a:cubicBezTo>
                    <a:cubicBezTo>
                      <a:pt x="252" y="460"/>
                      <a:pt x="214" y="432"/>
                      <a:pt x="183" y="449"/>
                    </a:cubicBezTo>
                    <a:cubicBezTo>
                      <a:pt x="184" y="450"/>
                      <a:pt x="184" y="450"/>
                      <a:pt x="184" y="450"/>
                    </a:cubicBezTo>
                    <a:cubicBezTo>
                      <a:pt x="180" y="450"/>
                      <a:pt x="175" y="454"/>
                      <a:pt x="171" y="455"/>
                    </a:cubicBezTo>
                    <a:cubicBezTo>
                      <a:pt x="171" y="455"/>
                      <a:pt x="169" y="456"/>
                      <a:pt x="171" y="455"/>
                    </a:cubicBezTo>
                    <a:cubicBezTo>
                      <a:pt x="159" y="459"/>
                      <a:pt x="141" y="470"/>
                      <a:pt x="132" y="474"/>
                    </a:cubicBezTo>
                    <a:cubicBezTo>
                      <a:pt x="138" y="472"/>
                      <a:pt x="140" y="470"/>
                      <a:pt x="147" y="467"/>
                    </a:cubicBezTo>
                    <a:cubicBezTo>
                      <a:pt x="157" y="462"/>
                      <a:pt x="148" y="468"/>
                      <a:pt x="135" y="474"/>
                    </a:cubicBezTo>
                    <a:cubicBezTo>
                      <a:pt x="135" y="474"/>
                      <a:pt x="135" y="474"/>
                      <a:pt x="135" y="474"/>
                    </a:cubicBezTo>
                    <a:cubicBezTo>
                      <a:pt x="126" y="479"/>
                      <a:pt x="126" y="479"/>
                      <a:pt x="126" y="479"/>
                    </a:cubicBezTo>
                    <a:cubicBezTo>
                      <a:pt x="124" y="479"/>
                      <a:pt x="115" y="484"/>
                      <a:pt x="114" y="484"/>
                    </a:cubicBezTo>
                    <a:cubicBezTo>
                      <a:pt x="69" y="509"/>
                      <a:pt x="55" y="544"/>
                      <a:pt x="32" y="584"/>
                    </a:cubicBezTo>
                    <a:cubicBezTo>
                      <a:pt x="33" y="579"/>
                      <a:pt x="17" y="617"/>
                      <a:pt x="20" y="607"/>
                    </a:cubicBezTo>
                    <a:cubicBezTo>
                      <a:pt x="9" y="635"/>
                      <a:pt x="23" y="603"/>
                      <a:pt x="19" y="616"/>
                    </a:cubicBezTo>
                    <a:cubicBezTo>
                      <a:pt x="16" y="624"/>
                      <a:pt x="15" y="633"/>
                      <a:pt x="14" y="634"/>
                    </a:cubicBezTo>
                    <a:cubicBezTo>
                      <a:pt x="14" y="630"/>
                      <a:pt x="11" y="640"/>
                      <a:pt x="13" y="634"/>
                    </a:cubicBezTo>
                    <a:cubicBezTo>
                      <a:pt x="8" y="653"/>
                      <a:pt x="8" y="653"/>
                      <a:pt x="8" y="653"/>
                    </a:cubicBezTo>
                    <a:cubicBezTo>
                      <a:pt x="7" y="655"/>
                      <a:pt x="8" y="651"/>
                      <a:pt x="9" y="648"/>
                    </a:cubicBezTo>
                    <a:cubicBezTo>
                      <a:pt x="3" y="688"/>
                      <a:pt x="0" y="721"/>
                      <a:pt x="11" y="756"/>
                    </a:cubicBezTo>
                    <a:cubicBezTo>
                      <a:pt x="13" y="759"/>
                      <a:pt x="8" y="742"/>
                      <a:pt x="9" y="745"/>
                    </a:cubicBezTo>
                    <a:cubicBezTo>
                      <a:pt x="19" y="780"/>
                      <a:pt x="16" y="777"/>
                      <a:pt x="34" y="807"/>
                    </a:cubicBezTo>
                    <a:cubicBezTo>
                      <a:pt x="30" y="801"/>
                      <a:pt x="30" y="801"/>
                      <a:pt x="30" y="801"/>
                    </a:cubicBezTo>
                    <a:cubicBezTo>
                      <a:pt x="36" y="812"/>
                      <a:pt x="40" y="814"/>
                      <a:pt x="53" y="828"/>
                    </a:cubicBezTo>
                    <a:cubicBezTo>
                      <a:pt x="55" y="831"/>
                      <a:pt x="41" y="818"/>
                      <a:pt x="35" y="811"/>
                    </a:cubicBezTo>
                    <a:cubicBezTo>
                      <a:pt x="43" y="821"/>
                      <a:pt x="68" y="843"/>
                      <a:pt x="61" y="836"/>
                    </a:cubicBezTo>
                    <a:cubicBezTo>
                      <a:pt x="73" y="845"/>
                      <a:pt x="80" y="846"/>
                      <a:pt x="87" y="851"/>
                    </a:cubicBezTo>
                    <a:cubicBezTo>
                      <a:pt x="87" y="851"/>
                      <a:pt x="74" y="844"/>
                      <a:pt x="82" y="847"/>
                    </a:cubicBezTo>
                    <a:cubicBezTo>
                      <a:pt x="101" y="860"/>
                      <a:pt x="134" y="864"/>
                      <a:pt x="158" y="864"/>
                    </a:cubicBezTo>
                    <a:cubicBezTo>
                      <a:pt x="158" y="864"/>
                      <a:pt x="160" y="864"/>
                      <a:pt x="157" y="864"/>
                    </a:cubicBezTo>
                    <a:cubicBezTo>
                      <a:pt x="177" y="864"/>
                      <a:pt x="175" y="864"/>
                      <a:pt x="203" y="86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152"/>
              <p:cNvSpPr>
                <a:spLocks/>
              </p:cNvSpPr>
              <p:nvPr/>
            </p:nvSpPr>
            <p:spPr bwMode="auto">
              <a:xfrm>
                <a:off x="3026" y="1556"/>
                <a:ext cx="7" cy="2"/>
              </a:xfrm>
              <a:custGeom>
                <a:avLst/>
                <a:gdLst>
                  <a:gd name="T0" fmla="*/ 0 w 21"/>
                  <a:gd name="T1" fmla="*/ 6 h 6"/>
                  <a:gd name="T2" fmla="*/ 13 w 21"/>
                  <a:gd name="T3" fmla="*/ 3 h 6"/>
                  <a:gd name="T4" fmla="*/ 21 w 21"/>
                  <a:gd name="T5" fmla="*/ 5 h 6"/>
                  <a:gd name="T6" fmla="*/ 0 w 21"/>
                  <a:gd name="T7" fmla="*/ 6 h 6"/>
                </a:gdLst>
                <a:ahLst/>
                <a:cxnLst>
                  <a:cxn ang="0">
                    <a:pos x="T0" y="T1"/>
                  </a:cxn>
                  <a:cxn ang="0">
                    <a:pos x="T2" y="T3"/>
                  </a:cxn>
                  <a:cxn ang="0">
                    <a:pos x="T4" y="T5"/>
                  </a:cxn>
                  <a:cxn ang="0">
                    <a:pos x="T6" y="T7"/>
                  </a:cxn>
                </a:cxnLst>
                <a:rect l="0" t="0" r="r" b="b"/>
                <a:pathLst>
                  <a:path w="21" h="6">
                    <a:moveTo>
                      <a:pt x="0" y="6"/>
                    </a:moveTo>
                    <a:cubicBezTo>
                      <a:pt x="3" y="5"/>
                      <a:pt x="9" y="4"/>
                      <a:pt x="13" y="3"/>
                    </a:cubicBezTo>
                    <a:cubicBezTo>
                      <a:pt x="13" y="4"/>
                      <a:pt x="12" y="1"/>
                      <a:pt x="21" y="5"/>
                    </a:cubicBezTo>
                    <a:cubicBezTo>
                      <a:pt x="11" y="0"/>
                      <a:pt x="6" y="5"/>
                      <a:pt x="0"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153"/>
              <p:cNvSpPr>
                <a:spLocks/>
              </p:cNvSpPr>
              <p:nvPr/>
            </p:nvSpPr>
            <p:spPr bwMode="auto">
              <a:xfrm>
                <a:off x="3020" y="1697"/>
                <a:ext cx="0" cy="1"/>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3"/>
                      <a:pt x="0" y="3"/>
                      <a:pt x="0" y="3"/>
                    </a:cubicBezTo>
                    <a:cubicBezTo>
                      <a:pt x="0" y="1"/>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154"/>
              <p:cNvSpPr>
                <a:spLocks/>
              </p:cNvSpPr>
              <p:nvPr/>
            </p:nvSpPr>
            <p:spPr bwMode="auto">
              <a:xfrm>
                <a:off x="3012" y="1732"/>
                <a:ext cx="2" cy="3"/>
              </a:xfrm>
              <a:custGeom>
                <a:avLst/>
                <a:gdLst>
                  <a:gd name="T0" fmla="*/ 2 w 5"/>
                  <a:gd name="T1" fmla="*/ 7 h 10"/>
                  <a:gd name="T2" fmla="*/ 0 w 5"/>
                  <a:gd name="T3" fmla="*/ 9 h 10"/>
                  <a:gd name="T4" fmla="*/ 2 w 5"/>
                  <a:gd name="T5" fmla="*/ 7 h 10"/>
                </a:gdLst>
                <a:ahLst/>
                <a:cxnLst>
                  <a:cxn ang="0">
                    <a:pos x="T0" y="T1"/>
                  </a:cxn>
                  <a:cxn ang="0">
                    <a:pos x="T2" y="T3"/>
                  </a:cxn>
                  <a:cxn ang="0">
                    <a:pos x="T4" y="T5"/>
                  </a:cxn>
                </a:cxnLst>
                <a:rect l="0" t="0" r="r" b="b"/>
                <a:pathLst>
                  <a:path w="5" h="10">
                    <a:moveTo>
                      <a:pt x="2" y="7"/>
                    </a:moveTo>
                    <a:cubicBezTo>
                      <a:pt x="5" y="0"/>
                      <a:pt x="2" y="6"/>
                      <a:pt x="0" y="9"/>
                    </a:cubicBezTo>
                    <a:cubicBezTo>
                      <a:pt x="0" y="10"/>
                      <a:pt x="0" y="10"/>
                      <a:pt x="2" y="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155"/>
              <p:cNvSpPr>
                <a:spLocks/>
              </p:cNvSpPr>
              <p:nvPr/>
            </p:nvSpPr>
            <p:spPr bwMode="auto">
              <a:xfrm>
                <a:off x="2955" y="1534"/>
                <a:ext cx="0" cy="0"/>
              </a:xfrm>
              <a:custGeom>
                <a:avLst/>
                <a:gdLst>
                  <a:gd name="T0" fmla="*/ 0 w 2"/>
                  <a:gd name="T1" fmla="*/ 1 h 2"/>
                  <a:gd name="T2" fmla="*/ 2 w 2"/>
                  <a:gd name="T3" fmla="*/ 2 h 2"/>
                  <a:gd name="T4" fmla="*/ 0 w 2"/>
                  <a:gd name="T5" fmla="*/ 1 h 2"/>
                </a:gdLst>
                <a:ahLst/>
                <a:cxnLst>
                  <a:cxn ang="0">
                    <a:pos x="T0" y="T1"/>
                  </a:cxn>
                  <a:cxn ang="0">
                    <a:pos x="T2" y="T3"/>
                  </a:cxn>
                  <a:cxn ang="0">
                    <a:pos x="T4" y="T5"/>
                  </a:cxn>
                </a:cxnLst>
                <a:rect l="0" t="0" r="r" b="b"/>
                <a:pathLst>
                  <a:path w="2" h="2">
                    <a:moveTo>
                      <a:pt x="0" y="1"/>
                    </a:moveTo>
                    <a:cubicBezTo>
                      <a:pt x="1" y="2"/>
                      <a:pt x="2" y="2"/>
                      <a:pt x="2" y="2"/>
                    </a:cubicBezTo>
                    <a:cubicBezTo>
                      <a:pt x="0" y="1"/>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156"/>
              <p:cNvSpPr>
                <a:spLocks/>
              </p:cNvSpPr>
              <p:nvPr/>
            </p:nvSpPr>
            <p:spPr bwMode="auto">
              <a:xfrm>
                <a:off x="3005" y="1499"/>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157"/>
              <p:cNvSpPr>
                <a:spLocks/>
              </p:cNvSpPr>
              <p:nvPr/>
            </p:nvSpPr>
            <p:spPr bwMode="auto">
              <a:xfrm>
                <a:off x="2990" y="1498"/>
                <a:ext cx="3" cy="0"/>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5" y="1"/>
                      <a:pt x="3" y="1"/>
                      <a:pt x="0" y="1"/>
                    </a:cubicBezTo>
                    <a:cubicBezTo>
                      <a:pt x="3" y="1"/>
                      <a:pt x="5" y="1"/>
                      <a:pt x="7"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158"/>
              <p:cNvSpPr>
                <a:spLocks/>
              </p:cNvSpPr>
              <p:nvPr/>
            </p:nvSpPr>
            <p:spPr bwMode="auto">
              <a:xfrm>
                <a:off x="3001" y="1566"/>
                <a:ext cx="2" cy="1"/>
              </a:xfrm>
              <a:custGeom>
                <a:avLst/>
                <a:gdLst>
                  <a:gd name="T0" fmla="*/ 0 w 6"/>
                  <a:gd name="T1" fmla="*/ 0 h 1"/>
                  <a:gd name="T2" fmla="*/ 6 w 6"/>
                  <a:gd name="T3" fmla="*/ 1 h 1"/>
                  <a:gd name="T4" fmla="*/ 0 w 6"/>
                  <a:gd name="T5" fmla="*/ 0 h 1"/>
                </a:gdLst>
                <a:ahLst/>
                <a:cxnLst>
                  <a:cxn ang="0">
                    <a:pos x="T0" y="T1"/>
                  </a:cxn>
                  <a:cxn ang="0">
                    <a:pos x="T2" y="T3"/>
                  </a:cxn>
                  <a:cxn ang="0">
                    <a:pos x="T4" y="T5"/>
                  </a:cxn>
                </a:cxnLst>
                <a:rect l="0" t="0" r="r" b="b"/>
                <a:pathLst>
                  <a:path w="6" h="1">
                    <a:moveTo>
                      <a:pt x="0" y="0"/>
                    </a:moveTo>
                    <a:cubicBezTo>
                      <a:pt x="6" y="1"/>
                      <a:pt x="6" y="1"/>
                      <a:pt x="6" y="1"/>
                    </a:cubicBezTo>
                    <a:cubicBezTo>
                      <a:pt x="3" y="1"/>
                      <a:pt x="1"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159"/>
              <p:cNvSpPr>
                <a:spLocks/>
              </p:cNvSpPr>
              <p:nvPr/>
            </p:nvSpPr>
            <p:spPr bwMode="auto">
              <a:xfrm>
                <a:off x="2990" y="1496"/>
                <a:ext cx="1" cy="3"/>
              </a:xfrm>
              <a:custGeom>
                <a:avLst/>
                <a:gdLst>
                  <a:gd name="T0" fmla="*/ 0 w 1"/>
                  <a:gd name="T1" fmla="*/ 0 h 3"/>
                  <a:gd name="T2" fmla="*/ 1 w 1"/>
                  <a:gd name="T3" fmla="*/ 3 h 3"/>
                  <a:gd name="T4" fmla="*/ 1 w 1"/>
                  <a:gd name="T5" fmla="*/ 3 h 3"/>
                  <a:gd name="T6" fmla="*/ 0 w 1"/>
                  <a:gd name="T7" fmla="*/ 0 h 3"/>
                </a:gdLst>
                <a:ahLst/>
                <a:cxnLst>
                  <a:cxn ang="0">
                    <a:pos x="T0" y="T1"/>
                  </a:cxn>
                  <a:cxn ang="0">
                    <a:pos x="T2" y="T3"/>
                  </a:cxn>
                  <a:cxn ang="0">
                    <a:pos x="T4" y="T5"/>
                  </a:cxn>
                  <a:cxn ang="0">
                    <a:pos x="T6" y="T7"/>
                  </a:cxn>
                </a:cxnLst>
                <a:rect l="0" t="0" r="r" b="b"/>
                <a:pathLst>
                  <a:path w="1" h="3">
                    <a:moveTo>
                      <a:pt x="0" y="0"/>
                    </a:moveTo>
                    <a:lnTo>
                      <a:pt x="1" y="3"/>
                    </a:lnTo>
                    <a:lnTo>
                      <a:pt x="1" y="3"/>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160"/>
              <p:cNvSpPr>
                <a:spLocks/>
              </p:cNvSpPr>
              <p:nvPr/>
            </p:nvSpPr>
            <p:spPr bwMode="auto">
              <a:xfrm>
                <a:off x="3006" y="1499"/>
                <a:ext cx="4" cy="0"/>
              </a:xfrm>
              <a:custGeom>
                <a:avLst/>
                <a:gdLst>
                  <a:gd name="T0" fmla="*/ 13 w 13"/>
                  <a:gd name="T1" fmla="*/ 1 h 1"/>
                  <a:gd name="T2" fmla="*/ 0 w 13"/>
                  <a:gd name="T3" fmla="*/ 0 h 1"/>
                  <a:gd name="T4" fmla="*/ 13 w 13"/>
                  <a:gd name="T5" fmla="*/ 1 h 1"/>
                </a:gdLst>
                <a:ahLst/>
                <a:cxnLst>
                  <a:cxn ang="0">
                    <a:pos x="T0" y="T1"/>
                  </a:cxn>
                  <a:cxn ang="0">
                    <a:pos x="T2" y="T3"/>
                  </a:cxn>
                  <a:cxn ang="0">
                    <a:pos x="T4" y="T5"/>
                  </a:cxn>
                </a:cxnLst>
                <a:rect l="0" t="0" r="r" b="b"/>
                <a:pathLst>
                  <a:path w="13" h="1">
                    <a:moveTo>
                      <a:pt x="13" y="1"/>
                    </a:moveTo>
                    <a:cubicBezTo>
                      <a:pt x="9" y="0"/>
                      <a:pt x="4" y="0"/>
                      <a:pt x="0" y="0"/>
                    </a:cubicBezTo>
                    <a:cubicBezTo>
                      <a:pt x="5" y="0"/>
                      <a:pt x="9" y="1"/>
                      <a:pt x="13"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Freeform 161"/>
              <p:cNvSpPr>
                <a:spLocks/>
              </p:cNvSpPr>
              <p:nvPr/>
            </p:nvSpPr>
            <p:spPr bwMode="auto">
              <a:xfrm>
                <a:off x="2997" y="1555"/>
                <a:ext cx="2" cy="2"/>
              </a:xfrm>
              <a:custGeom>
                <a:avLst/>
                <a:gdLst>
                  <a:gd name="T0" fmla="*/ 6 w 6"/>
                  <a:gd name="T1" fmla="*/ 6 h 6"/>
                  <a:gd name="T2" fmla="*/ 5 w 6"/>
                  <a:gd name="T3" fmla="*/ 6 h 6"/>
                  <a:gd name="T4" fmla="*/ 6 w 6"/>
                  <a:gd name="T5" fmla="*/ 6 h 6"/>
                </a:gdLst>
                <a:ahLst/>
                <a:cxnLst>
                  <a:cxn ang="0">
                    <a:pos x="T0" y="T1"/>
                  </a:cxn>
                  <a:cxn ang="0">
                    <a:pos x="T2" y="T3"/>
                  </a:cxn>
                  <a:cxn ang="0">
                    <a:pos x="T4" y="T5"/>
                  </a:cxn>
                </a:cxnLst>
                <a:rect l="0" t="0" r="r" b="b"/>
                <a:pathLst>
                  <a:path w="6" h="6">
                    <a:moveTo>
                      <a:pt x="6" y="6"/>
                    </a:moveTo>
                    <a:cubicBezTo>
                      <a:pt x="5" y="6"/>
                      <a:pt x="5" y="6"/>
                      <a:pt x="5" y="6"/>
                    </a:cubicBezTo>
                    <a:cubicBezTo>
                      <a:pt x="0" y="0"/>
                      <a:pt x="3" y="4"/>
                      <a:pt x="6"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162"/>
              <p:cNvSpPr>
                <a:spLocks/>
              </p:cNvSpPr>
              <p:nvPr/>
            </p:nvSpPr>
            <p:spPr bwMode="auto">
              <a:xfrm>
                <a:off x="2997" y="1507"/>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163"/>
              <p:cNvSpPr>
                <a:spLocks/>
              </p:cNvSpPr>
              <p:nvPr/>
            </p:nvSpPr>
            <p:spPr bwMode="auto">
              <a:xfrm>
                <a:off x="3023" y="1495"/>
                <a:ext cx="2" cy="1"/>
              </a:xfrm>
              <a:custGeom>
                <a:avLst/>
                <a:gdLst>
                  <a:gd name="T0" fmla="*/ 2 w 2"/>
                  <a:gd name="T1" fmla="*/ 0 h 1"/>
                  <a:gd name="T2" fmla="*/ 0 w 2"/>
                  <a:gd name="T3" fmla="*/ 1 h 1"/>
                  <a:gd name="T4" fmla="*/ 2 w 2"/>
                  <a:gd name="T5" fmla="*/ 0 h 1"/>
                  <a:gd name="T6" fmla="*/ 2 w 2"/>
                  <a:gd name="T7" fmla="*/ 0 h 1"/>
                </a:gdLst>
                <a:ahLst/>
                <a:cxnLst>
                  <a:cxn ang="0">
                    <a:pos x="T0" y="T1"/>
                  </a:cxn>
                  <a:cxn ang="0">
                    <a:pos x="T2" y="T3"/>
                  </a:cxn>
                  <a:cxn ang="0">
                    <a:pos x="T4" y="T5"/>
                  </a:cxn>
                  <a:cxn ang="0">
                    <a:pos x="T6" y="T7"/>
                  </a:cxn>
                </a:cxnLst>
                <a:rect l="0" t="0" r="r" b="b"/>
                <a:pathLst>
                  <a:path w="2" h="1">
                    <a:moveTo>
                      <a:pt x="2" y="0"/>
                    </a:moveTo>
                    <a:lnTo>
                      <a:pt x="0" y="1"/>
                    </a:lnTo>
                    <a:lnTo>
                      <a:pt x="2" y="0"/>
                    </a:lnTo>
                    <a:lnTo>
                      <a:pt x="2"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164"/>
              <p:cNvSpPr>
                <a:spLocks/>
              </p:cNvSpPr>
              <p:nvPr/>
            </p:nvSpPr>
            <p:spPr bwMode="auto">
              <a:xfrm>
                <a:off x="3033" y="1533"/>
                <a:ext cx="1" cy="2"/>
              </a:xfrm>
              <a:custGeom>
                <a:avLst/>
                <a:gdLst>
                  <a:gd name="T0" fmla="*/ 1 w 3"/>
                  <a:gd name="T1" fmla="*/ 4 h 5"/>
                  <a:gd name="T2" fmla="*/ 3 w 3"/>
                  <a:gd name="T3" fmla="*/ 0 h 5"/>
                  <a:gd name="T4" fmla="*/ 1 w 3"/>
                  <a:gd name="T5" fmla="*/ 4 h 5"/>
                </a:gdLst>
                <a:ahLst/>
                <a:cxnLst>
                  <a:cxn ang="0">
                    <a:pos x="T0" y="T1"/>
                  </a:cxn>
                  <a:cxn ang="0">
                    <a:pos x="T2" y="T3"/>
                  </a:cxn>
                  <a:cxn ang="0">
                    <a:pos x="T4" y="T5"/>
                  </a:cxn>
                </a:cxnLst>
                <a:rect l="0" t="0" r="r" b="b"/>
                <a:pathLst>
                  <a:path w="3" h="5">
                    <a:moveTo>
                      <a:pt x="1" y="4"/>
                    </a:moveTo>
                    <a:cubicBezTo>
                      <a:pt x="2" y="1"/>
                      <a:pt x="3" y="0"/>
                      <a:pt x="3" y="0"/>
                    </a:cubicBezTo>
                    <a:cubicBezTo>
                      <a:pt x="1" y="3"/>
                      <a:pt x="0" y="5"/>
                      <a:pt x="1" y="4"/>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165"/>
              <p:cNvSpPr>
                <a:spLocks/>
              </p:cNvSpPr>
              <p:nvPr/>
            </p:nvSpPr>
            <p:spPr bwMode="auto">
              <a:xfrm>
                <a:off x="3061" y="1690"/>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166"/>
              <p:cNvSpPr>
                <a:spLocks/>
              </p:cNvSpPr>
              <p:nvPr/>
            </p:nvSpPr>
            <p:spPr bwMode="auto">
              <a:xfrm>
                <a:off x="3064" y="16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Rectangle 167"/>
              <p:cNvSpPr>
                <a:spLocks noChangeArrowheads="1"/>
              </p:cNvSpPr>
              <p:nvPr/>
            </p:nvSpPr>
            <p:spPr bwMode="auto">
              <a:xfrm>
                <a:off x="3060" y="169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168"/>
              <p:cNvSpPr>
                <a:spLocks/>
              </p:cNvSpPr>
              <p:nvPr/>
            </p:nvSpPr>
            <p:spPr bwMode="auto">
              <a:xfrm>
                <a:off x="3065" y="16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169"/>
              <p:cNvSpPr>
                <a:spLocks/>
              </p:cNvSpPr>
              <p:nvPr/>
            </p:nvSpPr>
            <p:spPr bwMode="auto">
              <a:xfrm>
                <a:off x="3065" y="167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170"/>
              <p:cNvSpPr>
                <a:spLocks/>
              </p:cNvSpPr>
              <p:nvPr/>
            </p:nvSpPr>
            <p:spPr bwMode="auto">
              <a:xfrm>
                <a:off x="3056" y="169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171"/>
              <p:cNvSpPr>
                <a:spLocks/>
              </p:cNvSpPr>
              <p:nvPr/>
            </p:nvSpPr>
            <p:spPr bwMode="auto">
              <a:xfrm>
                <a:off x="3053" y="169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172"/>
              <p:cNvSpPr>
                <a:spLocks/>
              </p:cNvSpPr>
              <p:nvPr/>
            </p:nvSpPr>
            <p:spPr bwMode="auto">
              <a:xfrm>
                <a:off x="3055" y="169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9" name="Freeform 173"/>
              <p:cNvSpPr>
                <a:spLocks/>
              </p:cNvSpPr>
              <p:nvPr/>
            </p:nvSpPr>
            <p:spPr bwMode="auto">
              <a:xfrm>
                <a:off x="3055" y="169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0" name="Freeform 174"/>
              <p:cNvSpPr>
                <a:spLocks/>
              </p:cNvSpPr>
              <p:nvPr/>
            </p:nvSpPr>
            <p:spPr bwMode="auto">
              <a:xfrm>
                <a:off x="3051" y="170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175"/>
              <p:cNvSpPr>
                <a:spLocks/>
              </p:cNvSpPr>
              <p:nvPr/>
            </p:nvSpPr>
            <p:spPr bwMode="auto">
              <a:xfrm>
                <a:off x="3052" y="16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176"/>
              <p:cNvSpPr>
                <a:spLocks/>
              </p:cNvSpPr>
              <p:nvPr/>
            </p:nvSpPr>
            <p:spPr bwMode="auto">
              <a:xfrm>
                <a:off x="3051" y="170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177"/>
              <p:cNvSpPr>
                <a:spLocks/>
              </p:cNvSpPr>
              <p:nvPr/>
            </p:nvSpPr>
            <p:spPr bwMode="auto">
              <a:xfrm>
                <a:off x="3056" y="1693"/>
                <a:ext cx="0" cy="1"/>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0"/>
                      <a:pt x="1" y="0"/>
                      <a:pt x="1" y="0"/>
                    </a:cubicBezTo>
                    <a:cubicBezTo>
                      <a:pt x="1" y="1"/>
                      <a:pt x="0" y="1"/>
                      <a:pt x="1"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178"/>
              <p:cNvSpPr>
                <a:spLocks/>
              </p:cNvSpPr>
              <p:nvPr/>
            </p:nvSpPr>
            <p:spPr bwMode="auto">
              <a:xfrm>
                <a:off x="3057" y="166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Rectangle 179"/>
              <p:cNvSpPr>
                <a:spLocks noChangeArrowheads="1"/>
              </p:cNvSpPr>
              <p:nvPr/>
            </p:nvSpPr>
            <p:spPr bwMode="auto">
              <a:xfrm>
                <a:off x="3051" y="170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Rectangle 180"/>
              <p:cNvSpPr>
                <a:spLocks noChangeArrowheads="1"/>
              </p:cNvSpPr>
              <p:nvPr/>
            </p:nvSpPr>
            <p:spPr bwMode="auto">
              <a:xfrm>
                <a:off x="3044" y="167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181"/>
              <p:cNvSpPr>
                <a:spLocks/>
              </p:cNvSpPr>
              <p:nvPr/>
            </p:nvSpPr>
            <p:spPr bwMode="auto">
              <a:xfrm>
                <a:off x="3043" y="167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182"/>
              <p:cNvSpPr>
                <a:spLocks/>
              </p:cNvSpPr>
              <p:nvPr/>
            </p:nvSpPr>
            <p:spPr bwMode="auto">
              <a:xfrm>
                <a:off x="3051" y="1703"/>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9" name="Freeform 183"/>
              <p:cNvSpPr>
                <a:spLocks/>
              </p:cNvSpPr>
              <p:nvPr/>
            </p:nvSpPr>
            <p:spPr bwMode="auto">
              <a:xfrm>
                <a:off x="3041" y="16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0" name="Freeform 184"/>
              <p:cNvSpPr>
                <a:spLocks/>
              </p:cNvSpPr>
              <p:nvPr/>
            </p:nvSpPr>
            <p:spPr bwMode="auto">
              <a:xfrm>
                <a:off x="3065" y="167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Rectangle 185"/>
              <p:cNvSpPr>
                <a:spLocks noChangeArrowheads="1"/>
              </p:cNvSpPr>
              <p:nvPr/>
            </p:nvSpPr>
            <p:spPr bwMode="auto">
              <a:xfrm>
                <a:off x="3059" y="166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2" name="Freeform 186"/>
              <p:cNvSpPr>
                <a:spLocks/>
              </p:cNvSpPr>
              <p:nvPr/>
            </p:nvSpPr>
            <p:spPr bwMode="auto">
              <a:xfrm>
                <a:off x="3059" y="1667"/>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187"/>
              <p:cNvSpPr>
                <a:spLocks/>
              </p:cNvSpPr>
              <p:nvPr/>
            </p:nvSpPr>
            <p:spPr bwMode="auto">
              <a:xfrm>
                <a:off x="3059" y="166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Rectangle 188"/>
              <p:cNvSpPr>
                <a:spLocks noChangeArrowheads="1"/>
              </p:cNvSpPr>
              <p:nvPr/>
            </p:nvSpPr>
            <p:spPr bwMode="auto">
              <a:xfrm>
                <a:off x="3059" y="167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189"/>
              <p:cNvSpPr>
                <a:spLocks/>
              </p:cNvSpPr>
              <p:nvPr/>
            </p:nvSpPr>
            <p:spPr bwMode="auto">
              <a:xfrm>
                <a:off x="3059" y="1672"/>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Rectangle 190"/>
              <p:cNvSpPr>
                <a:spLocks noChangeArrowheads="1"/>
              </p:cNvSpPr>
              <p:nvPr/>
            </p:nvSpPr>
            <p:spPr bwMode="auto">
              <a:xfrm>
                <a:off x="3059" y="166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191"/>
              <p:cNvSpPr>
                <a:spLocks/>
              </p:cNvSpPr>
              <p:nvPr/>
            </p:nvSpPr>
            <p:spPr bwMode="auto">
              <a:xfrm>
                <a:off x="3038" y="1647"/>
                <a:ext cx="29" cy="59"/>
              </a:xfrm>
              <a:custGeom>
                <a:avLst/>
                <a:gdLst>
                  <a:gd name="T0" fmla="*/ 53 w 86"/>
                  <a:gd name="T1" fmla="*/ 28 h 174"/>
                  <a:gd name="T2" fmla="*/ 58 w 86"/>
                  <a:gd name="T3" fmla="*/ 38 h 174"/>
                  <a:gd name="T4" fmla="*/ 60 w 86"/>
                  <a:gd name="T5" fmla="*/ 46 h 174"/>
                  <a:gd name="T6" fmla="*/ 61 w 86"/>
                  <a:gd name="T7" fmla="*/ 51 h 174"/>
                  <a:gd name="T8" fmla="*/ 62 w 86"/>
                  <a:gd name="T9" fmla="*/ 56 h 174"/>
                  <a:gd name="T10" fmla="*/ 63 w 86"/>
                  <a:gd name="T11" fmla="*/ 58 h 174"/>
                  <a:gd name="T12" fmla="*/ 63 w 86"/>
                  <a:gd name="T13" fmla="*/ 63 h 174"/>
                  <a:gd name="T14" fmla="*/ 62 w 86"/>
                  <a:gd name="T15" fmla="*/ 69 h 174"/>
                  <a:gd name="T16" fmla="*/ 64 w 86"/>
                  <a:gd name="T17" fmla="*/ 77 h 174"/>
                  <a:gd name="T18" fmla="*/ 65 w 86"/>
                  <a:gd name="T19" fmla="*/ 84 h 174"/>
                  <a:gd name="T20" fmla="*/ 64 w 86"/>
                  <a:gd name="T21" fmla="*/ 88 h 174"/>
                  <a:gd name="T22" fmla="*/ 63 w 86"/>
                  <a:gd name="T23" fmla="*/ 93 h 174"/>
                  <a:gd name="T24" fmla="*/ 59 w 86"/>
                  <a:gd name="T25" fmla="*/ 100 h 174"/>
                  <a:gd name="T26" fmla="*/ 63 w 86"/>
                  <a:gd name="T27" fmla="*/ 108 h 174"/>
                  <a:gd name="T28" fmla="*/ 62 w 86"/>
                  <a:gd name="T29" fmla="*/ 115 h 174"/>
                  <a:gd name="T30" fmla="*/ 58 w 86"/>
                  <a:gd name="T31" fmla="*/ 124 h 174"/>
                  <a:gd name="T32" fmla="*/ 58 w 86"/>
                  <a:gd name="T33" fmla="*/ 131 h 174"/>
                  <a:gd name="T34" fmla="*/ 58 w 86"/>
                  <a:gd name="T35" fmla="*/ 135 h 174"/>
                  <a:gd name="T36" fmla="*/ 54 w 86"/>
                  <a:gd name="T37" fmla="*/ 135 h 174"/>
                  <a:gd name="T38" fmla="*/ 54 w 86"/>
                  <a:gd name="T39" fmla="*/ 140 h 174"/>
                  <a:gd name="T40" fmla="*/ 52 w 86"/>
                  <a:gd name="T41" fmla="*/ 142 h 174"/>
                  <a:gd name="T42" fmla="*/ 53 w 86"/>
                  <a:gd name="T43" fmla="*/ 146 h 174"/>
                  <a:gd name="T44" fmla="*/ 46 w 86"/>
                  <a:gd name="T45" fmla="*/ 150 h 174"/>
                  <a:gd name="T46" fmla="*/ 41 w 86"/>
                  <a:gd name="T47" fmla="*/ 150 h 174"/>
                  <a:gd name="T48" fmla="*/ 45 w 86"/>
                  <a:gd name="T49" fmla="*/ 152 h 174"/>
                  <a:gd name="T50" fmla="*/ 50 w 86"/>
                  <a:gd name="T51" fmla="*/ 151 h 174"/>
                  <a:gd name="T52" fmla="*/ 54 w 86"/>
                  <a:gd name="T53" fmla="*/ 153 h 174"/>
                  <a:gd name="T54" fmla="*/ 60 w 86"/>
                  <a:gd name="T55" fmla="*/ 144 h 174"/>
                  <a:gd name="T56" fmla="*/ 63 w 86"/>
                  <a:gd name="T57" fmla="*/ 142 h 174"/>
                  <a:gd name="T58" fmla="*/ 65 w 86"/>
                  <a:gd name="T59" fmla="*/ 137 h 174"/>
                  <a:gd name="T60" fmla="*/ 69 w 86"/>
                  <a:gd name="T61" fmla="*/ 125 h 174"/>
                  <a:gd name="T62" fmla="*/ 71 w 86"/>
                  <a:gd name="T63" fmla="*/ 120 h 174"/>
                  <a:gd name="T64" fmla="*/ 72 w 86"/>
                  <a:gd name="T65" fmla="*/ 113 h 174"/>
                  <a:gd name="T66" fmla="*/ 73 w 86"/>
                  <a:gd name="T67" fmla="*/ 108 h 174"/>
                  <a:gd name="T68" fmla="*/ 75 w 86"/>
                  <a:gd name="T69" fmla="*/ 102 h 174"/>
                  <a:gd name="T70" fmla="*/ 76 w 86"/>
                  <a:gd name="T71" fmla="*/ 98 h 174"/>
                  <a:gd name="T72" fmla="*/ 78 w 86"/>
                  <a:gd name="T73" fmla="*/ 84 h 174"/>
                  <a:gd name="T74" fmla="*/ 79 w 86"/>
                  <a:gd name="T75" fmla="*/ 76 h 174"/>
                  <a:gd name="T76" fmla="*/ 79 w 86"/>
                  <a:gd name="T77" fmla="*/ 66 h 174"/>
                  <a:gd name="T78" fmla="*/ 78 w 86"/>
                  <a:gd name="T79" fmla="*/ 61 h 174"/>
                  <a:gd name="T80" fmla="*/ 80 w 86"/>
                  <a:gd name="T81" fmla="*/ 52 h 174"/>
                  <a:gd name="T82" fmla="*/ 80 w 86"/>
                  <a:gd name="T83" fmla="*/ 43 h 174"/>
                  <a:gd name="T84" fmla="*/ 79 w 86"/>
                  <a:gd name="T85" fmla="*/ 34 h 174"/>
                  <a:gd name="T86" fmla="*/ 73 w 86"/>
                  <a:gd name="T87" fmla="*/ 13 h 174"/>
                  <a:gd name="T88" fmla="*/ 42 w 86"/>
                  <a:gd name="T89" fmla="*/ 16 h 174"/>
                  <a:gd name="T90" fmla="*/ 40 w 86"/>
                  <a:gd name="T91" fmla="*/ 22 h 174"/>
                  <a:gd name="T92" fmla="*/ 37 w 86"/>
                  <a:gd name="T93" fmla="*/ 29 h 174"/>
                  <a:gd name="T94" fmla="*/ 31 w 86"/>
                  <a:gd name="T95" fmla="*/ 37 h 174"/>
                  <a:gd name="T96" fmla="*/ 20 w 86"/>
                  <a:gd name="T97" fmla="*/ 59 h 174"/>
                  <a:gd name="T98" fmla="*/ 15 w 86"/>
                  <a:gd name="T99" fmla="*/ 76 h 174"/>
                  <a:gd name="T100" fmla="*/ 10 w 86"/>
                  <a:gd name="T101" fmla="*/ 96 h 174"/>
                  <a:gd name="T102" fmla="*/ 37 w 86"/>
                  <a:gd name="T103" fmla="*/ 164 h 174"/>
                  <a:gd name="T104" fmla="*/ 39 w 86"/>
                  <a:gd name="T105" fmla="*/ 159 h 174"/>
                  <a:gd name="T106" fmla="*/ 36 w 86"/>
                  <a:gd name="T107" fmla="*/ 157 h 174"/>
                  <a:gd name="T108" fmla="*/ 31 w 86"/>
                  <a:gd name="T109" fmla="*/ 152 h 174"/>
                  <a:gd name="T110" fmla="*/ 29 w 86"/>
                  <a:gd name="T111" fmla="*/ 148 h 174"/>
                  <a:gd name="T112" fmla="*/ 27 w 86"/>
                  <a:gd name="T113" fmla="*/ 124 h 174"/>
                  <a:gd name="T114" fmla="*/ 39 w 86"/>
                  <a:gd name="T115" fmla="*/ 76 h 174"/>
                  <a:gd name="T116" fmla="*/ 41 w 86"/>
                  <a:gd name="T117" fmla="*/ 71 h 174"/>
                  <a:gd name="T118" fmla="*/ 49 w 86"/>
                  <a:gd name="T119" fmla="*/ 51 h 174"/>
                  <a:gd name="T120" fmla="*/ 52 w 86"/>
                  <a:gd name="T121" fmla="*/ 48 h 174"/>
                  <a:gd name="T122" fmla="*/ 56 w 86"/>
                  <a:gd name="T123" fmla="*/ 39 h 174"/>
                  <a:gd name="T124" fmla="*/ 61 w 86"/>
                  <a:gd name="T125" fmla="*/ 3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 h="174">
                    <a:moveTo>
                      <a:pt x="66" y="25"/>
                    </a:moveTo>
                    <a:cubicBezTo>
                      <a:pt x="59" y="25"/>
                      <a:pt x="86" y="19"/>
                      <a:pt x="51" y="23"/>
                    </a:cubicBezTo>
                    <a:cubicBezTo>
                      <a:pt x="52" y="26"/>
                      <a:pt x="52" y="26"/>
                      <a:pt x="52" y="26"/>
                    </a:cubicBezTo>
                    <a:cubicBezTo>
                      <a:pt x="55" y="26"/>
                      <a:pt x="55" y="26"/>
                      <a:pt x="55" y="26"/>
                    </a:cubicBezTo>
                    <a:cubicBezTo>
                      <a:pt x="54" y="27"/>
                      <a:pt x="54" y="27"/>
                      <a:pt x="54" y="27"/>
                    </a:cubicBezTo>
                    <a:cubicBezTo>
                      <a:pt x="54" y="28"/>
                      <a:pt x="54" y="28"/>
                      <a:pt x="54" y="28"/>
                    </a:cubicBezTo>
                    <a:cubicBezTo>
                      <a:pt x="54" y="28"/>
                      <a:pt x="54" y="27"/>
                      <a:pt x="53" y="28"/>
                    </a:cubicBezTo>
                    <a:cubicBezTo>
                      <a:pt x="54" y="28"/>
                      <a:pt x="54" y="28"/>
                      <a:pt x="54" y="28"/>
                    </a:cubicBezTo>
                    <a:cubicBezTo>
                      <a:pt x="54" y="28"/>
                      <a:pt x="55" y="30"/>
                      <a:pt x="53" y="29"/>
                    </a:cubicBezTo>
                    <a:cubicBezTo>
                      <a:pt x="54" y="33"/>
                      <a:pt x="54" y="33"/>
                      <a:pt x="54" y="33"/>
                    </a:cubicBezTo>
                    <a:cubicBezTo>
                      <a:pt x="55" y="34"/>
                      <a:pt x="55" y="34"/>
                      <a:pt x="55" y="34"/>
                    </a:cubicBezTo>
                    <a:cubicBezTo>
                      <a:pt x="54" y="34"/>
                      <a:pt x="54" y="34"/>
                      <a:pt x="54" y="34"/>
                    </a:cubicBezTo>
                    <a:cubicBezTo>
                      <a:pt x="54" y="36"/>
                      <a:pt x="58" y="36"/>
                      <a:pt x="58" y="38"/>
                    </a:cubicBezTo>
                    <a:cubicBezTo>
                      <a:pt x="58" y="38"/>
                      <a:pt x="58" y="38"/>
                      <a:pt x="58" y="38"/>
                    </a:cubicBezTo>
                    <a:cubicBezTo>
                      <a:pt x="58" y="39"/>
                      <a:pt x="58" y="39"/>
                      <a:pt x="58" y="39"/>
                    </a:cubicBezTo>
                    <a:cubicBezTo>
                      <a:pt x="60" y="39"/>
                      <a:pt x="57" y="39"/>
                      <a:pt x="58" y="38"/>
                    </a:cubicBezTo>
                    <a:cubicBezTo>
                      <a:pt x="60" y="38"/>
                      <a:pt x="59" y="39"/>
                      <a:pt x="60" y="39"/>
                    </a:cubicBezTo>
                    <a:cubicBezTo>
                      <a:pt x="61" y="40"/>
                      <a:pt x="61" y="40"/>
                      <a:pt x="61" y="40"/>
                    </a:cubicBezTo>
                    <a:cubicBezTo>
                      <a:pt x="60" y="41"/>
                      <a:pt x="61" y="43"/>
                      <a:pt x="60" y="43"/>
                    </a:cubicBezTo>
                    <a:cubicBezTo>
                      <a:pt x="62" y="45"/>
                      <a:pt x="62" y="45"/>
                      <a:pt x="62" y="45"/>
                    </a:cubicBezTo>
                    <a:cubicBezTo>
                      <a:pt x="61" y="46"/>
                      <a:pt x="61" y="45"/>
                      <a:pt x="60" y="46"/>
                    </a:cubicBezTo>
                    <a:cubicBezTo>
                      <a:pt x="61" y="46"/>
                      <a:pt x="61" y="46"/>
                      <a:pt x="61" y="46"/>
                    </a:cubicBezTo>
                    <a:cubicBezTo>
                      <a:pt x="61" y="47"/>
                      <a:pt x="61" y="47"/>
                      <a:pt x="61" y="47"/>
                    </a:cubicBezTo>
                    <a:cubicBezTo>
                      <a:pt x="61" y="48"/>
                      <a:pt x="62" y="47"/>
                      <a:pt x="61" y="49"/>
                    </a:cubicBezTo>
                    <a:cubicBezTo>
                      <a:pt x="60" y="48"/>
                      <a:pt x="60" y="48"/>
                      <a:pt x="60" y="48"/>
                    </a:cubicBezTo>
                    <a:cubicBezTo>
                      <a:pt x="61" y="50"/>
                      <a:pt x="61" y="50"/>
                      <a:pt x="61" y="50"/>
                    </a:cubicBezTo>
                    <a:cubicBezTo>
                      <a:pt x="60" y="49"/>
                      <a:pt x="60" y="49"/>
                      <a:pt x="60" y="49"/>
                    </a:cubicBezTo>
                    <a:cubicBezTo>
                      <a:pt x="59" y="50"/>
                      <a:pt x="61" y="50"/>
                      <a:pt x="61" y="51"/>
                    </a:cubicBezTo>
                    <a:cubicBezTo>
                      <a:pt x="62" y="50"/>
                      <a:pt x="62" y="50"/>
                      <a:pt x="62" y="50"/>
                    </a:cubicBezTo>
                    <a:cubicBezTo>
                      <a:pt x="62" y="51"/>
                      <a:pt x="63" y="51"/>
                      <a:pt x="62" y="52"/>
                    </a:cubicBezTo>
                    <a:cubicBezTo>
                      <a:pt x="62" y="51"/>
                      <a:pt x="62" y="51"/>
                      <a:pt x="62" y="51"/>
                    </a:cubicBezTo>
                    <a:cubicBezTo>
                      <a:pt x="62" y="52"/>
                      <a:pt x="63" y="52"/>
                      <a:pt x="62" y="53"/>
                    </a:cubicBezTo>
                    <a:cubicBezTo>
                      <a:pt x="62" y="53"/>
                      <a:pt x="62" y="53"/>
                      <a:pt x="62" y="53"/>
                    </a:cubicBezTo>
                    <a:cubicBezTo>
                      <a:pt x="63" y="54"/>
                      <a:pt x="62" y="55"/>
                      <a:pt x="62" y="56"/>
                    </a:cubicBezTo>
                    <a:cubicBezTo>
                      <a:pt x="62" y="56"/>
                      <a:pt x="62" y="56"/>
                      <a:pt x="62" y="56"/>
                    </a:cubicBezTo>
                    <a:cubicBezTo>
                      <a:pt x="63" y="57"/>
                      <a:pt x="63" y="57"/>
                      <a:pt x="63" y="57"/>
                    </a:cubicBezTo>
                    <a:cubicBezTo>
                      <a:pt x="65" y="56"/>
                      <a:pt x="65" y="56"/>
                      <a:pt x="65" y="56"/>
                    </a:cubicBezTo>
                    <a:cubicBezTo>
                      <a:pt x="63" y="57"/>
                      <a:pt x="66" y="58"/>
                      <a:pt x="65" y="59"/>
                    </a:cubicBezTo>
                    <a:cubicBezTo>
                      <a:pt x="65" y="59"/>
                      <a:pt x="64" y="59"/>
                      <a:pt x="65" y="58"/>
                    </a:cubicBezTo>
                    <a:cubicBezTo>
                      <a:pt x="62" y="57"/>
                      <a:pt x="62" y="57"/>
                      <a:pt x="62" y="57"/>
                    </a:cubicBezTo>
                    <a:cubicBezTo>
                      <a:pt x="62" y="58"/>
                      <a:pt x="62" y="58"/>
                      <a:pt x="62" y="58"/>
                    </a:cubicBezTo>
                    <a:cubicBezTo>
                      <a:pt x="63" y="58"/>
                      <a:pt x="63" y="58"/>
                      <a:pt x="63" y="58"/>
                    </a:cubicBezTo>
                    <a:cubicBezTo>
                      <a:pt x="63" y="59"/>
                      <a:pt x="63" y="59"/>
                      <a:pt x="63" y="59"/>
                    </a:cubicBezTo>
                    <a:cubicBezTo>
                      <a:pt x="64" y="59"/>
                      <a:pt x="64" y="58"/>
                      <a:pt x="65" y="59"/>
                    </a:cubicBezTo>
                    <a:cubicBezTo>
                      <a:pt x="65" y="60"/>
                      <a:pt x="63" y="60"/>
                      <a:pt x="64" y="60"/>
                    </a:cubicBezTo>
                    <a:cubicBezTo>
                      <a:pt x="65" y="61"/>
                      <a:pt x="65" y="60"/>
                      <a:pt x="65" y="62"/>
                    </a:cubicBezTo>
                    <a:cubicBezTo>
                      <a:pt x="65" y="61"/>
                      <a:pt x="65" y="61"/>
                      <a:pt x="65" y="61"/>
                    </a:cubicBezTo>
                    <a:cubicBezTo>
                      <a:pt x="64" y="62"/>
                      <a:pt x="65" y="63"/>
                      <a:pt x="63" y="64"/>
                    </a:cubicBezTo>
                    <a:cubicBezTo>
                      <a:pt x="63" y="63"/>
                      <a:pt x="63" y="63"/>
                      <a:pt x="63" y="63"/>
                    </a:cubicBezTo>
                    <a:cubicBezTo>
                      <a:pt x="63" y="63"/>
                      <a:pt x="63" y="63"/>
                      <a:pt x="63" y="63"/>
                    </a:cubicBezTo>
                    <a:cubicBezTo>
                      <a:pt x="62" y="62"/>
                      <a:pt x="63" y="64"/>
                      <a:pt x="62" y="64"/>
                    </a:cubicBezTo>
                    <a:cubicBezTo>
                      <a:pt x="63" y="63"/>
                      <a:pt x="63" y="65"/>
                      <a:pt x="62" y="65"/>
                    </a:cubicBezTo>
                    <a:cubicBezTo>
                      <a:pt x="63" y="65"/>
                      <a:pt x="63" y="65"/>
                      <a:pt x="63" y="65"/>
                    </a:cubicBezTo>
                    <a:cubicBezTo>
                      <a:pt x="66" y="67"/>
                      <a:pt x="61" y="65"/>
                      <a:pt x="62" y="67"/>
                    </a:cubicBezTo>
                    <a:cubicBezTo>
                      <a:pt x="62" y="68"/>
                      <a:pt x="62" y="66"/>
                      <a:pt x="63" y="67"/>
                    </a:cubicBezTo>
                    <a:cubicBezTo>
                      <a:pt x="62" y="69"/>
                      <a:pt x="62" y="69"/>
                      <a:pt x="62" y="69"/>
                    </a:cubicBezTo>
                    <a:cubicBezTo>
                      <a:pt x="60" y="70"/>
                      <a:pt x="60" y="70"/>
                      <a:pt x="60" y="70"/>
                    </a:cubicBezTo>
                    <a:cubicBezTo>
                      <a:pt x="61" y="71"/>
                      <a:pt x="60" y="72"/>
                      <a:pt x="61" y="73"/>
                    </a:cubicBezTo>
                    <a:cubicBezTo>
                      <a:pt x="62" y="72"/>
                      <a:pt x="60" y="72"/>
                      <a:pt x="61" y="70"/>
                    </a:cubicBezTo>
                    <a:cubicBezTo>
                      <a:pt x="62" y="71"/>
                      <a:pt x="62" y="71"/>
                      <a:pt x="62" y="71"/>
                    </a:cubicBezTo>
                    <a:cubicBezTo>
                      <a:pt x="62" y="73"/>
                      <a:pt x="62" y="73"/>
                      <a:pt x="62" y="73"/>
                    </a:cubicBezTo>
                    <a:cubicBezTo>
                      <a:pt x="63" y="73"/>
                      <a:pt x="63" y="73"/>
                      <a:pt x="63" y="73"/>
                    </a:cubicBezTo>
                    <a:cubicBezTo>
                      <a:pt x="63" y="75"/>
                      <a:pt x="64" y="75"/>
                      <a:pt x="64" y="77"/>
                    </a:cubicBezTo>
                    <a:cubicBezTo>
                      <a:pt x="63" y="77"/>
                      <a:pt x="63" y="76"/>
                      <a:pt x="63" y="75"/>
                    </a:cubicBezTo>
                    <a:cubicBezTo>
                      <a:pt x="62" y="76"/>
                      <a:pt x="63" y="76"/>
                      <a:pt x="63" y="78"/>
                    </a:cubicBezTo>
                    <a:cubicBezTo>
                      <a:pt x="62" y="76"/>
                      <a:pt x="62" y="76"/>
                      <a:pt x="62" y="76"/>
                    </a:cubicBezTo>
                    <a:cubicBezTo>
                      <a:pt x="62" y="78"/>
                      <a:pt x="62" y="78"/>
                      <a:pt x="62" y="78"/>
                    </a:cubicBezTo>
                    <a:cubicBezTo>
                      <a:pt x="62" y="78"/>
                      <a:pt x="62" y="78"/>
                      <a:pt x="62" y="78"/>
                    </a:cubicBezTo>
                    <a:cubicBezTo>
                      <a:pt x="63" y="78"/>
                      <a:pt x="62" y="79"/>
                      <a:pt x="62" y="80"/>
                    </a:cubicBezTo>
                    <a:cubicBezTo>
                      <a:pt x="62" y="82"/>
                      <a:pt x="64" y="83"/>
                      <a:pt x="65" y="84"/>
                    </a:cubicBezTo>
                    <a:cubicBezTo>
                      <a:pt x="64" y="84"/>
                      <a:pt x="64" y="84"/>
                      <a:pt x="64" y="84"/>
                    </a:cubicBezTo>
                    <a:cubicBezTo>
                      <a:pt x="64" y="84"/>
                      <a:pt x="64" y="84"/>
                      <a:pt x="64" y="83"/>
                    </a:cubicBezTo>
                    <a:cubicBezTo>
                      <a:pt x="64" y="84"/>
                      <a:pt x="62" y="85"/>
                      <a:pt x="62" y="84"/>
                    </a:cubicBezTo>
                    <a:cubicBezTo>
                      <a:pt x="62" y="86"/>
                      <a:pt x="62" y="84"/>
                      <a:pt x="63" y="85"/>
                    </a:cubicBezTo>
                    <a:cubicBezTo>
                      <a:pt x="62" y="86"/>
                      <a:pt x="62" y="86"/>
                      <a:pt x="62" y="86"/>
                    </a:cubicBezTo>
                    <a:cubicBezTo>
                      <a:pt x="63" y="86"/>
                      <a:pt x="63" y="86"/>
                      <a:pt x="64" y="87"/>
                    </a:cubicBezTo>
                    <a:cubicBezTo>
                      <a:pt x="64" y="88"/>
                      <a:pt x="64" y="88"/>
                      <a:pt x="64" y="88"/>
                    </a:cubicBezTo>
                    <a:cubicBezTo>
                      <a:pt x="63" y="88"/>
                      <a:pt x="63" y="88"/>
                      <a:pt x="63" y="88"/>
                    </a:cubicBezTo>
                    <a:cubicBezTo>
                      <a:pt x="63" y="89"/>
                      <a:pt x="63" y="89"/>
                      <a:pt x="63" y="89"/>
                    </a:cubicBezTo>
                    <a:cubicBezTo>
                      <a:pt x="64" y="88"/>
                      <a:pt x="63" y="91"/>
                      <a:pt x="65" y="90"/>
                    </a:cubicBezTo>
                    <a:cubicBezTo>
                      <a:pt x="64" y="91"/>
                      <a:pt x="64" y="91"/>
                      <a:pt x="64" y="91"/>
                    </a:cubicBezTo>
                    <a:cubicBezTo>
                      <a:pt x="64" y="91"/>
                      <a:pt x="64" y="91"/>
                      <a:pt x="64" y="91"/>
                    </a:cubicBezTo>
                    <a:cubicBezTo>
                      <a:pt x="62" y="91"/>
                      <a:pt x="64" y="92"/>
                      <a:pt x="64" y="92"/>
                    </a:cubicBezTo>
                    <a:cubicBezTo>
                      <a:pt x="63" y="93"/>
                      <a:pt x="63" y="93"/>
                      <a:pt x="63" y="93"/>
                    </a:cubicBezTo>
                    <a:cubicBezTo>
                      <a:pt x="62" y="94"/>
                      <a:pt x="62" y="94"/>
                      <a:pt x="62" y="94"/>
                    </a:cubicBezTo>
                    <a:cubicBezTo>
                      <a:pt x="63" y="95"/>
                      <a:pt x="63" y="95"/>
                      <a:pt x="63" y="95"/>
                    </a:cubicBezTo>
                    <a:cubicBezTo>
                      <a:pt x="63" y="96"/>
                      <a:pt x="63" y="96"/>
                      <a:pt x="63" y="96"/>
                    </a:cubicBezTo>
                    <a:cubicBezTo>
                      <a:pt x="63" y="96"/>
                      <a:pt x="61" y="96"/>
                      <a:pt x="61" y="96"/>
                    </a:cubicBezTo>
                    <a:cubicBezTo>
                      <a:pt x="61" y="97"/>
                      <a:pt x="63" y="96"/>
                      <a:pt x="62" y="97"/>
                    </a:cubicBezTo>
                    <a:cubicBezTo>
                      <a:pt x="61" y="97"/>
                      <a:pt x="61" y="98"/>
                      <a:pt x="60" y="97"/>
                    </a:cubicBezTo>
                    <a:cubicBezTo>
                      <a:pt x="59" y="98"/>
                      <a:pt x="59" y="99"/>
                      <a:pt x="59" y="100"/>
                    </a:cubicBezTo>
                    <a:cubicBezTo>
                      <a:pt x="60" y="101"/>
                      <a:pt x="60" y="99"/>
                      <a:pt x="61" y="99"/>
                    </a:cubicBezTo>
                    <a:cubicBezTo>
                      <a:pt x="61" y="102"/>
                      <a:pt x="63" y="102"/>
                      <a:pt x="63" y="104"/>
                    </a:cubicBezTo>
                    <a:cubicBezTo>
                      <a:pt x="63" y="103"/>
                      <a:pt x="63" y="103"/>
                      <a:pt x="63" y="103"/>
                    </a:cubicBezTo>
                    <a:cubicBezTo>
                      <a:pt x="64" y="105"/>
                      <a:pt x="64" y="105"/>
                      <a:pt x="64" y="105"/>
                    </a:cubicBezTo>
                    <a:cubicBezTo>
                      <a:pt x="63" y="105"/>
                      <a:pt x="61" y="106"/>
                      <a:pt x="61" y="108"/>
                    </a:cubicBezTo>
                    <a:cubicBezTo>
                      <a:pt x="63" y="107"/>
                      <a:pt x="63" y="107"/>
                      <a:pt x="63" y="107"/>
                    </a:cubicBezTo>
                    <a:cubicBezTo>
                      <a:pt x="63" y="108"/>
                      <a:pt x="63" y="108"/>
                      <a:pt x="63" y="108"/>
                    </a:cubicBezTo>
                    <a:cubicBezTo>
                      <a:pt x="62" y="108"/>
                      <a:pt x="62" y="108"/>
                      <a:pt x="62" y="108"/>
                    </a:cubicBezTo>
                    <a:cubicBezTo>
                      <a:pt x="63" y="109"/>
                      <a:pt x="61" y="110"/>
                      <a:pt x="62" y="110"/>
                    </a:cubicBezTo>
                    <a:cubicBezTo>
                      <a:pt x="60" y="111"/>
                      <a:pt x="60" y="111"/>
                      <a:pt x="60" y="111"/>
                    </a:cubicBezTo>
                    <a:cubicBezTo>
                      <a:pt x="61" y="111"/>
                      <a:pt x="61" y="111"/>
                      <a:pt x="61" y="111"/>
                    </a:cubicBezTo>
                    <a:cubicBezTo>
                      <a:pt x="62" y="112"/>
                      <a:pt x="62" y="112"/>
                      <a:pt x="62" y="112"/>
                    </a:cubicBezTo>
                    <a:cubicBezTo>
                      <a:pt x="62" y="114"/>
                      <a:pt x="61" y="114"/>
                      <a:pt x="61" y="114"/>
                    </a:cubicBezTo>
                    <a:cubicBezTo>
                      <a:pt x="61" y="114"/>
                      <a:pt x="62" y="114"/>
                      <a:pt x="62" y="115"/>
                    </a:cubicBezTo>
                    <a:cubicBezTo>
                      <a:pt x="60" y="115"/>
                      <a:pt x="61" y="117"/>
                      <a:pt x="60" y="117"/>
                    </a:cubicBezTo>
                    <a:cubicBezTo>
                      <a:pt x="60" y="117"/>
                      <a:pt x="60" y="117"/>
                      <a:pt x="60" y="118"/>
                    </a:cubicBezTo>
                    <a:cubicBezTo>
                      <a:pt x="59" y="117"/>
                      <a:pt x="59" y="117"/>
                      <a:pt x="59" y="117"/>
                    </a:cubicBezTo>
                    <a:cubicBezTo>
                      <a:pt x="61" y="118"/>
                      <a:pt x="61" y="119"/>
                      <a:pt x="61" y="120"/>
                    </a:cubicBezTo>
                    <a:cubicBezTo>
                      <a:pt x="59" y="119"/>
                      <a:pt x="61" y="121"/>
                      <a:pt x="59" y="121"/>
                    </a:cubicBezTo>
                    <a:cubicBezTo>
                      <a:pt x="60" y="122"/>
                      <a:pt x="59" y="123"/>
                      <a:pt x="60" y="124"/>
                    </a:cubicBezTo>
                    <a:cubicBezTo>
                      <a:pt x="60" y="124"/>
                      <a:pt x="58" y="124"/>
                      <a:pt x="58" y="124"/>
                    </a:cubicBezTo>
                    <a:cubicBezTo>
                      <a:pt x="58" y="125"/>
                      <a:pt x="58" y="125"/>
                      <a:pt x="58" y="125"/>
                    </a:cubicBezTo>
                    <a:cubicBezTo>
                      <a:pt x="56" y="127"/>
                      <a:pt x="56" y="127"/>
                      <a:pt x="56" y="127"/>
                    </a:cubicBezTo>
                    <a:cubicBezTo>
                      <a:pt x="57" y="128"/>
                      <a:pt x="57" y="128"/>
                      <a:pt x="57" y="128"/>
                    </a:cubicBezTo>
                    <a:cubicBezTo>
                      <a:pt x="57" y="128"/>
                      <a:pt x="57" y="128"/>
                      <a:pt x="57" y="128"/>
                    </a:cubicBezTo>
                    <a:cubicBezTo>
                      <a:pt x="58" y="129"/>
                      <a:pt x="58" y="129"/>
                      <a:pt x="58" y="129"/>
                    </a:cubicBezTo>
                    <a:cubicBezTo>
                      <a:pt x="57" y="129"/>
                      <a:pt x="57" y="129"/>
                      <a:pt x="57" y="129"/>
                    </a:cubicBezTo>
                    <a:cubicBezTo>
                      <a:pt x="59" y="130"/>
                      <a:pt x="58" y="130"/>
                      <a:pt x="58" y="131"/>
                    </a:cubicBezTo>
                    <a:cubicBezTo>
                      <a:pt x="57" y="131"/>
                      <a:pt x="57" y="131"/>
                      <a:pt x="57" y="131"/>
                    </a:cubicBezTo>
                    <a:cubicBezTo>
                      <a:pt x="56" y="131"/>
                      <a:pt x="56" y="131"/>
                      <a:pt x="56" y="131"/>
                    </a:cubicBezTo>
                    <a:cubicBezTo>
                      <a:pt x="56" y="131"/>
                      <a:pt x="58" y="133"/>
                      <a:pt x="59" y="132"/>
                    </a:cubicBezTo>
                    <a:cubicBezTo>
                      <a:pt x="59" y="133"/>
                      <a:pt x="59" y="133"/>
                      <a:pt x="59" y="133"/>
                    </a:cubicBezTo>
                    <a:cubicBezTo>
                      <a:pt x="58" y="133"/>
                      <a:pt x="58" y="133"/>
                      <a:pt x="58" y="133"/>
                    </a:cubicBezTo>
                    <a:cubicBezTo>
                      <a:pt x="59" y="134"/>
                      <a:pt x="59" y="134"/>
                      <a:pt x="59" y="134"/>
                    </a:cubicBezTo>
                    <a:cubicBezTo>
                      <a:pt x="58" y="135"/>
                      <a:pt x="58" y="135"/>
                      <a:pt x="58" y="135"/>
                    </a:cubicBezTo>
                    <a:cubicBezTo>
                      <a:pt x="58" y="135"/>
                      <a:pt x="56" y="133"/>
                      <a:pt x="56" y="135"/>
                    </a:cubicBezTo>
                    <a:cubicBezTo>
                      <a:pt x="55" y="133"/>
                      <a:pt x="55" y="133"/>
                      <a:pt x="55" y="133"/>
                    </a:cubicBezTo>
                    <a:cubicBezTo>
                      <a:pt x="54" y="133"/>
                      <a:pt x="54" y="133"/>
                      <a:pt x="54" y="133"/>
                    </a:cubicBezTo>
                    <a:cubicBezTo>
                      <a:pt x="54" y="134"/>
                      <a:pt x="55" y="133"/>
                      <a:pt x="55" y="134"/>
                    </a:cubicBezTo>
                    <a:cubicBezTo>
                      <a:pt x="54" y="134"/>
                      <a:pt x="53" y="134"/>
                      <a:pt x="53" y="135"/>
                    </a:cubicBezTo>
                    <a:cubicBezTo>
                      <a:pt x="54" y="135"/>
                      <a:pt x="54" y="135"/>
                      <a:pt x="54" y="135"/>
                    </a:cubicBezTo>
                    <a:cubicBezTo>
                      <a:pt x="54" y="135"/>
                      <a:pt x="54" y="135"/>
                      <a:pt x="54" y="135"/>
                    </a:cubicBezTo>
                    <a:cubicBezTo>
                      <a:pt x="55" y="135"/>
                      <a:pt x="55" y="135"/>
                      <a:pt x="55" y="135"/>
                    </a:cubicBezTo>
                    <a:cubicBezTo>
                      <a:pt x="55" y="135"/>
                      <a:pt x="56" y="136"/>
                      <a:pt x="55" y="136"/>
                    </a:cubicBezTo>
                    <a:cubicBezTo>
                      <a:pt x="57" y="136"/>
                      <a:pt x="56" y="139"/>
                      <a:pt x="57" y="138"/>
                    </a:cubicBezTo>
                    <a:cubicBezTo>
                      <a:pt x="56" y="139"/>
                      <a:pt x="56" y="139"/>
                      <a:pt x="56" y="139"/>
                    </a:cubicBezTo>
                    <a:cubicBezTo>
                      <a:pt x="56" y="138"/>
                      <a:pt x="55" y="139"/>
                      <a:pt x="54" y="139"/>
                    </a:cubicBezTo>
                    <a:cubicBezTo>
                      <a:pt x="56" y="139"/>
                      <a:pt x="56" y="139"/>
                      <a:pt x="56" y="139"/>
                    </a:cubicBezTo>
                    <a:cubicBezTo>
                      <a:pt x="54" y="140"/>
                      <a:pt x="54" y="140"/>
                      <a:pt x="54" y="140"/>
                    </a:cubicBezTo>
                    <a:cubicBezTo>
                      <a:pt x="54" y="139"/>
                      <a:pt x="54" y="139"/>
                      <a:pt x="54" y="139"/>
                    </a:cubicBezTo>
                    <a:cubicBezTo>
                      <a:pt x="53" y="140"/>
                      <a:pt x="53" y="140"/>
                      <a:pt x="53" y="140"/>
                    </a:cubicBezTo>
                    <a:cubicBezTo>
                      <a:pt x="54" y="140"/>
                      <a:pt x="54" y="140"/>
                      <a:pt x="54" y="140"/>
                    </a:cubicBezTo>
                    <a:cubicBezTo>
                      <a:pt x="54" y="141"/>
                      <a:pt x="54" y="141"/>
                      <a:pt x="54" y="141"/>
                    </a:cubicBezTo>
                    <a:cubicBezTo>
                      <a:pt x="52" y="140"/>
                      <a:pt x="52" y="140"/>
                      <a:pt x="52" y="140"/>
                    </a:cubicBezTo>
                    <a:cubicBezTo>
                      <a:pt x="52" y="140"/>
                      <a:pt x="51" y="142"/>
                      <a:pt x="53" y="141"/>
                    </a:cubicBezTo>
                    <a:cubicBezTo>
                      <a:pt x="52" y="142"/>
                      <a:pt x="52" y="142"/>
                      <a:pt x="52" y="142"/>
                    </a:cubicBezTo>
                    <a:cubicBezTo>
                      <a:pt x="53" y="142"/>
                      <a:pt x="54" y="141"/>
                      <a:pt x="54" y="143"/>
                    </a:cubicBezTo>
                    <a:cubicBezTo>
                      <a:pt x="54" y="142"/>
                      <a:pt x="54" y="142"/>
                      <a:pt x="54" y="142"/>
                    </a:cubicBezTo>
                    <a:cubicBezTo>
                      <a:pt x="54" y="144"/>
                      <a:pt x="54" y="144"/>
                      <a:pt x="54" y="144"/>
                    </a:cubicBezTo>
                    <a:cubicBezTo>
                      <a:pt x="53" y="144"/>
                      <a:pt x="53" y="144"/>
                      <a:pt x="53" y="144"/>
                    </a:cubicBezTo>
                    <a:cubicBezTo>
                      <a:pt x="54" y="144"/>
                      <a:pt x="54" y="144"/>
                      <a:pt x="54" y="144"/>
                    </a:cubicBezTo>
                    <a:cubicBezTo>
                      <a:pt x="53" y="144"/>
                      <a:pt x="53" y="144"/>
                      <a:pt x="53" y="144"/>
                    </a:cubicBezTo>
                    <a:cubicBezTo>
                      <a:pt x="53" y="146"/>
                      <a:pt x="53" y="146"/>
                      <a:pt x="53" y="146"/>
                    </a:cubicBezTo>
                    <a:cubicBezTo>
                      <a:pt x="52" y="146"/>
                      <a:pt x="52" y="146"/>
                      <a:pt x="52" y="146"/>
                    </a:cubicBezTo>
                    <a:cubicBezTo>
                      <a:pt x="51" y="147"/>
                      <a:pt x="51" y="147"/>
                      <a:pt x="51" y="147"/>
                    </a:cubicBezTo>
                    <a:cubicBezTo>
                      <a:pt x="57" y="143"/>
                      <a:pt x="48" y="150"/>
                      <a:pt x="53" y="147"/>
                    </a:cubicBezTo>
                    <a:cubicBezTo>
                      <a:pt x="51" y="145"/>
                      <a:pt x="49" y="148"/>
                      <a:pt x="48" y="149"/>
                    </a:cubicBezTo>
                    <a:cubicBezTo>
                      <a:pt x="49" y="150"/>
                      <a:pt x="48" y="149"/>
                      <a:pt x="48" y="151"/>
                    </a:cubicBezTo>
                    <a:cubicBezTo>
                      <a:pt x="48" y="150"/>
                      <a:pt x="46" y="150"/>
                      <a:pt x="47" y="149"/>
                    </a:cubicBezTo>
                    <a:cubicBezTo>
                      <a:pt x="46" y="150"/>
                      <a:pt x="46" y="150"/>
                      <a:pt x="46" y="150"/>
                    </a:cubicBezTo>
                    <a:cubicBezTo>
                      <a:pt x="45" y="149"/>
                      <a:pt x="47" y="148"/>
                      <a:pt x="46" y="148"/>
                    </a:cubicBezTo>
                    <a:cubicBezTo>
                      <a:pt x="45" y="148"/>
                      <a:pt x="45" y="150"/>
                      <a:pt x="44" y="150"/>
                    </a:cubicBezTo>
                    <a:cubicBezTo>
                      <a:pt x="44" y="149"/>
                      <a:pt x="43" y="151"/>
                      <a:pt x="43" y="149"/>
                    </a:cubicBezTo>
                    <a:cubicBezTo>
                      <a:pt x="44" y="149"/>
                      <a:pt x="44" y="149"/>
                      <a:pt x="44" y="149"/>
                    </a:cubicBezTo>
                    <a:cubicBezTo>
                      <a:pt x="43" y="148"/>
                      <a:pt x="43" y="148"/>
                      <a:pt x="43" y="148"/>
                    </a:cubicBezTo>
                    <a:cubicBezTo>
                      <a:pt x="41" y="149"/>
                      <a:pt x="43" y="150"/>
                      <a:pt x="43" y="151"/>
                    </a:cubicBezTo>
                    <a:cubicBezTo>
                      <a:pt x="41" y="152"/>
                      <a:pt x="41" y="151"/>
                      <a:pt x="41" y="150"/>
                    </a:cubicBezTo>
                    <a:cubicBezTo>
                      <a:pt x="40" y="151"/>
                      <a:pt x="40" y="151"/>
                      <a:pt x="40" y="151"/>
                    </a:cubicBezTo>
                    <a:cubicBezTo>
                      <a:pt x="40" y="150"/>
                      <a:pt x="42" y="151"/>
                      <a:pt x="42" y="152"/>
                    </a:cubicBezTo>
                    <a:cubicBezTo>
                      <a:pt x="40" y="151"/>
                      <a:pt x="40" y="153"/>
                      <a:pt x="40" y="154"/>
                    </a:cubicBezTo>
                    <a:cubicBezTo>
                      <a:pt x="42" y="154"/>
                      <a:pt x="41" y="153"/>
                      <a:pt x="43" y="154"/>
                    </a:cubicBezTo>
                    <a:cubicBezTo>
                      <a:pt x="43" y="153"/>
                      <a:pt x="43" y="152"/>
                      <a:pt x="44" y="152"/>
                    </a:cubicBezTo>
                    <a:cubicBezTo>
                      <a:pt x="44" y="153"/>
                      <a:pt x="44" y="153"/>
                      <a:pt x="45" y="153"/>
                    </a:cubicBezTo>
                    <a:cubicBezTo>
                      <a:pt x="44" y="152"/>
                      <a:pt x="45" y="152"/>
                      <a:pt x="45" y="152"/>
                    </a:cubicBezTo>
                    <a:cubicBezTo>
                      <a:pt x="46" y="152"/>
                      <a:pt x="45" y="154"/>
                      <a:pt x="47" y="153"/>
                    </a:cubicBezTo>
                    <a:cubicBezTo>
                      <a:pt x="46" y="152"/>
                      <a:pt x="46" y="152"/>
                      <a:pt x="46" y="152"/>
                    </a:cubicBezTo>
                    <a:cubicBezTo>
                      <a:pt x="47" y="152"/>
                      <a:pt x="46" y="153"/>
                      <a:pt x="47" y="152"/>
                    </a:cubicBezTo>
                    <a:cubicBezTo>
                      <a:pt x="47" y="153"/>
                      <a:pt x="48" y="153"/>
                      <a:pt x="47" y="154"/>
                    </a:cubicBezTo>
                    <a:cubicBezTo>
                      <a:pt x="49" y="155"/>
                      <a:pt x="49" y="152"/>
                      <a:pt x="49" y="151"/>
                    </a:cubicBezTo>
                    <a:cubicBezTo>
                      <a:pt x="49" y="152"/>
                      <a:pt x="49" y="152"/>
                      <a:pt x="49" y="152"/>
                    </a:cubicBezTo>
                    <a:cubicBezTo>
                      <a:pt x="50" y="151"/>
                      <a:pt x="50" y="151"/>
                      <a:pt x="50" y="151"/>
                    </a:cubicBezTo>
                    <a:cubicBezTo>
                      <a:pt x="51" y="151"/>
                      <a:pt x="50" y="152"/>
                      <a:pt x="50" y="152"/>
                    </a:cubicBezTo>
                    <a:cubicBezTo>
                      <a:pt x="51" y="152"/>
                      <a:pt x="51" y="152"/>
                      <a:pt x="51" y="152"/>
                    </a:cubicBezTo>
                    <a:cubicBezTo>
                      <a:pt x="51" y="152"/>
                      <a:pt x="51" y="152"/>
                      <a:pt x="51" y="152"/>
                    </a:cubicBezTo>
                    <a:cubicBezTo>
                      <a:pt x="52" y="152"/>
                      <a:pt x="52" y="152"/>
                      <a:pt x="52" y="152"/>
                    </a:cubicBezTo>
                    <a:cubicBezTo>
                      <a:pt x="52" y="153"/>
                      <a:pt x="52" y="153"/>
                      <a:pt x="52" y="153"/>
                    </a:cubicBezTo>
                    <a:cubicBezTo>
                      <a:pt x="53" y="152"/>
                      <a:pt x="53" y="152"/>
                      <a:pt x="53" y="152"/>
                    </a:cubicBezTo>
                    <a:cubicBezTo>
                      <a:pt x="53" y="152"/>
                      <a:pt x="54" y="152"/>
                      <a:pt x="54" y="153"/>
                    </a:cubicBezTo>
                    <a:cubicBezTo>
                      <a:pt x="55" y="152"/>
                      <a:pt x="55" y="152"/>
                      <a:pt x="55" y="152"/>
                    </a:cubicBezTo>
                    <a:cubicBezTo>
                      <a:pt x="56" y="153"/>
                      <a:pt x="56" y="153"/>
                      <a:pt x="56" y="153"/>
                    </a:cubicBezTo>
                    <a:cubicBezTo>
                      <a:pt x="57" y="151"/>
                      <a:pt x="57" y="151"/>
                      <a:pt x="56" y="152"/>
                    </a:cubicBezTo>
                    <a:cubicBezTo>
                      <a:pt x="57" y="151"/>
                      <a:pt x="55" y="148"/>
                      <a:pt x="58" y="149"/>
                    </a:cubicBezTo>
                    <a:cubicBezTo>
                      <a:pt x="58" y="145"/>
                      <a:pt x="58" y="145"/>
                      <a:pt x="58" y="145"/>
                    </a:cubicBezTo>
                    <a:cubicBezTo>
                      <a:pt x="59" y="147"/>
                      <a:pt x="60" y="144"/>
                      <a:pt x="60" y="146"/>
                    </a:cubicBezTo>
                    <a:cubicBezTo>
                      <a:pt x="61" y="145"/>
                      <a:pt x="60" y="145"/>
                      <a:pt x="60" y="144"/>
                    </a:cubicBezTo>
                    <a:cubicBezTo>
                      <a:pt x="61" y="143"/>
                      <a:pt x="62" y="144"/>
                      <a:pt x="62" y="145"/>
                    </a:cubicBezTo>
                    <a:cubicBezTo>
                      <a:pt x="62" y="144"/>
                      <a:pt x="62" y="144"/>
                      <a:pt x="62" y="144"/>
                    </a:cubicBezTo>
                    <a:cubicBezTo>
                      <a:pt x="62" y="144"/>
                      <a:pt x="62" y="144"/>
                      <a:pt x="62" y="144"/>
                    </a:cubicBezTo>
                    <a:cubicBezTo>
                      <a:pt x="62" y="143"/>
                      <a:pt x="62" y="143"/>
                      <a:pt x="62" y="143"/>
                    </a:cubicBezTo>
                    <a:cubicBezTo>
                      <a:pt x="63" y="143"/>
                      <a:pt x="63" y="143"/>
                      <a:pt x="63" y="143"/>
                    </a:cubicBezTo>
                    <a:cubicBezTo>
                      <a:pt x="62" y="142"/>
                      <a:pt x="62" y="142"/>
                      <a:pt x="62" y="142"/>
                    </a:cubicBezTo>
                    <a:cubicBezTo>
                      <a:pt x="63" y="142"/>
                      <a:pt x="63" y="142"/>
                      <a:pt x="63" y="142"/>
                    </a:cubicBezTo>
                    <a:cubicBezTo>
                      <a:pt x="63" y="141"/>
                      <a:pt x="63" y="141"/>
                      <a:pt x="63" y="141"/>
                    </a:cubicBezTo>
                    <a:cubicBezTo>
                      <a:pt x="63" y="141"/>
                      <a:pt x="63" y="141"/>
                      <a:pt x="63" y="141"/>
                    </a:cubicBezTo>
                    <a:cubicBezTo>
                      <a:pt x="63" y="140"/>
                      <a:pt x="63" y="140"/>
                      <a:pt x="63" y="140"/>
                    </a:cubicBezTo>
                    <a:cubicBezTo>
                      <a:pt x="63" y="141"/>
                      <a:pt x="64" y="140"/>
                      <a:pt x="64" y="140"/>
                    </a:cubicBezTo>
                    <a:cubicBezTo>
                      <a:pt x="64" y="138"/>
                      <a:pt x="64" y="138"/>
                      <a:pt x="64" y="138"/>
                    </a:cubicBezTo>
                    <a:cubicBezTo>
                      <a:pt x="64" y="138"/>
                      <a:pt x="64" y="138"/>
                      <a:pt x="64" y="138"/>
                    </a:cubicBezTo>
                    <a:cubicBezTo>
                      <a:pt x="64" y="137"/>
                      <a:pt x="65" y="139"/>
                      <a:pt x="65" y="137"/>
                    </a:cubicBezTo>
                    <a:cubicBezTo>
                      <a:pt x="64" y="137"/>
                      <a:pt x="64" y="137"/>
                      <a:pt x="64" y="137"/>
                    </a:cubicBezTo>
                    <a:cubicBezTo>
                      <a:pt x="66" y="136"/>
                      <a:pt x="64" y="134"/>
                      <a:pt x="66" y="133"/>
                    </a:cubicBezTo>
                    <a:cubicBezTo>
                      <a:pt x="66" y="134"/>
                      <a:pt x="66" y="134"/>
                      <a:pt x="66" y="134"/>
                    </a:cubicBezTo>
                    <a:cubicBezTo>
                      <a:pt x="66" y="133"/>
                      <a:pt x="67" y="131"/>
                      <a:pt x="66" y="130"/>
                    </a:cubicBezTo>
                    <a:cubicBezTo>
                      <a:pt x="68" y="130"/>
                      <a:pt x="68" y="130"/>
                      <a:pt x="69" y="129"/>
                    </a:cubicBezTo>
                    <a:cubicBezTo>
                      <a:pt x="68" y="127"/>
                      <a:pt x="68" y="127"/>
                      <a:pt x="68" y="127"/>
                    </a:cubicBezTo>
                    <a:cubicBezTo>
                      <a:pt x="69" y="127"/>
                      <a:pt x="69" y="125"/>
                      <a:pt x="69" y="125"/>
                    </a:cubicBezTo>
                    <a:cubicBezTo>
                      <a:pt x="69" y="124"/>
                      <a:pt x="69" y="124"/>
                      <a:pt x="69" y="124"/>
                    </a:cubicBezTo>
                    <a:cubicBezTo>
                      <a:pt x="70" y="124"/>
                      <a:pt x="70" y="124"/>
                      <a:pt x="70" y="124"/>
                    </a:cubicBezTo>
                    <a:cubicBezTo>
                      <a:pt x="69" y="124"/>
                      <a:pt x="69" y="124"/>
                      <a:pt x="69" y="124"/>
                    </a:cubicBezTo>
                    <a:cubicBezTo>
                      <a:pt x="71" y="123"/>
                      <a:pt x="68" y="121"/>
                      <a:pt x="70" y="120"/>
                    </a:cubicBezTo>
                    <a:cubicBezTo>
                      <a:pt x="70" y="121"/>
                      <a:pt x="70" y="121"/>
                      <a:pt x="70" y="121"/>
                    </a:cubicBezTo>
                    <a:cubicBezTo>
                      <a:pt x="70" y="120"/>
                      <a:pt x="70" y="120"/>
                      <a:pt x="70" y="120"/>
                    </a:cubicBezTo>
                    <a:cubicBezTo>
                      <a:pt x="71" y="120"/>
                      <a:pt x="71" y="120"/>
                      <a:pt x="71" y="120"/>
                    </a:cubicBezTo>
                    <a:cubicBezTo>
                      <a:pt x="72" y="117"/>
                      <a:pt x="72" y="117"/>
                      <a:pt x="72" y="117"/>
                    </a:cubicBezTo>
                    <a:cubicBezTo>
                      <a:pt x="71" y="118"/>
                      <a:pt x="71" y="118"/>
                      <a:pt x="71" y="118"/>
                    </a:cubicBezTo>
                    <a:cubicBezTo>
                      <a:pt x="71" y="117"/>
                      <a:pt x="70" y="117"/>
                      <a:pt x="71" y="116"/>
                    </a:cubicBezTo>
                    <a:cubicBezTo>
                      <a:pt x="72" y="118"/>
                      <a:pt x="71" y="115"/>
                      <a:pt x="72" y="115"/>
                    </a:cubicBezTo>
                    <a:cubicBezTo>
                      <a:pt x="72" y="116"/>
                      <a:pt x="72" y="116"/>
                      <a:pt x="72" y="116"/>
                    </a:cubicBezTo>
                    <a:cubicBezTo>
                      <a:pt x="72" y="115"/>
                      <a:pt x="72" y="115"/>
                      <a:pt x="72" y="115"/>
                    </a:cubicBezTo>
                    <a:cubicBezTo>
                      <a:pt x="71" y="114"/>
                      <a:pt x="73" y="115"/>
                      <a:pt x="72" y="113"/>
                    </a:cubicBezTo>
                    <a:cubicBezTo>
                      <a:pt x="72" y="114"/>
                      <a:pt x="72" y="114"/>
                      <a:pt x="72" y="114"/>
                    </a:cubicBezTo>
                    <a:cubicBezTo>
                      <a:pt x="71" y="113"/>
                      <a:pt x="71" y="113"/>
                      <a:pt x="71" y="113"/>
                    </a:cubicBezTo>
                    <a:cubicBezTo>
                      <a:pt x="72" y="113"/>
                      <a:pt x="72" y="113"/>
                      <a:pt x="72" y="113"/>
                    </a:cubicBezTo>
                    <a:cubicBezTo>
                      <a:pt x="72" y="111"/>
                      <a:pt x="72" y="111"/>
                      <a:pt x="72" y="111"/>
                    </a:cubicBezTo>
                    <a:cubicBezTo>
                      <a:pt x="73" y="111"/>
                      <a:pt x="73" y="111"/>
                      <a:pt x="73" y="111"/>
                    </a:cubicBezTo>
                    <a:cubicBezTo>
                      <a:pt x="73" y="109"/>
                      <a:pt x="73" y="110"/>
                      <a:pt x="73" y="108"/>
                    </a:cubicBezTo>
                    <a:cubicBezTo>
                      <a:pt x="73" y="108"/>
                      <a:pt x="73" y="108"/>
                      <a:pt x="73" y="108"/>
                    </a:cubicBezTo>
                    <a:cubicBezTo>
                      <a:pt x="73" y="107"/>
                      <a:pt x="73" y="107"/>
                      <a:pt x="73" y="107"/>
                    </a:cubicBezTo>
                    <a:cubicBezTo>
                      <a:pt x="74" y="107"/>
                      <a:pt x="74" y="107"/>
                      <a:pt x="74" y="107"/>
                    </a:cubicBezTo>
                    <a:cubicBezTo>
                      <a:pt x="74" y="107"/>
                      <a:pt x="74" y="107"/>
                      <a:pt x="74" y="107"/>
                    </a:cubicBezTo>
                    <a:cubicBezTo>
                      <a:pt x="74" y="105"/>
                      <a:pt x="74" y="105"/>
                      <a:pt x="74" y="105"/>
                    </a:cubicBezTo>
                    <a:cubicBezTo>
                      <a:pt x="74" y="106"/>
                      <a:pt x="74" y="106"/>
                      <a:pt x="74" y="106"/>
                    </a:cubicBezTo>
                    <a:cubicBezTo>
                      <a:pt x="74" y="104"/>
                      <a:pt x="76" y="104"/>
                      <a:pt x="75" y="102"/>
                    </a:cubicBezTo>
                    <a:cubicBezTo>
                      <a:pt x="75" y="102"/>
                      <a:pt x="75" y="102"/>
                      <a:pt x="75" y="102"/>
                    </a:cubicBezTo>
                    <a:cubicBezTo>
                      <a:pt x="75" y="101"/>
                      <a:pt x="77" y="102"/>
                      <a:pt x="76" y="100"/>
                    </a:cubicBezTo>
                    <a:cubicBezTo>
                      <a:pt x="76" y="100"/>
                      <a:pt x="76" y="100"/>
                      <a:pt x="76" y="100"/>
                    </a:cubicBezTo>
                    <a:cubicBezTo>
                      <a:pt x="76" y="99"/>
                      <a:pt x="76" y="99"/>
                      <a:pt x="76" y="99"/>
                    </a:cubicBezTo>
                    <a:cubicBezTo>
                      <a:pt x="77" y="99"/>
                      <a:pt x="77" y="99"/>
                      <a:pt x="77" y="99"/>
                    </a:cubicBezTo>
                    <a:cubicBezTo>
                      <a:pt x="76" y="99"/>
                      <a:pt x="76" y="99"/>
                      <a:pt x="76" y="99"/>
                    </a:cubicBezTo>
                    <a:cubicBezTo>
                      <a:pt x="77" y="98"/>
                      <a:pt x="77" y="98"/>
                      <a:pt x="77" y="98"/>
                    </a:cubicBezTo>
                    <a:cubicBezTo>
                      <a:pt x="76" y="98"/>
                      <a:pt x="76" y="98"/>
                      <a:pt x="76" y="98"/>
                    </a:cubicBezTo>
                    <a:cubicBezTo>
                      <a:pt x="78" y="98"/>
                      <a:pt x="77" y="96"/>
                      <a:pt x="78" y="95"/>
                    </a:cubicBezTo>
                    <a:cubicBezTo>
                      <a:pt x="77" y="96"/>
                      <a:pt x="77" y="96"/>
                      <a:pt x="77" y="96"/>
                    </a:cubicBezTo>
                    <a:cubicBezTo>
                      <a:pt x="75" y="93"/>
                      <a:pt x="79" y="90"/>
                      <a:pt x="78" y="87"/>
                    </a:cubicBezTo>
                    <a:cubicBezTo>
                      <a:pt x="79" y="87"/>
                      <a:pt x="79" y="87"/>
                      <a:pt x="79" y="87"/>
                    </a:cubicBezTo>
                    <a:cubicBezTo>
                      <a:pt x="78" y="86"/>
                      <a:pt x="78" y="86"/>
                      <a:pt x="78" y="86"/>
                    </a:cubicBezTo>
                    <a:cubicBezTo>
                      <a:pt x="79" y="85"/>
                      <a:pt x="79" y="86"/>
                      <a:pt x="79" y="86"/>
                    </a:cubicBezTo>
                    <a:cubicBezTo>
                      <a:pt x="79" y="85"/>
                      <a:pt x="78" y="85"/>
                      <a:pt x="78" y="84"/>
                    </a:cubicBezTo>
                    <a:cubicBezTo>
                      <a:pt x="78" y="83"/>
                      <a:pt x="78" y="84"/>
                      <a:pt x="79" y="84"/>
                    </a:cubicBezTo>
                    <a:cubicBezTo>
                      <a:pt x="79" y="80"/>
                      <a:pt x="79" y="80"/>
                      <a:pt x="79" y="80"/>
                    </a:cubicBezTo>
                    <a:cubicBezTo>
                      <a:pt x="78" y="80"/>
                      <a:pt x="78" y="80"/>
                      <a:pt x="78" y="80"/>
                    </a:cubicBezTo>
                    <a:cubicBezTo>
                      <a:pt x="78" y="76"/>
                      <a:pt x="78" y="76"/>
                      <a:pt x="78" y="76"/>
                    </a:cubicBezTo>
                    <a:cubicBezTo>
                      <a:pt x="79" y="77"/>
                      <a:pt x="79" y="77"/>
                      <a:pt x="79" y="77"/>
                    </a:cubicBezTo>
                    <a:cubicBezTo>
                      <a:pt x="79" y="76"/>
                      <a:pt x="79" y="76"/>
                      <a:pt x="79" y="76"/>
                    </a:cubicBezTo>
                    <a:cubicBezTo>
                      <a:pt x="79" y="76"/>
                      <a:pt x="79" y="76"/>
                      <a:pt x="79" y="76"/>
                    </a:cubicBezTo>
                    <a:cubicBezTo>
                      <a:pt x="80" y="75"/>
                      <a:pt x="79" y="74"/>
                      <a:pt x="80" y="73"/>
                    </a:cubicBezTo>
                    <a:cubicBezTo>
                      <a:pt x="79" y="73"/>
                      <a:pt x="79" y="73"/>
                      <a:pt x="79" y="73"/>
                    </a:cubicBezTo>
                    <a:cubicBezTo>
                      <a:pt x="80" y="72"/>
                      <a:pt x="78" y="71"/>
                      <a:pt x="79" y="70"/>
                    </a:cubicBezTo>
                    <a:cubicBezTo>
                      <a:pt x="79" y="70"/>
                      <a:pt x="79" y="70"/>
                      <a:pt x="79" y="70"/>
                    </a:cubicBezTo>
                    <a:cubicBezTo>
                      <a:pt x="80" y="70"/>
                      <a:pt x="79" y="69"/>
                      <a:pt x="79" y="69"/>
                    </a:cubicBezTo>
                    <a:cubicBezTo>
                      <a:pt x="79" y="69"/>
                      <a:pt x="79" y="69"/>
                      <a:pt x="79" y="69"/>
                    </a:cubicBezTo>
                    <a:cubicBezTo>
                      <a:pt x="79" y="66"/>
                      <a:pt x="79" y="66"/>
                      <a:pt x="79" y="66"/>
                    </a:cubicBezTo>
                    <a:cubicBezTo>
                      <a:pt x="80" y="66"/>
                      <a:pt x="78" y="64"/>
                      <a:pt x="79" y="64"/>
                    </a:cubicBezTo>
                    <a:cubicBezTo>
                      <a:pt x="79" y="63"/>
                      <a:pt x="79" y="65"/>
                      <a:pt x="79" y="64"/>
                    </a:cubicBezTo>
                    <a:cubicBezTo>
                      <a:pt x="79" y="63"/>
                      <a:pt x="78" y="62"/>
                      <a:pt x="79" y="63"/>
                    </a:cubicBezTo>
                    <a:cubicBezTo>
                      <a:pt x="79" y="63"/>
                      <a:pt x="79" y="63"/>
                      <a:pt x="79" y="63"/>
                    </a:cubicBezTo>
                    <a:cubicBezTo>
                      <a:pt x="79" y="62"/>
                      <a:pt x="79" y="62"/>
                      <a:pt x="79" y="62"/>
                    </a:cubicBezTo>
                    <a:cubicBezTo>
                      <a:pt x="80" y="62"/>
                      <a:pt x="80" y="62"/>
                      <a:pt x="80" y="62"/>
                    </a:cubicBezTo>
                    <a:cubicBezTo>
                      <a:pt x="78" y="61"/>
                      <a:pt x="78" y="61"/>
                      <a:pt x="78" y="61"/>
                    </a:cubicBezTo>
                    <a:cubicBezTo>
                      <a:pt x="79" y="59"/>
                      <a:pt x="79" y="59"/>
                      <a:pt x="79" y="59"/>
                    </a:cubicBezTo>
                    <a:cubicBezTo>
                      <a:pt x="80" y="59"/>
                      <a:pt x="80" y="59"/>
                      <a:pt x="80" y="59"/>
                    </a:cubicBezTo>
                    <a:cubicBezTo>
                      <a:pt x="79" y="57"/>
                      <a:pt x="82" y="56"/>
                      <a:pt x="80" y="54"/>
                    </a:cubicBezTo>
                    <a:cubicBezTo>
                      <a:pt x="81" y="55"/>
                      <a:pt x="81" y="55"/>
                      <a:pt x="81" y="55"/>
                    </a:cubicBezTo>
                    <a:cubicBezTo>
                      <a:pt x="81" y="53"/>
                      <a:pt x="81" y="53"/>
                      <a:pt x="81" y="53"/>
                    </a:cubicBezTo>
                    <a:cubicBezTo>
                      <a:pt x="81" y="54"/>
                      <a:pt x="81" y="54"/>
                      <a:pt x="81" y="54"/>
                    </a:cubicBezTo>
                    <a:cubicBezTo>
                      <a:pt x="80" y="52"/>
                      <a:pt x="80" y="52"/>
                      <a:pt x="80" y="52"/>
                    </a:cubicBezTo>
                    <a:cubicBezTo>
                      <a:pt x="81" y="52"/>
                      <a:pt x="81" y="52"/>
                      <a:pt x="81" y="52"/>
                    </a:cubicBezTo>
                    <a:cubicBezTo>
                      <a:pt x="80" y="47"/>
                      <a:pt x="80" y="47"/>
                      <a:pt x="80" y="47"/>
                    </a:cubicBezTo>
                    <a:cubicBezTo>
                      <a:pt x="80" y="47"/>
                      <a:pt x="80" y="47"/>
                      <a:pt x="80" y="47"/>
                    </a:cubicBezTo>
                    <a:cubicBezTo>
                      <a:pt x="79" y="45"/>
                      <a:pt x="80" y="45"/>
                      <a:pt x="80" y="44"/>
                    </a:cubicBezTo>
                    <a:cubicBezTo>
                      <a:pt x="80" y="44"/>
                      <a:pt x="80" y="44"/>
                      <a:pt x="80" y="44"/>
                    </a:cubicBezTo>
                    <a:cubicBezTo>
                      <a:pt x="80" y="42"/>
                      <a:pt x="80" y="42"/>
                      <a:pt x="80" y="42"/>
                    </a:cubicBezTo>
                    <a:cubicBezTo>
                      <a:pt x="80" y="43"/>
                      <a:pt x="80" y="43"/>
                      <a:pt x="80" y="43"/>
                    </a:cubicBezTo>
                    <a:cubicBezTo>
                      <a:pt x="79" y="42"/>
                      <a:pt x="81" y="40"/>
                      <a:pt x="81" y="41"/>
                    </a:cubicBezTo>
                    <a:cubicBezTo>
                      <a:pt x="79" y="39"/>
                      <a:pt x="79" y="39"/>
                      <a:pt x="79" y="39"/>
                    </a:cubicBezTo>
                    <a:cubicBezTo>
                      <a:pt x="79" y="38"/>
                      <a:pt x="79" y="39"/>
                      <a:pt x="80" y="38"/>
                    </a:cubicBezTo>
                    <a:cubicBezTo>
                      <a:pt x="80" y="37"/>
                      <a:pt x="79" y="37"/>
                      <a:pt x="79" y="35"/>
                    </a:cubicBezTo>
                    <a:cubicBezTo>
                      <a:pt x="80" y="35"/>
                      <a:pt x="80" y="35"/>
                      <a:pt x="80" y="35"/>
                    </a:cubicBezTo>
                    <a:cubicBezTo>
                      <a:pt x="79" y="33"/>
                      <a:pt x="79" y="33"/>
                      <a:pt x="79" y="33"/>
                    </a:cubicBezTo>
                    <a:cubicBezTo>
                      <a:pt x="79" y="34"/>
                      <a:pt x="79" y="34"/>
                      <a:pt x="79" y="34"/>
                    </a:cubicBezTo>
                    <a:cubicBezTo>
                      <a:pt x="78" y="32"/>
                      <a:pt x="80" y="32"/>
                      <a:pt x="77" y="31"/>
                    </a:cubicBezTo>
                    <a:cubicBezTo>
                      <a:pt x="78" y="30"/>
                      <a:pt x="77" y="29"/>
                      <a:pt x="78" y="29"/>
                    </a:cubicBezTo>
                    <a:cubicBezTo>
                      <a:pt x="76" y="24"/>
                      <a:pt x="76" y="24"/>
                      <a:pt x="76" y="24"/>
                    </a:cubicBezTo>
                    <a:cubicBezTo>
                      <a:pt x="77" y="23"/>
                      <a:pt x="75" y="24"/>
                      <a:pt x="76" y="22"/>
                    </a:cubicBezTo>
                    <a:cubicBezTo>
                      <a:pt x="75" y="23"/>
                      <a:pt x="75" y="23"/>
                      <a:pt x="75" y="23"/>
                    </a:cubicBezTo>
                    <a:cubicBezTo>
                      <a:pt x="75" y="20"/>
                      <a:pt x="75" y="16"/>
                      <a:pt x="73" y="13"/>
                    </a:cubicBezTo>
                    <a:cubicBezTo>
                      <a:pt x="73" y="13"/>
                      <a:pt x="73" y="13"/>
                      <a:pt x="73" y="13"/>
                    </a:cubicBezTo>
                    <a:cubicBezTo>
                      <a:pt x="72" y="12"/>
                      <a:pt x="72" y="12"/>
                      <a:pt x="72" y="12"/>
                    </a:cubicBezTo>
                    <a:cubicBezTo>
                      <a:pt x="63" y="11"/>
                      <a:pt x="84" y="0"/>
                      <a:pt x="49" y="6"/>
                    </a:cubicBezTo>
                    <a:cubicBezTo>
                      <a:pt x="48" y="7"/>
                      <a:pt x="49" y="9"/>
                      <a:pt x="48" y="10"/>
                    </a:cubicBezTo>
                    <a:cubicBezTo>
                      <a:pt x="48" y="9"/>
                      <a:pt x="48" y="9"/>
                      <a:pt x="48" y="9"/>
                    </a:cubicBezTo>
                    <a:cubicBezTo>
                      <a:pt x="44" y="15"/>
                      <a:pt x="44" y="15"/>
                      <a:pt x="44" y="15"/>
                    </a:cubicBezTo>
                    <a:cubicBezTo>
                      <a:pt x="43" y="15"/>
                      <a:pt x="43" y="15"/>
                      <a:pt x="43" y="15"/>
                    </a:cubicBezTo>
                    <a:cubicBezTo>
                      <a:pt x="44" y="16"/>
                      <a:pt x="42" y="16"/>
                      <a:pt x="42" y="16"/>
                    </a:cubicBezTo>
                    <a:cubicBezTo>
                      <a:pt x="43" y="16"/>
                      <a:pt x="43" y="16"/>
                      <a:pt x="43" y="16"/>
                    </a:cubicBezTo>
                    <a:cubicBezTo>
                      <a:pt x="43" y="17"/>
                      <a:pt x="42" y="18"/>
                      <a:pt x="41" y="18"/>
                    </a:cubicBezTo>
                    <a:cubicBezTo>
                      <a:pt x="41" y="19"/>
                      <a:pt x="41" y="19"/>
                      <a:pt x="41" y="19"/>
                    </a:cubicBezTo>
                    <a:cubicBezTo>
                      <a:pt x="41" y="19"/>
                      <a:pt x="41" y="19"/>
                      <a:pt x="41" y="19"/>
                    </a:cubicBezTo>
                    <a:cubicBezTo>
                      <a:pt x="41" y="19"/>
                      <a:pt x="41" y="19"/>
                      <a:pt x="41" y="19"/>
                    </a:cubicBezTo>
                    <a:cubicBezTo>
                      <a:pt x="40" y="19"/>
                      <a:pt x="40" y="19"/>
                      <a:pt x="40" y="19"/>
                    </a:cubicBezTo>
                    <a:cubicBezTo>
                      <a:pt x="40" y="22"/>
                      <a:pt x="40" y="22"/>
                      <a:pt x="40" y="22"/>
                    </a:cubicBezTo>
                    <a:cubicBezTo>
                      <a:pt x="40" y="22"/>
                      <a:pt x="39" y="22"/>
                      <a:pt x="39" y="22"/>
                    </a:cubicBezTo>
                    <a:cubicBezTo>
                      <a:pt x="37" y="25"/>
                      <a:pt x="37" y="25"/>
                      <a:pt x="37" y="25"/>
                    </a:cubicBezTo>
                    <a:cubicBezTo>
                      <a:pt x="38" y="25"/>
                      <a:pt x="38" y="25"/>
                      <a:pt x="38" y="25"/>
                    </a:cubicBezTo>
                    <a:cubicBezTo>
                      <a:pt x="39" y="25"/>
                      <a:pt x="39" y="26"/>
                      <a:pt x="38" y="26"/>
                    </a:cubicBezTo>
                    <a:cubicBezTo>
                      <a:pt x="38" y="25"/>
                      <a:pt x="37" y="26"/>
                      <a:pt x="36" y="26"/>
                    </a:cubicBezTo>
                    <a:cubicBezTo>
                      <a:pt x="37" y="26"/>
                      <a:pt x="37" y="26"/>
                      <a:pt x="37" y="26"/>
                    </a:cubicBezTo>
                    <a:cubicBezTo>
                      <a:pt x="38" y="27"/>
                      <a:pt x="37" y="28"/>
                      <a:pt x="37" y="29"/>
                    </a:cubicBezTo>
                    <a:cubicBezTo>
                      <a:pt x="37" y="28"/>
                      <a:pt x="37" y="28"/>
                      <a:pt x="37" y="28"/>
                    </a:cubicBezTo>
                    <a:cubicBezTo>
                      <a:pt x="35" y="29"/>
                      <a:pt x="35" y="29"/>
                      <a:pt x="35" y="29"/>
                    </a:cubicBezTo>
                    <a:cubicBezTo>
                      <a:pt x="35" y="30"/>
                      <a:pt x="34" y="31"/>
                      <a:pt x="35" y="31"/>
                    </a:cubicBezTo>
                    <a:cubicBezTo>
                      <a:pt x="35" y="32"/>
                      <a:pt x="34" y="31"/>
                      <a:pt x="34" y="31"/>
                    </a:cubicBezTo>
                    <a:cubicBezTo>
                      <a:pt x="34" y="32"/>
                      <a:pt x="33" y="33"/>
                      <a:pt x="33" y="33"/>
                    </a:cubicBezTo>
                    <a:cubicBezTo>
                      <a:pt x="34" y="35"/>
                      <a:pt x="30" y="35"/>
                      <a:pt x="32" y="36"/>
                    </a:cubicBezTo>
                    <a:cubicBezTo>
                      <a:pt x="31" y="37"/>
                      <a:pt x="31" y="37"/>
                      <a:pt x="31" y="37"/>
                    </a:cubicBezTo>
                    <a:cubicBezTo>
                      <a:pt x="32" y="38"/>
                      <a:pt x="32" y="38"/>
                      <a:pt x="32" y="38"/>
                    </a:cubicBezTo>
                    <a:cubicBezTo>
                      <a:pt x="30" y="38"/>
                      <a:pt x="30" y="38"/>
                      <a:pt x="30" y="38"/>
                    </a:cubicBezTo>
                    <a:cubicBezTo>
                      <a:pt x="31" y="39"/>
                      <a:pt x="31" y="39"/>
                      <a:pt x="31" y="39"/>
                    </a:cubicBezTo>
                    <a:cubicBezTo>
                      <a:pt x="28" y="42"/>
                      <a:pt x="27" y="48"/>
                      <a:pt x="24" y="51"/>
                    </a:cubicBezTo>
                    <a:cubicBezTo>
                      <a:pt x="22" y="57"/>
                      <a:pt x="22" y="57"/>
                      <a:pt x="22" y="57"/>
                    </a:cubicBezTo>
                    <a:cubicBezTo>
                      <a:pt x="22" y="57"/>
                      <a:pt x="22" y="57"/>
                      <a:pt x="22" y="57"/>
                    </a:cubicBezTo>
                    <a:cubicBezTo>
                      <a:pt x="20" y="59"/>
                      <a:pt x="20" y="59"/>
                      <a:pt x="20" y="59"/>
                    </a:cubicBezTo>
                    <a:cubicBezTo>
                      <a:pt x="22" y="58"/>
                      <a:pt x="22" y="58"/>
                      <a:pt x="22" y="58"/>
                    </a:cubicBezTo>
                    <a:cubicBezTo>
                      <a:pt x="22" y="59"/>
                      <a:pt x="22" y="59"/>
                      <a:pt x="22" y="59"/>
                    </a:cubicBezTo>
                    <a:cubicBezTo>
                      <a:pt x="20" y="61"/>
                      <a:pt x="18" y="64"/>
                      <a:pt x="18" y="67"/>
                    </a:cubicBezTo>
                    <a:cubicBezTo>
                      <a:pt x="19" y="70"/>
                      <a:pt x="16" y="68"/>
                      <a:pt x="17" y="70"/>
                    </a:cubicBezTo>
                    <a:cubicBezTo>
                      <a:pt x="16" y="70"/>
                      <a:pt x="16" y="70"/>
                      <a:pt x="16" y="70"/>
                    </a:cubicBezTo>
                    <a:cubicBezTo>
                      <a:pt x="17" y="75"/>
                      <a:pt x="17" y="75"/>
                      <a:pt x="17" y="75"/>
                    </a:cubicBezTo>
                    <a:cubicBezTo>
                      <a:pt x="15" y="74"/>
                      <a:pt x="16" y="77"/>
                      <a:pt x="15" y="76"/>
                    </a:cubicBezTo>
                    <a:cubicBezTo>
                      <a:pt x="16" y="76"/>
                      <a:pt x="16" y="76"/>
                      <a:pt x="16" y="76"/>
                    </a:cubicBezTo>
                    <a:cubicBezTo>
                      <a:pt x="15" y="77"/>
                      <a:pt x="15" y="78"/>
                      <a:pt x="14" y="77"/>
                    </a:cubicBezTo>
                    <a:cubicBezTo>
                      <a:pt x="15" y="79"/>
                      <a:pt x="15" y="79"/>
                      <a:pt x="15" y="79"/>
                    </a:cubicBezTo>
                    <a:cubicBezTo>
                      <a:pt x="14" y="78"/>
                      <a:pt x="14" y="78"/>
                      <a:pt x="14" y="78"/>
                    </a:cubicBezTo>
                    <a:cubicBezTo>
                      <a:pt x="14" y="80"/>
                      <a:pt x="14" y="82"/>
                      <a:pt x="12" y="82"/>
                    </a:cubicBezTo>
                    <a:cubicBezTo>
                      <a:pt x="12" y="85"/>
                      <a:pt x="10" y="90"/>
                      <a:pt x="10" y="94"/>
                    </a:cubicBezTo>
                    <a:cubicBezTo>
                      <a:pt x="10" y="96"/>
                      <a:pt x="10" y="96"/>
                      <a:pt x="10" y="96"/>
                    </a:cubicBezTo>
                    <a:cubicBezTo>
                      <a:pt x="9" y="97"/>
                      <a:pt x="9" y="97"/>
                      <a:pt x="9" y="97"/>
                    </a:cubicBezTo>
                    <a:cubicBezTo>
                      <a:pt x="9" y="98"/>
                      <a:pt x="10" y="99"/>
                      <a:pt x="9" y="100"/>
                    </a:cubicBezTo>
                    <a:cubicBezTo>
                      <a:pt x="9" y="100"/>
                      <a:pt x="9" y="100"/>
                      <a:pt x="9" y="100"/>
                    </a:cubicBezTo>
                    <a:cubicBezTo>
                      <a:pt x="9" y="101"/>
                      <a:pt x="8" y="101"/>
                      <a:pt x="9" y="102"/>
                    </a:cubicBezTo>
                    <a:cubicBezTo>
                      <a:pt x="9" y="103"/>
                      <a:pt x="8" y="104"/>
                      <a:pt x="7" y="104"/>
                    </a:cubicBezTo>
                    <a:cubicBezTo>
                      <a:pt x="9" y="104"/>
                      <a:pt x="7" y="106"/>
                      <a:pt x="7" y="106"/>
                    </a:cubicBezTo>
                    <a:cubicBezTo>
                      <a:pt x="0" y="99"/>
                      <a:pt x="2" y="174"/>
                      <a:pt x="37" y="164"/>
                    </a:cubicBezTo>
                    <a:cubicBezTo>
                      <a:pt x="38" y="163"/>
                      <a:pt x="39" y="163"/>
                      <a:pt x="39" y="162"/>
                    </a:cubicBezTo>
                    <a:cubicBezTo>
                      <a:pt x="40" y="162"/>
                      <a:pt x="40" y="164"/>
                      <a:pt x="41" y="163"/>
                    </a:cubicBezTo>
                    <a:cubicBezTo>
                      <a:pt x="39" y="162"/>
                      <a:pt x="41" y="161"/>
                      <a:pt x="40" y="160"/>
                    </a:cubicBezTo>
                    <a:cubicBezTo>
                      <a:pt x="41" y="160"/>
                      <a:pt x="41" y="160"/>
                      <a:pt x="41" y="160"/>
                    </a:cubicBezTo>
                    <a:cubicBezTo>
                      <a:pt x="41" y="159"/>
                      <a:pt x="40" y="160"/>
                      <a:pt x="40" y="159"/>
                    </a:cubicBezTo>
                    <a:cubicBezTo>
                      <a:pt x="40" y="161"/>
                      <a:pt x="40" y="161"/>
                      <a:pt x="40" y="161"/>
                    </a:cubicBezTo>
                    <a:cubicBezTo>
                      <a:pt x="39" y="159"/>
                      <a:pt x="39" y="159"/>
                      <a:pt x="39" y="159"/>
                    </a:cubicBezTo>
                    <a:cubicBezTo>
                      <a:pt x="38" y="159"/>
                      <a:pt x="37" y="161"/>
                      <a:pt x="36" y="160"/>
                    </a:cubicBezTo>
                    <a:cubicBezTo>
                      <a:pt x="37" y="160"/>
                      <a:pt x="37" y="160"/>
                      <a:pt x="37" y="160"/>
                    </a:cubicBezTo>
                    <a:cubicBezTo>
                      <a:pt x="35" y="159"/>
                      <a:pt x="36" y="158"/>
                      <a:pt x="36" y="158"/>
                    </a:cubicBezTo>
                    <a:cubicBezTo>
                      <a:pt x="36" y="158"/>
                      <a:pt x="36" y="158"/>
                      <a:pt x="36" y="158"/>
                    </a:cubicBezTo>
                    <a:cubicBezTo>
                      <a:pt x="36" y="157"/>
                      <a:pt x="36" y="157"/>
                      <a:pt x="36" y="157"/>
                    </a:cubicBezTo>
                    <a:cubicBezTo>
                      <a:pt x="36" y="158"/>
                      <a:pt x="38" y="157"/>
                      <a:pt x="37" y="157"/>
                    </a:cubicBezTo>
                    <a:cubicBezTo>
                      <a:pt x="36" y="156"/>
                      <a:pt x="37" y="158"/>
                      <a:pt x="36" y="157"/>
                    </a:cubicBezTo>
                    <a:cubicBezTo>
                      <a:pt x="36" y="156"/>
                      <a:pt x="36" y="156"/>
                      <a:pt x="36" y="156"/>
                    </a:cubicBezTo>
                    <a:cubicBezTo>
                      <a:pt x="35" y="156"/>
                      <a:pt x="35" y="156"/>
                      <a:pt x="35" y="156"/>
                    </a:cubicBezTo>
                    <a:cubicBezTo>
                      <a:pt x="36" y="155"/>
                      <a:pt x="36" y="156"/>
                      <a:pt x="36" y="155"/>
                    </a:cubicBezTo>
                    <a:cubicBezTo>
                      <a:pt x="34" y="155"/>
                      <a:pt x="34" y="155"/>
                      <a:pt x="34" y="155"/>
                    </a:cubicBezTo>
                    <a:cubicBezTo>
                      <a:pt x="35" y="154"/>
                      <a:pt x="33" y="155"/>
                      <a:pt x="33" y="154"/>
                    </a:cubicBezTo>
                    <a:cubicBezTo>
                      <a:pt x="34" y="154"/>
                      <a:pt x="33" y="153"/>
                      <a:pt x="33" y="153"/>
                    </a:cubicBezTo>
                    <a:cubicBezTo>
                      <a:pt x="31" y="152"/>
                      <a:pt x="31" y="152"/>
                      <a:pt x="31" y="152"/>
                    </a:cubicBezTo>
                    <a:cubicBezTo>
                      <a:pt x="32" y="151"/>
                      <a:pt x="32" y="151"/>
                      <a:pt x="32" y="151"/>
                    </a:cubicBezTo>
                    <a:cubicBezTo>
                      <a:pt x="31" y="151"/>
                      <a:pt x="31" y="151"/>
                      <a:pt x="31" y="151"/>
                    </a:cubicBezTo>
                    <a:cubicBezTo>
                      <a:pt x="31" y="151"/>
                      <a:pt x="29" y="151"/>
                      <a:pt x="30" y="150"/>
                    </a:cubicBezTo>
                    <a:cubicBezTo>
                      <a:pt x="29" y="149"/>
                      <a:pt x="28" y="151"/>
                      <a:pt x="28" y="150"/>
                    </a:cubicBezTo>
                    <a:cubicBezTo>
                      <a:pt x="28" y="149"/>
                      <a:pt x="29" y="150"/>
                      <a:pt x="29" y="149"/>
                    </a:cubicBezTo>
                    <a:cubicBezTo>
                      <a:pt x="27" y="149"/>
                      <a:pt x="27" y="149"/>
                      <a:pt x="27" y="149"/>
                    </a:cubicBezTo>
                    <a:cubicBezTo>
                      <a:pt x="29" y="148"/>
                      <a:pt x="29" y="148"/>
                      <a:pt x="29" y="148"/>
                    </a:cubicBezTo>
                    <a:cubicBezTo>
                      <a:pt x="27" y="145"/>
                      <a:pt x="30" y="141"/>
                      <a:pt x="28" y="139"/>
                    </a:cubicBezTo>
                    <a:cubicBezTo>
                      <a:pt x="28" y="138"/>
                      <a:pt x="28" y="139"/>
                      <a:pt x="29" y="139"/>
                    </a:cubicBezTo>
                    <a:cubicBezTo>
                      <a:pt x="27" y="137"/>
                      <a:pt x="29" y="136"/>
                      <a:pt x="28" y="134"/>
                    </a:cubicBezTo>
                    <a:cubicBezTo>
                      <a:pt x="28" y="134"/>
                      <a:pt x="28" y="134"/>
                      <a:pt x="28" y="134"/>
                    </a:cubicBezTo>
                    <a:cubicBezTo>
                      <a:pt x="28" y="132"/>
                      <a:pt x="28" y="128"/>
                      <a:pt x="28" y="125"/>
                    </a:cubicBezTo>
                    <a:cubicBezTo>
                      <a:pt x="28" y="126"/>
                      <a:pt x="28" y="126"/>
                      <a:pt x="28" y="126"/>
                    </a:cubicBezTo>
                    <a:cubicBezTo>
                      <a:pt x="27" y="124"/>
                      <a:pt x="27" y="124"/>
                      <a:pt x="27" y="124"/>
                    </a:cubicBezTo>
                    <a:cubicBezTo>
                      <a:pt x="27" y="124"/>
                      <a:pt x="28" y="125"/>
                      <a:pt x="28" y="124"/>
                    </a:cubicBezTo>
                    <a:cubicBezTo>
                      <a:pt x="27" y="124"/>
                      <a:pt x="27" y="124"/>
                      <a:pt x="27" y="124"/>
                    </a:cubicBezTo>
                    <a:cubicBezTo>
                      <a:pt x="29" y="121"/>
                      <a:pt x="27" y="116"/>
                      <a:pt x="30" y="111"/>
                    </a:cubicBezTo>
                    <a:cubicBezTo>
                      <a:pt x="31" y="105"/>
                      <a:pt x="33" y="98"/>
                      <a:pt x="34" y="92"/>
                    </a:cubicBezTo>
                    <a:cubicBezTo>
                      <a:pt x="34" y="93"/>
                      <a:pt x="32" y="92"/>
                      <a:pt x="33" y="92"/>
                    </a:cubicBezTo>
                    <a:cubicBezTo>
                      <a:pt x="36" y="90"/>
                      <a:pt x="34" y="88"/>
                      <a:pt x="36" y="87"/>
                    </a:cubicBezTo>
                    <a:cubicBezTo>
                      <a:pt x="37" y="83"/>
                      <a:pt x="40" y="80"/>
                      <a:pt x="39" y="76"/>
                    </a:cubicBezTo>
                    <a:cubicBezTo>
                      <a:pt x="40" y="76"/>
                      <a:pt x="40" y="76"/>
                      <a:pt x="40" y="76"/>
                    </a:cubicBezTo>
                    <a:cubicBezTo>
                      <a:pt x="40" y="75"/>
                      <a:pt x="40" y="75"/>
                      <a:pt x="40" y="75"/>
                    </a:cubicBezTo>
                    <a:cubicBezTo>
                      <a:pt x="40" y="75"/>
                      <a:pt x="40" y="75"/>
                      <a:pt x="40" y="75"/>
                    </a:cubicBezTo>
                    <a:cubicBezTo>
                      <a:pt x="41" y="72"/>
                      <a:pt x="41" y="72"/>
                      <a:pt x="41" y="72"/>
                    </a:cubicBezTo>
                    <a:cubicBezTo>
                      <a:pt x="40" y="71"/>
                      <a:pt x="40" y="71"/>
                      <a:pt x="40" y="71"/>
                    </a:cubicBezTo>
                    <a:cubicBezTo>
                      <a:pt x="41" y="70"/>
                      <a:pt x="41" y="70"/>
                      <a:pt x="41" y="70"/>
                    </a:cubicBezTo>
                    <a:cubicBezTo>
                      <a:pt x="41" y="71"/>
                      <a:pt x="41" y="71"/>
                      <a:pt x="41" y="71"/>
                    </a:cubicBezTo>
                    <a:cubicBezTo>
                      <a:pt x="41" y="69"/>
                      <a:pt x="41" y="69"/>
                      <a:pt x="41" y="69"/>
                    </a:cubicBezTo>
                    <a:cubicBezTo>
                      <a:pt x="42" y="70"/>
                      <a:pt x="42" y="67"/>
                      <a:pt x="43" y="67"/>
                    </a:cubicBezTo>
                    <a:cubicBezTo>
                      <a:pt x="44" y="63"/>
                      <a:pt x="44" y="63"/>
                      <a:pt x="44" y="63"/>
                    </a:cubicBezTo>
                    <a:cubicBezTo>
                      <a:pt x="45" y="63"/>
                      <a:pt x="46" y="61"/>
                      <a:pt x="46" y="60"/>
                    </a:cubicBezTo>
                    <a:cubicBezTo>
                      <a:pt x="50" y="52"/>
                      <a:pt x="50" y="52"/>
                      <a:pt x="50" y="52"/>
                    </a:cubicBezTo>
                    <a:cubicBezTo>
                      <a:pt x="49" y="52"/>
                      <a:pt x="49" y="52"/>
                      <a:pt x="49" y="52"/>
                    </a:cubicBezTo>
                    <a:cubicBezTo>
                      <a:pt x="49" y="51"/>
                      <a:pt x="49" y="51"/>
                      <a:pt x="49" y="51"/>
                    </a:cubicBezTo>
                    <a:cubicBezTo>
                      <a:pt x="49" y="51"/>
                      <a:pt x="49" y="51"/>
                      <a:pt x="49" y="51"/>
                    </a:cubicBezTo>
                    <a:cubicBezTo>
                      <a:pt x="51" y="51"/>
                      <a:pt x="50" y="49"/>
                      <a:pt x="51" y="49"/>
                    </a:cubicBezTo>
                    <a:cubicBezTo>
                      <a:pt x="50" y="49"/>
                      <a:pt x="50" y="50"/>
                      <a:pt x="50" y="50"/>
                    </a:cubicBezTo>
                    <a:cubicBezTo>
                      <a:pt x="49" y="50"/>
                      <a:pt x="49" y="49"/>
                      <a:pt x="50" y="49"/>
                    </a:cubicBezTo>
                    <a:cubicBezTo>
                      <a:pt x="50" y="49"/>
                      <a:pt x="50" y="49"/>
                      <a:pt x="50" y="49"/>
                    </a:cubicBezTo>
                    <a:cubicBezTo>
                      <a:pt x="49" y="48"/>
                      <a:pt x="49" y="48"/>
                      <a:pt x="49" y="48"/>
                    </a:cubicBezTo>
                    <a:cubicBezTo>
                      <a:pt x="52" y="48"/>
                      <a:pt x="52" y="48"/>
                      <a:pt x="52" y="48"/>
                    </a:cubicBezTo>
                    <a:cubicBezTo>
                      <a:pt x="53" y="46"/>
                      <a:pt x="52" y="44"/>
                      <a:pt x="54" y="42"/>
                    </a:cubicBezTo>
                    <a:cubicBezTo>
                      <a:pt x="54" y="42"/>
                      <a:pt x="55" y="40"/>
                      <a:pt x="56" y="41"/>
                    </a:cubicBezTo>
                    <a:cubicBezTo>
                      <a:pt x="56" y="40"/>
                      <a:pt x="54" y="41"/>
                      <a:pt x="54" y="40"/>
                    </a:cubicBezTo>
                    <a:cubicBezTo>
                      <a:pt x="54" y="39"/>
                      <a:pt x="54" y="39"/>
                      <a:pt x="54" y="39"/>
                    </a:cubicBezTo>
                    <a:cubicBezTo>
                      <a:pt x="55" y="39"/>
                      <a:pt x="55" y="39"/>
                      <a:pt x="55" y="39"/>
                    </a:cubicBezTo>
                    <a:cubicBezTo>
                      <a:pt x="56" y="38"/>
                      <a:pt x="56" y="38"/>
                      <a:pt x="56" y="38"/>
                    </a:cubicBezTo>
                    <a:cubicBezTo>
                      <a:pt x="56" y="39"/>
                      <a:pt x="56" y="39"/>
                      <a:pt x="56" y="39"/>
                    </a:cubicBezTo>
                    <a:cubicBezTo>
                      <a:pt x="56" y="37"/>
                      <a:pt x="59" y="36"/>
                      <a:pt x="59" y="34"/>
                    </a:cubicBezTo>
                    <a:cubicBezTo>
                      <a:pt x="58" y="34"/>
                      <a:pt x="58" y="34"/>
                      <a:pt x="58" y="34"/>
                    </a:cubicBezTo>
                    <a:cubicBezTo>
                      <a:pt x="58" y="32"/>
                      <a:pt x="60" y="33"/>
                      <a:pt x="60" y="31"/>
                    </a:cubicBezTo>
                    <a:cubicBezTo>
                      <a:pt x="60" y="32"/>
                      <a:pt x="60" y="32"/>
                      <a:pt x="60" y="32"/>
                    </a:cubicBezTo>
                    <a:cubicBezTo>
                      <a:pt x="60" y="31"/>
                      <a:pt x="60" y="31"/>
                      <a:pt x="61" y="30"/>
                    </a:cubicBezTo>
                    <a:cubicBezTo>
                      <a:pt x="62" y="31"/>
                      <a:pt x="61" y="31"/>
                      <a:pt x="61" y="32"/>
                    </a:cubicBezTo>
                    <a:cubicBezTo>
                      <a:pt x="61" y="31"/>
                      <a:pt x="62" y="30"/>
                      <a:pt x="61" y="30"/>
                    </a:cubicBezTo>
                    <a:cubicBezTo>
                      <a:pt x="63" y="29"/>
                      <a:pt x="63" y="29"/>
                      <a:pt x="63" y="29"/>
                    </a:cubicBezTo>
                    <a:cubicBezTo>
                      <a:pt x="62" y="29"/>
                      <a:pt x="62" y="29"/>
                      <a:pt x="62" y="29"/>
                    </a:cubicBezTo>
                    <a:cubicBezTo>
                      <a:pt x="64" y="26"/>
                      <a:pt x="64" y="26"/>
                      <a:pt x="64" y="26"/>
                    </a:cubicBezTo>
                    <a:cubicBezTo>
                      <a:pt x="65" y="27"/>
                      <a:pt x="65" y="27"/>
                      <a:pt x="65" y="27"/>
                    </a:cubicBezTo>
                    <a:cubicBezTo>
                      <a:pt x="64" y="25"/>
                      <a:pt x="66" y="26"/>
                      <a:pt x="66" y="2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Rectangle 192"/>
              <p:cNvSpPr>
                <a:spLocks noChangeArrowheads="1"/>
              </p:cNvSpPr>
              <p:nvPr/>
            </p:nvSpPr>
            <p:spPr bwMode="auto">
              <a:xfrm>
                <a:off x="3059" y="167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193"/>
              <p:cNvSpPr>
                <a:spLocks/>
              </p:cNvSpPr>
              <p:nvPr/>
            </p:nvSpPr>
            <p:spPr bwMode="auto">
              <a:xfrm>
                <a:off x="3059" y="16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194"/>
              <p:cNvSpPr>
                <a:spLocks/>
              </p:cNvSpPr>
              <p:nvPr/>
            </p:nvSpPr>
            <p:spPr bwMode="auto">
              <a:xfrm>
                <a:off x="3058" y="1663"/>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195"/>
              <p:cNvSpPr>
                <a:spLocks/>
              </p:cNvSpPr>
              <p:nvPr/>
            </p:nvSpPr>
            <p:spPr bwMode="auto">
              <a:xfrm>
                <a:off x="3059" y="167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196"/>
              <p:cNvSpPr>
                <a:spLocks/>
              </p:cNvSpPr>
              <p:nvPr/>
            </p:nvSpPr>
            <p:spPr bwMode="auto">
              <a:xfrm>
                <a:off x="3057" y="169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197"/>
              <p:cNvSpPr>
                <a:spLocks/>
              </p:cNvSpPr>
              <p:nvPr/>
            </p:nvSpPr>
            <p:spPr bwMode="auto">
              <a:xfrm>
                <a:off x="3057" y="169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198"/>
              <p:cNvSpPr>
                <a:spLocks/>
              </p:cNvSpPr>
              <p:nvPr/>
            </p:nvSpPr>
            <p:spPr bwMode="auto">
              <a:xfrm>
                <a:off x="3059" y="1676"/>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Rectangle 199"/>
              <p:cNvSpPr>
                <a:spLocks noChangeArrowheads="1"/>
              </p:cNvSpPr>
              <p:nvPr/>
            </p:nvSpPr>
            <p:spPr bwMode="auto">
              <a:xfrm>
                <a:off x="3057" y="169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200"/>
              <p:cNvSpPr>
                <a:spLocks/>
              </p:cNvSpPr>
              <p:nvPr/>
            </p:nvSpPr>
            <p:spPr bwMode="auto">
              <a:xfrm>
                <a:off x="3057" y="1692"/>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201"/>
              <p:cNvSpPr>
                <a:spLocks/>
              </p:cNvSpPr>
              <p:nvPr/>
            </p:nvSpPr>
            <p:spPr bwMode="auto">
              <a:xfrm>
                <a:off x="3059" y="168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Rectangle 202"/>
              <p:cNvSpPr>
                <a:spLocks noChangeArrowheads="1"/>
              </p:cNvSpPr>
              <p:nvPr/>
            </p:nvSpPr>
            <p:spPr bwMode="auto">
              <a:xfrm>
                <a:off x="3057" y="169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Rectangle 203"/>
              <p:cNvSpPr>
                <a:spLocks noChangeArrowheads="1"/>
              </p:cNvSpPr>
              <p:nvPr/>
            </p:nvSpPr>
            <p:spPr bwMode="auto">
              <a:xfrm>
                <a:off x="3056" y="169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204"/>
              <p:cNvSpPr>
                <a:spLocks/>
              </p:cNvSpPr>
              <p:nvPr/>
            </p:nvSpPr>
            <p:spPr bwMode="auto">
              <a:xfrm>
                <a:off x="3058" y="168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Group 406"/>
            <p:cNvGrpSpPr>
              <a:grpSpLocks/>
            </p:cNvGrpSpPr>
            <p:nvPr/>
          </p:nvGrpSpPr>
          <p:grpSpPr bwMode="auto">
            <a:xfrm>
              <a:off x="2617" y="1320"/>
              <a:ext cx="411" cy="580"/>
              <a:chOff x="2617" y="1320"/>
              <a:chExt cx="411" cy="580"/>
            </a:xfrm>
          </p:grpSpPr>
          <p:sp>
            <p:nvSpPr>
              <p:cNvPr id="501" name="Freeform 206"/>
              <p:cNvSpPr>
                <a:spLocks/>
              </p:cNvSpPr>
              <p:nvPr/>
            </p:nvSpPr>
            <p:spPr bwMode="auto">
              <a:xfrm>
                <a:off x="2808" y="14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207"/>
              <p:cNvSpPr>
                <a:spLocks/>
              </p:cNvSpPr>
              <p:nvPr/>
            </p:nvSpPr>
            <p:spPr bwMode="auto">
              <a:xfrm>
                <a:off x="2813" y="14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Rectangle 208"/>
              <p:cNvSpPr>
                <a:spLocks noChangeArrowheads="1"/>
              </p:cNvSpPr>
              <p:nvPr/>
            </p:nvSpPr>
            <p:spPr bwMode="auto">
              <a:xfrm>
                <a:off x="2806" y="148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209"/>
              <p:cNvSpPr>
                <a:spLocks/>
              </p:cNvSpPr>
              <p:nvPr/>
            </p:nvSpPr>
            <p:spPr bwMode="auto">
              <a:xfrm>
                <a:off x="2822" y="148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210"/>
              <p:cNvSpPr>
                <a:spLocks/>
              </p:cNvSpPr>
              <p:nvPr/>
            </p:nvSpPr>
            <p:spPr bwMode="auto">
              <a:xfrm>
                <a:off x="2818" y="148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211"/>
              <p:cNvSpPr>
                <a:spLocks/>
              </p:cNvSpPr>
              <p:nvPr/>
            </p:nvSpPr>
            <p:spPr bwMode="auto">
              <a:xfrm>
                <a:off x="2808" y="148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212"/>
              <p:cNvSpPr>
                <a:spLocks/>
              </p:cNvSpPr>
              <p:nvPr/>
            </p:nvSpPr>
            <p:spPr bwMode="auto">
              <a:xfrm>
                <a:off x="2803" y="14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213"/>
              <p:cNvSpPr>
                <a:spLocks/>
              </p:cNvSpPr>
              <p:nvPr/>
            </p:nvSpPr>
            <p:spPr bwMode="auto">
              <a:xfrm>
                <a:off x="2805" y="14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214"/>
              <p:cNvSpPr>
                <a:spLocks/>
              </p:cNvSpPr>
              <p:nvPr/>
            </p:nvSpPr>
            <p:spPr bwMode="auto">
              <a:xfrm>
                <a:off x="2805" y="14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215"/>
              <p:cNvSpPr>
                <a:spLocks/>
              </p:cNvSpPr>
              <p:nvPr/>
            </p:nvSpPr>
            <p:spPr bwMode="auto">
              <a:xfrm>
                <a:off x="2797" y="147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216"/>
              <p:cNvSpPr>
                <a:spLocks/>
              </p:cNvSpPr>
              <p:nvPr/>
            </p:nvSpPr>
            <p:spPr bwMode="auto">
              <a:xfrm>
                <a:off x="2822" y="146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2" name="Freeform 217"/>
              <p:cNvSpPr>
                <a:spLocks/>
              </p:cNvSpPr>
              <p:nvPr/>
            </p:nvSpPr>
            <p:spPr bwMode="auto">
              <a:xfrm>
                <a:off x="2798" y="14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3" name="Freeform 218"/>
              <p:cNvSpPr>
                <a:spLocks/>
              </p:cNvSpPr>
              <p:nvPr/>
            </p:nvSpPr>
            <p:spPr bwMode="auto">
              <a:xfrm>
                <a:off x="2809" y="14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219"/>
              <p:cNvSpPr>
                <a:spLocks/>
              </p:cNvSpPr>
              <p:nvPr/>
            </p:nvSpPr>
            <p:spPr bwMode="auto">
              <a:xfrm>
                <a:off x="2815" y="147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220"/>
              <p:cNvSpPr>
                <a:spLocks/>
              </p:cNvSpPr>
              <p:nvPr/>
            </p:nvSpPr>
            <p:spPr bwMode="auto">
              <a:xfrm>
                <a:off x="2798" y="1477"/>
                <a:ext cx="1" cy="1"/>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1" y="0"/>
                    </a:ln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 name="Rectangle 221"/>
              <p:cNvSpPr>
                <a:spLocks noChangeArrowheads="1"/>
              </p:cNvSpPr>
              <p:nvPr/>
            </p:nvSpPr>
            <p:spPr bwMode="auto">
              <a:xfrm>
                <a:off x="2811" y="146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222"/>
              <p:cNvSpPr>
                <a:spLocks/>
              </p:cNvSpPr>
              <p:nvPr/>
            </p:nvSpPr>
            <p:spPr bwMode="auto">
              <a:xfrm>
                <a:off x="2810" y="146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223"/>
              <p:cNvSpPr>
                <a:spLocks/>
              </p:cNvSpPr>
              <p:nvPr/>
            </p:nvSpPr>
            <p:spPr bwMode="auto">
              <a:xfrm>
                <a:off x="2797" y="147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9" name="Freeform 224"/>
              <p:cNvSpPr>
                <a:spLocks/>
              </p:cNvSpPr>
              <p:nvPr/>
            </p:nvSpPr>
            <p:spPr bwMode="auto">
              <a:xfrm>
                <a:off x="2803" y="14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225"/>
              <p:cNvSpPr>
                <a:spLocks/>
              </p:cNvSpPr>
              <p:nvPr/>
            </p:nvSpPr>
            <p:spPr bwMode="auto">
              <a:xfrm>
                <a:off x="2818" y="148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1" name="Rectangle 226"/>
              <p:cNvSpPr>
                <a:spLocks noChangeArrowheads="1"/>
              </p:cNvSpPr>
              <p:nvPr/>
            </p:nvSpPr>
            <p:spPr bwMode="auto">
              <a:xfrm>
                <a:off x="2816" y="148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227"/>
              <p:cNvSpPr>
                <a:spLocks/>
              </p:cNvSpPr>
              <p:nvPr/>
            </p:nvSpPr>
            <p:spPr bwMode="auto">
              <a:xfrm>
                <a:off x="2816" y="148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228"/>
              <p:cNvSpPr>
                <a:spLocks/>
              </p:cNvSpPr>
              <p:nvPr/>
            </p:nvSpPr>
            <p:spPr bwMode="auto">
              <a:xfrm>
                <a:off x="2816" y="148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4" name="Rectangle 229"/>
              <p:cNvSpPr>
                <a:spLocks noChangeArrowheads="1"/>
              </p:cNvSpPr>
              <p:nvPr/>
            </p:nvSpPr>
            <p:spPr bwMode="auto">
              <a:xfrm>
                <a:off x="2814" y="148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230"/>
              <p:cNvSpPr>
                <a:spLocks/>
              </p:cNvSpPr>
              <p:nvPr/>
            </p:nvSpPr>
            <p:spPr bwMode="auto">
              <a:xfrm>
                <a:off x="2814" y="14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6" name="Rectangle 231"/>
              <p:cNvSpPr>
                <a:spLocks noChangeArrowheads="1"/>
              </p:cNvSpPr>
              <p:nvPr/>
            </p:nvSpPr>
            <p:spPr bwMode="auto">
              <a:xfrm>
                <a:off x="2816" y="147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232"/>
              <p:cNvSpPr>
                <a:spLocks/>
              </p:cNvSpPr>
              <p:nvPr/>
            </p:nvSpPr>
            <p:spPr bwMode="auto">
              <a:xfrm>
                <a:off x="2795" y="1461"/>
                <a:ext cx="29" cy="28"/>
              </a:xfrm>
              <a:custGeom>
                <a:avLst/>
                <a:gdLst>
                  <a:gd name="T0" fmla="*/ 62 w 86"/>
                  <a:gd name="T1" fmla="*/ 41 h 82"/>
                  <a:gd name="T2" fmla="*/ 63 w 86"/>
                  <a:gd name="T3" fmla="*/ 46 h 82"/>
                  <a:gd name="T4" fmla="*/ 64 w 86"/>
                  <a:gd name="T5" fmla="*/ 50 h 82"/>
                  <a:gd name="T6" fmla="*/ 64 w 86"/>
                  <a:gd name="T7" fmla="*/ 52 h 82"/>
                  <a:gd name="T8" fmla="*/ 63 w 86"/>
                  <a:gd name="T9" fmla="*/ 55 h 82"/>
                  <a:gd name="T10" fmla="*/ 62 w 86"/>
                  <a:gd name="T11" fmla="*/ 56 h 82"/>
                  <a:gd name="T12" fmla="*/ 62 w 86"/>
                  <a:gd name="T13" fmla="*/ 58 h 82"/>
                  <a:gd name="T14" fmla="*/ 57 w 86"/>
                  <a:gd name="T15" fmla="*/ 58 h 82"/>
                  <a:gd name="T16" fmla="*/ 58 w 86"/>
                  <a:gd name="T17" fmla="*/ 62 h 82"/>
                  <a:gd name="T18" fmla="*/ 57 w 86"/>
                  <a:gd name="T19" fmla="*/ 65 h 82"/>
                  <a:gd name="T20" fmla="*/ 55 w 86"/>
                  <a:gd name="T21" fmla="*/ 65 h 82"/>
                  <a:gd name="T22" fmla="*/ 54 w 86"/>
                  <a:gd name="T23" fmla="*/ 66 h 82"/>
                  <a:gd name="T24" fmla="*/ 52 w 86"/>
                  <a:gd name="T25" fmla="*/ 66 h 82"/>
                  <a:gd name="T26" fmla="*/ 50 w 86"/>
                  <a:gd name="T27" fmla="*/ 68 h 82"/>
                  <a:gd name="T28" fmla="*/ 47 w 86"/>
                  <a:gd name="T29" fmla="*/ 66 h 82"/>
                  <a:gd name="T30" fmla="*/ 45 w 86"/>
                  <a:gd name="T31" fmla="*/ 63 h 82"/>
                  <a:gd name="T32" fmla="*/ 43 w 86"/>
                  <a:gd name="T33" fmla="*/ 61 h 82"/>
                  <a:gd name="T34" fmla="*/ 42 w 86"/>
                  <a:gd name="T35" fmla="*/ 59 h 82"/>
                  <a:gd name="T36" fmla="*/ 43 w 86"/>
                  <a:gd name="T37" fmla="*/ 59 h 82"/>
                  <a:gd name="T38" fmla="*/ 41 w 86"/>
                  <a:gd name="T39" fmla="*/ 57 h 82"/>
                  <a:gd name="T40" fmla="*/ 39 w 86"/>
                  <a:gd name="T41" fmla="*/ 57 h 82"/>
                  <a:gd name="T42" fmla="*/ 32 w 86"/>
                  <a:gd name="T43" fmla="*/ 53 h 82"/>
                  <a:gd name="T44" fmla="*/ 26 w 86"/>
                  <a:gd name="T45" fmla="*/ 54 h 82"/>
                  <a:gd name="T46" fmla="*/ 22 w 86"/>
                  <a:gd name="T47" fmla="*/ 56 h 82"/>
                  <a:gd name="T48" fmla="*/ 28 w 86"/>
                  <a:gd name="T49" fmla="*/ 59 h 82"/>
                  <a:gd name="T50" fmla="*/ 30 w 86"/>
                  <a:gd name="T51" fmla="*/ 59 h 82"/>
                  <a:gd name="T52" fmla="*/ 33 w 86"/>
                  <a:gd name="T53" fmla="*/ 59 h 82"/>
                  <a:gd name="T54" fmla="*/ 32 w 86"/>
                  <a:gd name="T55" fmla="*/ 61 h 82"/>
                  <a:gd name="T56" fmla="*/ 34 w 86"/>
                  <a:gd name="T57" fmla="*/ 62 h 82"/>
                  <a:gd name="T58" fmla="*/ 35 w 86"/>
                  <a:gd name="T59" fmla="*/ 64 h 82"/>
                  <a:gd name="T60" fmla="*/ 39 w 86"/>
                  <a:gd name="T61" fmla="*/ 72 h 82"/>
                  <a:gd name="T62" fmla="*/ 42 w 86"/>
                  <a:gd name="T63" fmla="*/ 76 h 82"/>
                  <a:gd name="T64" fmla="*/ 44 w 86"/>
                  <a:gd name="T65" fmla="*/ 77 h 82"/>
                  <a:gd name="T66" fmla="*/ 49 w 86"/>
                  <a:gd name="T67" fmla="*/ 78 h 82"/>
                  <a:gd name="T68" fmla="*/ 54 w 86"/>
                  <a:gd name="T69" fmla="*/ 80 h 82"/>
                  <a:gd name="T70" fmla="*/ 58 w 86"/>
                  <a:gd name="T71" fmla="*/ 81 h 82"/>
                  <a:gd name="T72" fmla="*/ 67 w 86"/>
                  <a:gd name="T73" fmla="*/ 77 h 82"/>
                  <a:gd name="T74" fmla="*/ 72 w 86"/>
                  <a:gd name="T75" fmla="*/ 72 h 82"/>
                  <a:gd name="T76" fmla="*/ 75 w 86"/>
                  <a:gd name="T77" fmla="*/ 66 h 82"/>
                  <a:gd name="T78" fmla="*/ 77 w 86"/>
                  <a:gd name="T79" fmla="*/ 63 h 82"/>
                  <a:gd name="T80" fmla="*/ 80 w 86"/>
                  <a:gd name="T81" fmla="*/ 60 h 82"/>
                  <a:gd name="T82" fmla="*/ 83 w 86"/>
                  <a:gd name="T83" fmla="*/ 54 h 82"/>
                  <a:gd name="T84" fmla="*/ 83 w 86"/>
                  <a:gd name="T85" fmla="*/ 47 h 82"/>
                  <a:gd name="T86" fmla="*/ 85 w 86"/>
                  <a:gd name="T87" fmla="*/ 37 h 82"/>
                  <a:gd name="T88" fmla="*/ 81 w 86"/>
                  <a:gd name="T89" fmla="*/ 24 h 82"/>
                  <a:gd name="T90" fmla="*/ 80 w 86"/>
                  <a:gd name="T91" fmla="*/ 19 h 82"/>
                  <a:gd name="T92" fmla="*/ 76 w 86"/>
                  <a:gd name="T93" fmla="*/ 16 h 82"/>
                  <a:gd name="T94" fmla="*/ 70 w 86"/>
                  <a:gd name="T95" fmla="*/ 10 h 82"/>
                  <a:gd name="T96" fmla="*/ 55 w 86"/>
                  <a:gd name="T97" fmla="*/ 3 h 82"/>
                  <a:gd name="T98" fmla="*/ 41 w 86"/>
                  <a:gd name="T99" fmla="*/ 5 h 82"/>
                  <a:gd name="T100" fmla="*/ 27 w 86"/>
                  <a:gd name="T101" fmla="*/ 11 h 82"/>
                  <a:gd name="T102" fmla="*/ 9 w 86"/>
                  <a:gd name="T103" fmla="*/ 47 h 82"/>
                  <a:gd name="T104" fmla="*/ 10 w 86"/>
                  <a:gd name="T105" fmla="*/ 47 h 82"/>
                  <a:gd name="T106" fmla="*/ 13 w 86"/>
                  <a:gd name="T107" fmla="*/ 48 h 82"/>
                  <a:gd name="T108" fmla="*/ 17 w 86"/>
                  <a:gd name="T109" fmla="*/ 46 h 82"/>
                  <a:gd name="T110" fmla="*/ 25 w 86"/>
                  <a:gd name="T111" fmla="*/ 41 h 82"/>
                  <a:gd name="T112" fmla="*/ 33 w 86"/>
                  <a:gd name="T113" fmla="*/ 36 h 82"/>
                  <a:gd name="T114" fmla="*/ 49 w 86"/>
                  <a:gd name="T115" fmla="*/ 25 h 82"/>
                  <a:gd name="T116" fmla="*/ 51 w 86"/>
                  <a:gd name="T117" fmla="*/ 24 h 82"/>
                  <a:gd name="T118" fmla="*/ 56 w 86"/>
                  <a:gd name="T119" fmla="*/ 27 h 82"/>
                  <a:gd name="T120" fmla="*/ 58 w 86"/>
                  <a:gd name="T121" fmla="*/ 28 h 82"/>
                  <a:gd name="T122" fmla="*/ 60 w 86"/>
                  <a:gd name="T123" fmla="*/ 31 h 82"/>
                  <a:gd name="T124" fmla="*/ 60 w 86"/>
                  <a:gd name="T125" fmla="*/ 3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 h="82">
                    <a:moveTo>
                      <a:pt x="59" y="35"/>
                    </a:moveTo>
                    <a:cubicBezTo>
                      <a:pt x="60" y="36"/>
                      <a:pt x="62" y="37"/>
                      <a:pt x="61" y="39"/>
                    </a:cubicBezTo>
                    <a:cubicBezTo>
                      <a:pt x="62" y="39"/>
                      <a:pt x="62" y="40"/>
                      <a:pt x="63" y="40"/>
                    </a:cubicBezTo>
                    <a:cubicBezTo>
                      <a:pt x="61" y="40"/>
                      <a:pt x="61" y="40"/>
                      <a:pt x="61" y="40"/>
                    </a:cubicBezTo>
                    <a:cubicBezTo>
                      <a:pt x="62" y="41"/>
                      <a:pt x="62" y="41"/>
                      <a:pt x="62" y="41"/>
                    </a:cubicBezTo>
                    <a:cubicBezTo>
                      <a:pt x="61" y="41"/>
                      <a:pt x="61" y="41"/>
                      <a:pt x="61" y="41"/>
                    </a:cubicBezTo>
                    <a:cubicBezTo>
                      <a:pt x="62" y="41"/>
                      <a:pt x="62" y="41"/>
                      <a:pt x="62" y="41"/>
                    </a:cubicBezTo>
                    <a:cubicBezTo>
                      <a:pt x="61" y="41"/>
                      <a:pt x="61" y="42"/>
                      <a:pt x="60" y="41"/>
                    </a:cubicBezTo>
                    <a:cubicBezTo>
                      <a:pt x="60" y="43"/>
                      <a:pt x="60" y="43"/>
                      <a:pt x="60" y="43"/>
                    </a:cubicBezTo>
                    <a:cubicBezTo>
                      <a:pt x="60" y="43"/>
                      <a:pt x="61" y="43"/>
                      <a:pt x="61" y="43"/>
                    </a:cubicBezTo>
                    <a:cubicBezTo>
                      <a:pt x="60" y="43"/>
                      <a:pt x="60" y="43"/>
                      <a:pt x="60" y="43"/>
                    </a:cubicBezTo>
                    <a:cubicBezTo>
                      <a:pt x="59" y="44"/>
                      <a:pt x="63" y="45"/>
                      <a:pt x="62" y="46"/>
                    </a:cubicBezTo>
                    <a:cubicBezTo>
                      <a:pt x="62" y="46"/>
                      <a:pt x="62" y="46"/>
                      <a:pt x="62" y="46"/>
                    </a:cubicBezTo>
                    <a:cubicBezTo>
                      <a:pt x="63" y="46"/>
                      <a:pt x="63" y="46"/>
                      <a:pt x="63" y="46"/>
                    </a:cubicBezTo>
                    <a:cubicBezTo>
                      <a:pt x="64" y="47"/>
                      <a:pt x="62" y="46"/>
                      <a:pt x="63" y="46"/>
                    </a:cubicBezTo>
                    <a:cubicBezTo>
                      <a:pt x="64" y="46"/>
                      <a:pt x="64" y="46"/>
                      <a:pt x="65" y="47"/>
                    </a:cubicBezTo>
                    <a:cubicBezTo>
                      <a:pt x="65" y="47"/>
                      <a:pt x="65" y="47"/>
                      <a:pt x="65" y="47"/>
                    </a:cubicBezTo>
                    <a:cubicBezTo>
                      <a:pt x="63" y="48"/>
                      <a:pt x="63" y="48"/>
                      <a:pt x="63" y="48"/>
                    </a:cubicBezTo>
                    <a:cubicBezTo>
                      <a:pt x="64" y="50"/>
                      <a:pt x="64" y="50"/>
                      <a:pt x="64" y="50"/>
                    </a:cubicBezTo>
                    <a:cubicBezTo>
                      <a:pt x="63" y="50"/>
                      <a:pt x="63" y="49"/>
                      <a:pt x="63" y="50"/>
                    </a:cubicBezTo>
                    <a:cubicBezTo>
                      <a:pt x="64" y="50"/>
                      <a:pt x="64" y="50"/>
                      <a:pt x="64" y="50"/>
                    </a:cubicBezTo>
                    <a:cubicBezTo>
                      <a:pt x="63" y="50"/>
                      <a:pt x="63" y="50"/>
                      <a:pt x="63" y="50"/>
                    </a:cubicBezTo>
                    <a:cubicBezTo>
                      <a:pt x="63" y="50"/>
                      <a:pt x="64" y="51"/>
                      <a:pt x="63" y="51"/>
                    </a:cubicBezTo>
                    <a:cubicBezTo>
                      <a:pt x="62" y="50"/>
                      <a:pt x="62" y="50"/>
                      <a:pt x="62" y="50"/>
                    </a:cubicBezTo>
                    <a:cubicBezTo>
                      <a:pt x="62" y="51"/>
                      <a:pt x="62" y="51"/>
                      <a:pt x="62" y="51"/>
                    </a:cubicBezTo>
                    <a:cubicBezTo>
                      <a:pt x="62" y="51"/>
                      <a:pt x="62" y="51"/>
                      <a:pt x="62" y="51"/>
                    </a:cubicBezTo>
                    <a:cubicBezTo>
                      <a:pt x="61" y="51"/>
                      <a:pt x="62" y="52"/>
                      <a:pt x="62" y="52"/>
                    </a:cubicBezTo>
                    <a:cubicBezTo>
                      <a:pt x="64" y="52"/>
                      <a:pt x="64" y="52"/>
                      <a:pt x="64" y="52"/>
                    </a:cubicBezTo>
                    <a:cubicBezTo>
                      <a:pt x="63" y="52"/>
                      <a:pt x="64" y="53"/>
                      <a:pt x="63" y="53"/>
                    </a:cubicBezTo>
                    <a:cubicBezTo>
                      <a:pt x="63" y="52"/>
                      <a:pt x="63" y="52"/>
                      <a:pt x="63" y="52"/>
                    </a:cubicBezTo>
                    <a:cubicBezTo>
                      <a:pt x="63" y="53"/>
                      <a:pt x="64" y="53"/>
                      <a:pt x="63" y="53"/>
                    </a:cubicBezTo>
                    <a:cubicBezTo>
                      <a:pt x="63" y="53"/>
                      <a:pt x="63" y="53"/>
                      <a:pt x="63" y="53"/>
                    </a:cubicBezTo>
                    <a:cubicBezTo>
                      <a:pt x="64" y="54"/>
                      <a:pt x="63" y="54"/>
                      <a:pt x="62" y="54"/>
                    </a:cubicBezTo>
                    <a:cubicBezTo>
                      <a:pt x="62" y="54"/>
                      <a:pt x="62" y="54"/>
                      <a:pt x="62" y="54"/>
                    </a:cubicBezTo>
                    <a:cubicBezTo>
                      <a:pt x="63" y="55"/>
                      <a:pt x="63" y="55"/>
                      <a:pt x="63" y="55"/>
                    </a:cubicBezTo>
                    <a:cubicBezTo>
                      <a:pt x="64" y="55"/>
                      <a:pt x="64" y="55"/>
                      <a:pt x="64" y="55"/>
                    </a:cubicBezTo>
                    <a:cubicBezTo>
                      <a:pt x="63" y="55"/>
                      <a:pt x="65" y="57"/>
                      <a:pt x="64" y="57"/>
                    </a:cubicBezTo>
                    <a:cubicBezTo>
                      <a:pt x="64" y="57"/>
                      <a:pt x="64" y="56"/>
                      <a:pt x="64" y="56"/>
                    </a:cubicBezTo>
                    <a:cubicBezTo>
                      <a:pt x="61" y="54"/>
                      <a:pt x="61" y="54"/>
                      <a:pt x="61" y="54"/>
                    </a:cubicBezTo>
                    <a:cubicBezTo>
                      <a:pt x="61" y="55"/>
                      <a:pt x="61" y="55"/>
                      <a:pt x="61" y="55"/>
                    </a:cubicBezTo>
                    <a:cubicBezTo>
                      <a:pt x="62" y="56"/>
                      <a:pt x="62" y="56"/>
                      <a:pt x="62" y="56"/>
                    </a:cubicBezTo>
                    <a:cubicBezTo>
                      <a:pt x="62" y="56"/>
                      <a:pt x="62" y="56"/>
                      <a:pt x="62" y="56"/>
                    </a:cubicBezTo>
                    <a:cubicBezTo>
                      <a:pt x="64" y="57"/>
                      <a:pt x="64" y="57"/>
                      <a:pt x="64" y="57"/>
                    </a:cubicBezTo>
                    <a:cubicBezTo>
                      <a:pt x="64" y="57"/>
                      <a:pt x="63" y="56"/>
                      <a:pt x="63" y="57"/>
                    </a:cubicBezTo>
                    <a:cubicBezTo>
                      <a:pt x="63" y="58"/>
                      <a:pt x="64" y="58"/>
                      <a:pt x="64" y="58"/>
                    </a:cubicBezTo>
                    <a:cubicBezTo>
                      <a:pt x="64" y="58"/>
                      <a:pt x="64" y="58"/>
                      <a:pt x="64" y="58"/>
                    </a:cubicBezTo>
                    <a:cubicBezTo>
                      <a:pt x="63" y="58"/>
                      <a:pt x="63" y="59"/>
                      <a:pt x="62" y="58"/>
                    </a:cubicBezTo>
                    <a:cubicBezTo>
                      <a:pt x="61" y="57"/>
                      <a:pt x="61" y="57"/>
                      <a:pt x="61" y="57"/>
                    </a:cubicBezTo>
                    <a:cubicBezTo>
                      <a:pt x="62" y="58"/>
                      <a:pt x="62" y="58"/>
                      <a:pt x="62" y="58"/>
                    </a:cubicBezTo>
                    <a:cubicBezTo>
                      <a:pt x="61" y="57"/>
                      <a:pt x="62" y="58"/>
                      <a:pt x="60" y="57"/>
                    </a:cubicBezTo>
                    <a:cubicBezTo>
                      <a:pt x="61" y="58"/>
                      <a:pt x="61" y="58"/>
                      <a:pt x="60" y="58"/>
                    </a:cubicBezTo>
                    <a:cubicBezTo>
                      <a:pt x="61" y="58"/>
                      <a:pt x="61" y="58"/>
                      <a:pt x="61" y="58"/>
                    </a:cubicBezTo>
                    <a:cubicBezTo>
                      <a:pt x="63" y="61"/>
                      <a:pt x="60" y="57"/>
                      <a:pt x="60" y="58"/>
                    </a:cubicBezTo>
                    <a:cubicBezTo>
                      <a:pt x="60" y="59"/>
                      <a:pt x="60" y="59"/>
                      <a:pt x="60" y="59"/>
                    </a:cubicBezTo>
                    <a:cubicBezTo>
                      <a:pt x="59" y="59"/>
                      <a:pt x="59" y="59"/>
                      <a:pt x="59" y="59"/>
                    </a:cubicBezTo>
                    <a:cubicBezTo>
                      <a:pt x="57" y="58"/>
                      <a:pt x="57" y="58"/>
                      <a:pt x="57" y="58"/>
                    </a:cubicBezTo>
                    <a:cubicBezTo>
                      <a:pt x="58" y="59"/>
                      <a:pt x="57" y="59"/>
                      <a:pt x="57" y="59"/>
                    </a:cubicBezTo>
                    <a:cubicBezTo>
                      <a:pt x="58" y="60"/>
                      <a:pt x="57" y="58"/>
                      <a:pt x="58" y="59"/>
                    </a:cubicBezTo>
                    <a:cubicBezTo>
                      <a:pt x="59" y="60"/>
                      <a:pt x="59" y="60"/>
                      <a:pt x="59" y="60"/>
                    </a:cubicBezTo>
                    <a:cubicBezTo>
                      <a:pt x="58" y="60"/>
                      <a:pt x="58" y="60"/>
                      <a:pt x="58" y="60"/>
                    </a:cubicBezTo>
                    <a:cubicBezTo>
                      <a:pt x="59" y="61"/>
                      <a:pt x="59" y="61"/>
                      <a:pt x="59" y="61"/>
                    </a:cubicBezTo>
                    <a:cubicBezTo>
                      <a:pt x="59" y="63"/>
                      <a:pt x="59" y="63"/>
                      <a:pt x="59" y="63"/>
                    </a:cubicBezTo>
                    <a:cubicBezTo>
                      <a:pt x="58" y="62"/>
                      <a:pt x="58" y="62"/>
                      <a:pt x="58" y="62"/>
                    </a:cubicBezTo>
                    <a:cubicBezTo>
                      <a:pt x="58" y="62"/>
                      <a:pt x="58" y="62"/>
                      <a:pt x="58" y="62"/>
                    </a:cubicBezTo>
                    <a:cubicBezTo>
                      <a:pt x="57" y="61"/>
                      <a:pt x="57" y="61"/>
                      <a:pt x="57" y="61"/>
                    </a:cubicBezTo>
                    <a:cubicBezTo>
                      <a:pt x="57" y="62"/>
                      <a:pt x="57" y="62"/>
                      <a:pt x="57" y="62"/>
                    </a:cubicBezTo>
                    <a:cubicBezTo>
                      <a:pt x="57" y="62"/>
                      <a:pt x="57" y="62"/>
                      <a:pt x="57" y="62"/>
                    </a:cubicBezTo>
                    <a:cubicBezTo>
                      <a:pt x="58" y="63"/>
                      <a:pt x="57" y="62"/>
                      <a:pt x="57" y="63"/>
                    </a:cubicBezTo>
                    <a:cubicBezTo>
                      <a:pt x="56" y="63"/>
                      <a:pt x="57" y="65"/>
                      <a:pt x="58" y="66"/>
                    </a:cubicBezTo>
                    <a:cubicBezTo>
                      <a:pt x="57" y="65"/>
                      <a:pt x="57" y="65"/>
                      <a:pt x="57" y="65"/>
                    </a:cubicBezTo>
                    <a:cubicBezTo>
                      <a:pt x="57" y="65"/>
                      <a:pt x="57" y="65"/>
                      <a:pt x="57" y="65"/>
                    </a:cubicBezTo>
                    <a:cubicBezTo>
                      <a:pt x="57" y="65"/>
                      <a:pt x="56" y="64"/>
                      <a:pt x="55" y="64"/>
                    </a:cubicBezTo>
                    <a:cubicBezTo>
                      <a:pt x="56" y="65"/>
                      <a:pt x="56" y="65"/>
                      <a:pt x="56" y="65"/>
                    </a:cubicBezTo>
                    <a:cubicBezTo>
                      <a:pt x="56" y="65"/>
                      <a:pt x="56" y="65"/>
                      <a:pt x="56" y="65"/>
                    </a:cubicBezTo>
                    <a:cubicBezTo>
                      <a:pt x="56" y="66"/>
                      <a:pt x="56" y="66"/>
                      <a:pt x="56" y="66"/>
                    </a:cubicBezTo>
                    <a:cubicBezTo>
                      <a:pt x="56" y="66"/>
                      <a:pt x="56" y="66"/>
                      <a:pt x="56" y="66"/>
                    </a:cubicBezTo>
                    <a:cubicBezTo>
                      <a:pt x="55" y="65"/>
                      <a:pt x="55" y="65"/>
                      <a:pt x="55" y="65"/>
                    </a:cubicBezTo>
                    <a:cubicBezTo>
                      <a:pt x="55" y="66"/>
                      <a:pt x="55" y="66"/>
                      <a:pt x="55" y="66"/>
                    </a:cubicBezTo>
                    <a:cubicBezTo>
                      <a:pt x="56" y="67"/>
                      <a:pt x="56" y="67"/>
                      <a:pt x="56" y="67"/>
                    </a:cubicBezTo>
                    <a:cubicBezTo>
                      <a:pt x="55" y="67"/>
                      <a:pt x="55" y="67"/>
                      <a:pt x="55" y="67"/>
                    </a:cubicBezTo>
                    <a:cubicBezTo>
                      <a:pt x="55" y="66"/>
                      <a:pt x="55" y="66"/>
                      <a:pt x="55" y="66"/>
                    </a:cubicBezTo>
                    <a:cubicBezTo>
                      <a:pt x="54" y="65"/>
                      <a:pt x="55" y="67"/>
                      <a:pt x="55" y="67"/>
                    </a:cubicBezTo>
                    <a:cubicBezTo>
                      <a:pt x="54" y="66"/>
                      <a:pt x="54" y="66"/>
                      <a:pt x="54" y="66"/>
                    </a:cubicBezTo>
                    <a:cubicBezTo>
                      <a:pt x="54" y="66"/>
                      <a:pt x="54" y="66"/>
                      <a:pt x="54" y="66"/>
                    </a:cubicBezTo>
                    <a:cubicBezTo>
                      <a:pt x="54" y="67"/>
                      <a:pt x="54" y="67"/>
                      <a:pt x="54" y="67"/>
                    </a:cubicBezTo>
                    <a:cubicBezTo>
                      <a:pt x="53" y="67"/>
                      <a:pt x="53" y="67"/>
                      <a:pt x="53" y="67"/>
                    </a:cubicBezTo>
                    <a:cubicBezTo>
                      <a:pt x="53" y="65"/>
                      <a:pt x="53" y="65"/>
                      <a:pt x="53" y="65"/>
                    </a:cubicBezTo>
                    <a:cubicBezTo>
                      <a:pt x="53" y="67"/>
                      <a:pt x="53" y="67"/>
                      <a:pt x="53" y="67"/>
                    </a:cubicBezTo>
                    <a:cubicBezTo>
                      <a:pt x="53" y="66"/>
                      <a:pt x="53" y="66"/>
                      <a:pt x="53" y="65"/>
                    </a:cubicBezTo>
                    <a:cubicBezTo>
                      <a:pt x="52" y="64"/>
                      <a:pt x="52" y="64"/>
                      <a:pt x="52" y="65"/>
                    </a:cubicBezTo>
                    <a:cubicBezTo>
                      <a:pt x="52" y="66"/>
                      <a:pt x="52" y="66"/>
                      <a:pt x="52" y="66"/>
                    </a:cubicBezTo>
                    <a:cubicBezTo>
                      <a:pt x="52" y="67"/>
                      <a:pt x="52" y="69"/>
                      <a:pt x="51" y="68"/>
                    </a:cubicBezTo>
                    <a:cubicBezTo>
                      <a:pt x="51" y="68"/>
                      <a:pt x="51" y="68"/>
                      <a:pt x="51" y="68"/>
                    </a:cubicBezTo>
                    <a:cubicBezTo>
                      <a:pt x="51" y="69"/>
                      <a:pt x="51" y="69"/>
                      <a:pt x="51" y="69"/>
                    </a:cubicBezTo>
                    <a:cubicBezTo>
                      <a:pt x="51" y="68"/>
                      <a:pt x="51" y="66"/>
                      <a:pt x="50" y="66"/>
                    </a:cubicBezTo>
                    <a:cubicBezTo>
                      <a:pt x="50" y="68"/>
                      <a:pt x="50" y="68"/>
                      <a:pt x="50" y="68"/>
                    </a:cubicBezTo>
                    <a:cubicBezTo>
                      <a:pt x="50" y="68"/>
                      <a:pt x="50" y="68"/>
                      <a:pt x="50" y="68"/>
                    </a:cubicBezTo>
                    <a:cubicBezTo>
                      <a:pt x="50" y="68"/>
                      <a:pt x="50" y="68"/>
                      <a:pt x="50" y="68"/>
                    </a:cubicBezTo>
                    <a:cubicBezTo>
                      <a:pt x="49" y="68"/>
                      <a:pt x="50" y="66"/>
                      <a:pt x="49" y="67"/>
                    </a:cubicBezTo>
                    <a:cubicBezTo>
                      <a:pt x="50" y="66"/>
                      <a:pt x="50" y="66"/>
                      <a:pt x="50" y="66"/>
                    </a:cubicBezTo>
                    <a:cubicBezTo>
                      <a:pt x="49" y="66"/>
                      <a:pt x="49" y="66"/>
                      <a:pt x="49" y="66"/>
                    </a:cubicBezTo>
                    <a:cubicBezTo>
                      <a:pt x="49" y="67"/>
                      <a:pt x="49" y="67"/>
                      <a:pt x="49" y="67"/>
                    </a:cubicBezTo>
                    <a:cubicBezTo>
                      <a:pt x="48" y="67"/>
                      <a:pt x="48" y="67"/>
                      <a:pt x="48" y="66"/>
                    </a:cubicBezTo>
                    <a:cubicBezTo>
                      <a:pt x="47" y="68"/>
                      <a:pt x="47" y="68"/>
                      <a:pt x="47" y="68"/>
                    </a:cubicBezTo>
                    <a:cubicBezTo>
                      <a:pt x="48" y="66"/>
                      <a:pt x="47" y="67"/>
                      <a:pt x="47" y="66"/>
                    </a:cubicBezTo>
                    <a:cubicBezTo>
                      <a:pt x="47" y="66"/>
                      <a:pt x="47" y="66"/>
                      <a:pt x="47" y="66"/>
                    </a:cubicBezTo>
                    <a:cubicBezTo>
                      <a:pt x="48" y="65"/>
                      <a:pt x="48" y="65"/>
                      <a:pt x="48" y="65"/>
                    </a:cubicBezTo>
                    <a:cubicBezTo>
                      <a:pt x="47" y="67"/>
                      <a:pt x="46" y="66"/>
                      <a:pt x="46" y="66"/>
                    </a:cubicBezTo>
                    <a:cubicBezTo>
                      <a:pt x="47" y="65"/>
                      <a:pt x="45" y="66"/>
                      <a:pt x="47" y="64"/>
                    </a:cubicBezTo>
                    <a:cubicBezTo>
                      <a:pt x="46" y="65"/>
                      <a:pt x="46" y="64"/>
                      <a:pt x="45" y="65"/>
                    </a:cubicBezTo>
                    <a:cubicBezTo>
                      <a:pt x="45" y="64"/>
                      <a:pt x="46" y="63"/>
                      <a:pt x="46" y="63"/>
                    </a:cubicBezTo>
                    <a:cubicBezTo>
                      <a:pt x="45" y="63"/>
                      <a:pt x="45" y="63"/>
                      <a:pt x="45" y="63"/>
                    </a:cubicBezTo>
                    <a:cubicBezTo>
                      <a:pt x="46" y="61"/>
                      <a:pt x="46" y="61"/>
                      <a:pt x="46" y="61"/>
                    </a:cubicBezTo>
                    <a:cubicBezTo>
                      <a:pt x="44" y="62"/>
                      <a:pt x="44" y="62"/>
                      <a:pt x="44" y="62"/>
                    </a:cubicBezTo>
                    <a:cubicBezTo>
                      <a:pt x="45" y="61"/>
                      <a:pt x="45" y="61"/>
                      <a:pt x="45" y="61"/>
                    </a:cubicBezTo>
                    <a:cubicBezTo>
                      <a:pt x="44" y="62"/>
                      <a:pt x="44" y="62"/>
                      <a:pt x="44" y="62"/>
                    </a:cubicBezTo>
                    <a:cubicBezTo>
                      <a:pt x="44" y="62"/>
                      <a:pt x="44" y="62"/>
                      <a:pt x="44" y="62"/>
                    </a:cubicBezTo>
                    <a:cubicBezTo>
                      <a:pt x="43" y="63"/>
                      <a:pt x="43" y="62"/>
                      <a:pt x="43" y="62"/>
                    </a:cubicBezTo>
                    <a:cubicBezTo>
                      <a:pt x="43" y="61"/>
                      <a:pt x="43" y="61"/>
                      <a:pt x="43" y="61"/>
                    </a:cubicBezTo>
                    <a:cubicBezTo>
                      <a:pt x="44" y="60"/>
                      <a:pt x="44" y="60"/>
                      <a:pt x="44" y="60"/>
                    </a:cubicBezTo>
                    <a:cubicBezTo>
                      <a:pt x="44" y="61"/>
                      <a:pt x="42" y="61"/>
                      <a:pt x="41" y="62"/>
                    </a:cubicBezTo>
                    <a:cubicBezTo>
                      <a:pt x="41" y="62"/>
                      <a:pt x="41" y="62"/>
                      <a:pt x="41" y="62"/>
                    </a:cubicBezTo>
                    <a:cubicBezTo>
                      <a:pt x="42" y="61"/>
                      <a:pt x="42" y="61"/>
                      <a:pt x="42" y="61"/>
                    </a:cubicBezTo>
                    <a:cubicBezTo>
                      <a:pt x="40" y="62"/>
                      <a:pt x="40" y="62"/>
                      <a:pt x="40" y="62"/>
                    </a:cubicBezTo>
                    <a:cubicBezTo>
                      <a:pt x="40" y="61"/>
                      <a:pt x="40" y="61"/>
                      <a:pt x="40" y="61"/>
                    </a:cubicBezTo>
                    <a:cubicBezTo>
                      <a:pt x="41" y="61"/>
                      <a:pt x="43" y="60"/>
                      <a:pt x="42" y="59"/>
                    </a:cubicBezTo>
                    <a:cubicBezTo>
                      <a:pt x="44" y="59"/>
                      <a:pt x="44" y="59"/>
                      <a:pt x="44" y="59"/>
                    </a:cubicBezTo>
                    <a:cubicBezTo>
                      <a:pt x="44" y="59"/>
                      <a:pt x="44" y="59"/>
                      <a:pt x="44" y="59"/>
                    </a:cubicBezTo>
                    <a:cubicBezTo>
                      <a:pt x="43" y="59"/>
                      <a:pt x="43" y="59"/>
                      <a:pt x="43" y="59"/>
                    </a:cubicBezTo>
                    <a:cubicBezTo>
                      <a:pt x="45" y="57"/>
                      <a:pt x="45" y="57"/>
                      <a:pt x="45" y="57"/>
                    </a:cubicBezTo>
                    <a:cubicBezTo>
                      <a:pt x="44" y="58"/>
                      <a:pt x="44" y="58"/>
                      <a:pt x="44" y="58"/>
                    </a:cubicBezTo>
                    <a:cubicBezTo>
                      <a:pt x="44" y="58"/>
                      <a:pt x="44" y="58"/>
                      <a:pt x="44" y="58"/>
                    </a:cubicBezTo>
                    <a:cubicBezTo>
                      <a:pt x="43" y="59"/>
                      <a:pt x="43" y="59"/>
                      <a:pt x="43" y="59"/>
                    </a:cubicBezTo>
                    <a:cubicBezTo>
                      <a:pt x="43" y="59"/>
                      <a:pt x="42" y="59"/>
                      <a:pt x="42" y="58"/>
                    </a:cubicBezTo>
                    <a:cubicBezTo>
                      <a:pt x="41" y="60"/>
                      <a:pt x="40" y="58"/>
                      <a:pt x="40" y="59"/>
                    </a:cubicBezTo>
                    <a:cubicBezTo>
                      <a:pt x="40" y="59"/>
                      <a:pt x="40" y="59"/>
                      <a:pt x="40" y="59"/>
                    </a:cubicBezTo>
                    <a:cubicBezTo>
                      <a:pt x="41" y="58"/>
                      <a:pt x="41" y="58"/>
                      <a:pt x="41" y="58"/>
                    </a:cubicBezTo>
                    <a:cubicBezTo>
                      <a:pt x="40" y="58"/>
                      <a:pt x="40" y="58"/>
                      <a:pt x="40" y="58"/>
                    </a:cubicBezTo>
                    <a:cubicBezTo>
                      <a:pt x="41" y="57"/>
                      <a:pt x="41" y="57"/>
                      <a:pt x="41" y="57"/>
                    </a:cubicBezTo>
                    <a:cubicBezTo>
                      <a:pt x="41" y="57"/>
                      <a:pt x="41" y="57"/>
                      <a:pt x="41" y="57"/>
                    </a:cubicBezTo>
                    <a:cubicBezTo>
                      <a:pt x="41" y="57"/>
                      <a:pt x="41" y="57"/>
                      <a:pt x="41" y="57"/>
                    </a:cubicBezTo>
                    <a:cubicBezTo>
                      <a:pt x="40" y="57"/>
                      <a:pt x="40" y="57"/>
                      <a:pt x="40" y="57"/>
                    </a:cubicBezTo>
                    <a:cubicBezTo>
                      <a:pt x="40" y="57"/>
                      <a:pt x="40" y="57"/>
                      <a:pt x="40" y="57"/>
                    </a:cubicBezTo>
                    <a:cubicBezTo>
                      <a:pt x="42" y="56"/>
                      <a:pt x="42" y="56"/>
                      <a:pt x="42" y="56"/>
                    </a:cubicBezTo>
                    <a:cubicBezTo>
                      <a:pt x="42" y="56"/>
                      <a:pt x="41" y="55"/>
                      <a:pt x="41" y="56"/>
                    </a:cubicBezTo>
                    <a:cubicBezTo>
                      <a:pt x="40" y="56"/>
                      <a:pt x="40" y="56"/>
                      <a:pt x="40" y="56"/>
                    </a:cubicBezTo>
                    <a:cubicBezTo>
                      <a:pt x="40" y="56"/>
                      <a:pt x="40" y="57"/>
                      <a:pt x="39" y="57"/>
                    </a:cubicBezTo>
                    <a:cubicBezTo>
                      <a:pt x="39" y="56"/>
                      <a:pt x="39" y="56"/>
                      <a:pt x="39" y="56"/>
                    </a:cubicBezTo>
                    <a:cubicBezTo>
                      <a:pt x="38" y="56"/>
                      <a:pt x="38" y="56"/>
                      <a:pt x="38" y="56"/>
                    </a:cubicBezTo>
                    <a:cubicBezTo>
                      <a:pt x="39" y="56"/>
                      <a:pt x="39" y="56"/>
                      <a:pt x="39" y="56"/>
                    </a:cubicBezTo>
                    <a:cubicBezTo>
                      <a:pt x="38" y="56"/>
                      <a:pt x="38" y="56"/>
                      <a:pt x="38" y="56"/>
                    </a:cubicBezTo>
                    <a:cubicBezTo>
                      <a:pt x="39" y="56"/>
                      <a:pt x="39" y="56"/>
                      <a:pt x="39" y="56"/>
                    </a:cubicBezTo>
                    <a:cubicBezTo>
                      <a:pt x="38" y="56"/>
                      <a:pt x="38" y="56"/>
                      <a:pt x="38" y="56"/>
                    </a:cubicBezTo>
                    <a:cubicBezTo>
                      <a:pt x="28" y="51"/>
                      <a:pt x="35" y="54"/>
                      <a:pt x="32" y="53"/>
                    </a:cubicBezTo>
                    <a:cubicBezTo>
                      <a:pt x="31" y="53"/>
                      <a:pt x="31" y="53"/>
                      <a:pt x="31" y="53"/>
                    </a:cubicBezTo>
                    <a:cubicBezTo>
                      <a:pt x="31" y="54"/>
                      <a:pt x="31" y="54"/>
                      <a:pt x="31" y="54"/>
                    </a:cubicBezTo>
                    <a:cubicBezTo>
                      <a:pt x="29" y="52"/>
                      <a:pt x="28" y="54"/>
                      <a:pt x="28" y="55"/>
                    </a:cubicBezTo>
                    <a:cubicBezTo>
                      <a:pt x="29" y="56"/>
                      <a:pt x="27" y="55"/>
                      <a:pt x="28" y="57"/>
                    </a:cubicBezTo>
                    <a:cubicBezTo>
                      <a:pt x="28" y="56"/>
                      <a:pt x="27" y="56"/>
                      <a:pt x="27" y="55"/>
                    </a:cubicBezTo>
                    <a:cubicBezTo>
                      <a:pt x="27" y="56"/>
                      <a:pt x="27" y="56"/>
                      <a:pt x="27" y="56"/>
                    </a:cubicBezTo>
                    <a:cubicBezTo>
                      <a:pt x="26" y="55"/>
                      <a:pt x="27" y="54"/>
                      <a:pt x="26" y="54"/>
                    </a:cubicBezTo>
                    <a:cubicBezTo>
                      <a:pt x="26" y="54"/>
                      <a:pt x="26" y="56"/>
                      <a:pt x="25" y="56"/>
                    </a:cubicBezTo>
                    <a:cubicBezTo>
                      <a:pt x="25" y="54"/>
                      <a:pt x="25" y="56"/>
                      <a:pt x="24" y="55"/>
                    </a:cubicBezTo>
                    <a:cubicBezTo>
                      <a:pt x="25" y="54"/>
                      <a:pt x="25" y="54"/>
                      <a:pt x="25" y="54"/>
                    </a:cubicBezTo>
                    <a:cubicBezTo>
                      <a:pt x="24" y="54"/>
                      <a:pt x="24" y="54"/>
                      <a:pt x="24" y="54"/>
                    </a:cubicBezTo>
                    <a:cubicBezTo>
                      <a:pt x="23" y="55"/>
                      <a:pt x="25" y="56"/>
                      <a:pt x="24" y="57"/>
                    </a:cubicBezTo>
                    <a:cubicBezTo>
                      <a:pt x="24" y="57"/>
                      <a:pt x="23" y="56"/>
                      <a:pt x="23" y="56"/>
                    </a:cubicBezTo>
                    <a:cubicBezTo>
                      <a:pt x="22" y="56"/>
                      <a:pt x="22" y="56"/>
                      <a:pt x="22" y="56"/>
                    </a:cubicBezTo>
                    <a:cubicBezTo>
                      <a:pt x="23" y="56"/>
                      <a:pt x="24" y="57"/>
                      <a:pt x="24" y="57"/>
                    </a:cubicBezTo>
                    <a:cubicBezTo>
                      <a:pt x="23" y="56"/>
                      <a:pt x="23" y="58"/>
                      <a:pt x="23" y="58"/>
                    </a:cubicBezTo>
                    <a:cubicBezTo>
                      <a:pt x="25" y="59"/>
                      <a:pt x="24" y="58"/>
                      <a:pt x="25" y="59"/>
                    </a:cubicBezTo>
                    <a:cubicBezTo>
                      <a:pt x="25" y="59"/>
                      <a:pt x="25" y="57"/>
                      <a:pt x="26" y="58"/>
                    </a:cubicBezTo>
                    <a:cubicBezTo>
                      <a:pt x="26" y="58"/>
                      <a:pt x="26" y="58"/>
                      <a:pt x="26" y="58"/>
                    </a:cubicBezTo>
                    <a:cubicBezTo>
                      <a:pt x="26" y="57"/>
                      <a:pt x="26" y="57"/>
                      <a:pt x="26" y="57"/>
                    </a:cubicBezTo>
                    <a:cubicBezTo>
                      <a:pt x="28" y="59"/>
                      <a:pt x="28" y="59"/>
                      <a:pt x="28" y="59"/>
                    </a:cubicBezTo>
                    <a:cubicBezTo>
                      <a:pt x="27" y="57"/>
                      <a:pt x="27" y="57"/>
                      <a:pt x="27" y="57"/>
                    </a:cubicBezTo>
                    <a:cubicBezTo>
                      <a:pt x="27" y="58"/>
                      <a:pt x="27" y="59"/>
                      <a:pt x="28" y="58"/>
                    </a:cubicBezTo>
                    <a:cubicBezTo>
                      <a:pt x="28" y="60"/>
                      <a:pt x="28" y="60"/>
                      <a:pt x="28" y="60"/>
                    </a:cubicBezTo>
                    <a:cubicBezTo>
                      <a:pt x="29" y="61"/>
                      <a:pt x="29" y="58"/>
                      <a:pt x="29" y="58"/>
                    </a:cubicBezTo>
                    <a:cubicBezTo>
                      <a:pt x="29" y="58"/>
                      <a:pt x="29" y="58"/>
                      <a:pt x="29" y="58"/>
                    </a:cubicBezTo>
                    <a:cubicBezTo>
                      <a:pt x="29" y="57"/>
                      <a:pt x="29" y="57"/>
                      <a:pt x="29" y="57"/>
                    </a:cubicBezTo>
                    <a:cubicBezTo>
                      <a:pt x="30" y="59"/>
                      <a:pt x="30" y="59"/>
                      <a:pt x="30" y="59"/>
                    </a:cubicBezTo>
                    <a:cubicBezTo>
                      <a:pt x="30" y="58"/>
                      <a:pt x="30" y="58"/>
                      <a:pt x="30" y="58"/>
                    </a:cubicBezTo>
                    <a:cubicBezTo>
                      <a:pt x="30" y="58"/>
                      <a:pt x="30" y="58"/>
                      <a:pt x="30" y="58"/>
                    </a:cubicBezTo>
                    <a:cubicBezTo>
                      <a:pt x="31" y="58"/>
                      <a:pt x="31" y="58"/>
                      <a:pt x="31" y="58"/>
                    </a:cubicBezTo>
                    <a:cubicBezTo>
                      <a:pt x="31" y="60"/>
                      <a:pt x="31" y="60"/>
                      <a:pt x="31" y="60"/>
                    </a:cubicBezTo>
                    <a:cubicBezTo>
                      <a:pt x="31" y="58"/>
                      <a:pt x="31" y="58"/>
                      <a:pt x="31" y="58"/>
                    </a:cubicBezTo>
                    <a:cubicBezTo>
                      <a:pt x="32" y="60"/>
                      <a:pt x="32" y="60"/>
                      <a:pt x="32" y="60"/>
                    </a:cubicBezTo>
                    <a:cubicBezTo>
                      <a:pt x="33" y="59"/>
                      <a:pt x="33" y="59"/>
                      <a:pt x="33" y="59"/>
                    </a:cubicBezTo>
                    <a:cubicBezTo>
                      <a:pt x="33" y="60"/>
                      <a:pt x="33" y="60"/>
                      <a:pt x="33" y="60"/>
                    </a:cubicBezTo>
                    <a:cubicBezTo>
                      <a:pt x="33" y="59"/>
                      <a:pt x="33" y="59"/>
                      <a:pt x="33" y="59"/>
                    </a:cubicBezTo>
                    <a:cubicBezTo>
                      <a:pt x="33" y="59"/>
                      <a:pt x="34" y="57"/>
                      <a:pt x="34" y="59"/>
                    </a:cubicBezTo>
                    <a:cubicBezTo>
                      <a:pt x="32" y="56"/>
                      <a:pt x="34" y="59"/>
                      <a:pt x="34" y="59"/>
                    </a:cubicBezTo>
                    <a:cubicBezTo>
                      <a:pt x="33" y="59"/>
                      <a:pt x="34" y="60"/>
                      <a:pt x="33" y="60"/>
                    </a:cubicBezTo>
                    <a:cubicBezTo>
                      <a:pt x="33" y="60"/>
                      <a:pt x="34" y="60"/>
                      <a:pt x="34" y="60"/>
                    </a:cubicBezTo>
                    <a:cubicBezTo>
                      <a:pt x="32" y="61"/>
                      <a:pt x="32" y="61"/>
                      <a:pt x="32" y="61"/>
                    </a:cubicBezTo>
                    <a:cubicBezTo>
                      <a:pt x="33" y="61"/>
                      <a:pt x="33" y="61"/>
                      <a:pt x="33" y="61"/>
                    </a:cubicBezTo>
                    <a:cubicBezTo>
                      <a:pt x="33" y="61"/>
                      <a:pt x="33" y="61"/>
                      <a:pt x="33" y="61"/>
                    </a:cubicBezTo>
                    <a:cubicBezTo>
                      <a:pt x="34" y="61"/>
                      <a:pt x="34" y="61"/>
                      <a:pt x="34" y="61"/>
                    </a:cubicBezTo>
                    <a:cubicBezTo>
                      <a:pt x="33" y="62"/>
                      <a:pt x="33" y="62"/>
                      <a:pt x="33" y="62"/>
                    </a:cubicBezTo>
                    <a:cubicBezTo>
                      <a:pt x="34" y="62"/>
                      <a:pt x="34" y="62"/>
                      <a:pt x="34" y="62"/>
                    </a:cubicBezTo>
                    <a:cubicBezTo>
                      <a:pt x="33" y="62"/>
                      <a:pt x="33" y="62"/>
                      <a:pt x="33" y="62"/>
                    </a:cubicBezTo>
                    <a:cubicBezTo>
                      <a:pt x="34" y="62"/>
                      <a:pt x="34" y="62"/>
                      <a:pt x="34" y="62"/>
                    </a:cubicBezTo>
                    <a:cubicBezTo>
                      <a:pt x="34" y="63"/>
                      <a:pt x="34" y="63"/>
                      <a:pt x="34" y="63"/>
                    </a:cubicBezTo>
                    <a:cubicBezTo>
                      <a:pt x="35" y="63"/>
                      <a:pt x="35" y="63"/>
                      <a:pt x="35" y="63"/>
                    </a:cubicBezTo>
                    <a:cubicBezTo>
                      <a:pt x="34" y="63"/>
                      <a:pt x="34" y="63"/>
                      <a:pt x="34" y="63"/>
                    </a:cubicBezTo>
                    <a:cubicBezTo>
                      <a:pt x="35" y="64"/>
                      <a:pt x="35" y="64"/>
                      <a:pt x="35" y="64"/>
                    </a:cubicBezTo>
                    <a:cubicBezTo>
                      <a:pt x="35" y="64"/>
                      <a:pt x="35" y="64"/>
                      <a:pt x="35" y="64"/>
                    </a:cubicBezTo>
                    <a:cubicBezTo>
                      <a:pt x="36" y="64"/>
                      <a:pt x="34" y="64"/>
                      <a:pt x="35" y="65"/>
                    </a:cubicBezTo>
                    <a:cubicBezTo>
                      <a:pt x="35" y="64"/>
                      <a:pt x="35" y="64"/>
                      <a:pt x="35" y="64"/>
                    </a:cubicBezTo>
                    <a:cubicBezTo>
                      <a:pt x="35" y="66"/>
                      <a:pt x="37" y="65"/>
                      <a:pt x="36" y="67"/>
                    </a:cubicBezTo>
                    <a:cubicBezTo>
                      <a:pt x="36" y="67"/>
                      <a:pt x="36" y="67"/>
                      <a:pt x="36" y="67"/>
                    </a:cubicBezTo>
                    <a:cubicBezTo>
                      <a:pt x="38" y="68"/>
                      <a:pt x="38" y="68"/>
                      <a:pt x="38" y="68"/>
                    </a:cubicBezTo>
                    <a:cubicBezTo>
                      <a:pt x="37" y="70"/>
                      <a:pt x="37" y="70"/>
                      <a:pt x="37" y="70"/>
                    </a:cubicBezTo>
                    <a:cubicBezTo>
                      <a:pt x="38" y="70"/>
                      <a:pt x="38" y="70"/>
                      <a:pt x="38" y="70"/>
                    </a:cubicBezTo>
                    <a:cubicBezTo>
                      <a:pt x="38" y="71"/>
                      <a:pt x="39" y="71"/>
                      <a:pt x="38" y="72"/>
                    </a:cubicBezTo>
                    <a:cubicBezTo>
                      <a:pt x="39" y="72"/>
                      <a:pt x="39" y="72"/>
                      <a:pt x="39" y="72"/>
                    </a:cubicBezTo>
                    <a:cubicBezTo>
                      <a:pt x="39" y="72"/>
                      <a:pt x="39" y="72"/>
                      <a:pt x="39" y="72"/>
                    </a:cubicBezTo>
                    <a:cubicBezTo>
                      <a:pt x="39" y="72"/>
                      <a:pt x="39" y="72"/>
                      <a:pt x="39" y="72"/>
                    </a:cubicBezTo>
                    <a:cubicBezTo>
                      <a:pt x="38" y="74"/>
                      <a:pt x="41" y="72"/>
                      <a:pt x="40" y="74"/>
                    </a:cubicBezTo>
                    <a:cubicBezTo>
                      <a:pt x="40" y="74"/>
                      <a:pt x="40" y="74"/>
                      <a:pt x="40" y="74"/>
                    </a:cubicBezTo>
                    <a:cubicBezTo>
                      <a:pt x="41" y="74"/>
                      <a:pt x="41" y="74"/>
                      <a:pt x="41" y="74"/>
                    </a:cubicBezTo>
                    <a:cubicBezTo>
                      <a:pt x="40" y="75"/>
                      <a:pt x="40" y="75"/>
                      <a:pt x="40" y="75"/>
                    </a:cubicBezTo>
                    <a:cubicBezTo>
                      <a:pt x="42" y="76"/>
                      <a:pt x="42" y="76"/>
                      <a:pt x="42" y="76"/>
                    </a:cubicBezTo>
                    <a:cubicBezTo>
                      <a:pt x="42" y="75"/>
                      <a:pt x="42" y="75"/>
                      <a:pt x="42" y="75"/>
                    </a:cubicBezTo>
                    <a:cubicBezTo>
                      <a:pt x="43" y="75"/>
                      <a:pt x="43" y="75"/>
                      <a:pt x="43" y="75"/>
                    </a:cubicBezTo>
                    <a:cubicBezTo>
                      <a:pt x="41" y="76"/>
                      <a:pt x="43" y="76"/>
                      <a:pt x="43" y="76"/>
                    </a:cubicBezTo>
                    <a:cubicBezTo>
                      <a:pt x="43" y="77"/>
                      <a:pt x="43" y="77"/>
                      <a:pt x="43" y="77"/>
                    </a:cubicBezTo>
                    <a:cubicBezTo>
                      <a:pt x="43" y="76"/>
                      <a:pt x="43" y="76"/>
                      <a:pt x="43" y="76"/>
                    </a:cubicBezTo>
                    <a:cubicBezTo>
                      <a:pt x="44" y="76"/>
                      <a:pt x="43" y="78"/>
                      <a:pt x="44" y="77"/>
                    </a:cubicBezTo>
                    <a:cubicBezTo>
                      <a:pt x="44" y="77"/>
                      <a:pt x="44" y="77"/>
                      <a:pt x="44" y="77"/>
                    </a:cubicBezTo>
                    <a:cubicBezTo>
                      <a:pt x="45" y="76"/>
                      <a:pt x="45" y="76"/>
                      <a:pt x="45" y="76"/>
                    </a:cubicBezTo>
                    <a:cubicBezTo>
                      <a:pt x="45" y="77"/>
                      <a:pt x="45" y="77"/>
                      <a:pt x="45" y="77"/>
                    </a:cubicBezTo>
                    <a:cubicBezTo>
                      <a:pt x="47" y="77"/>
                      <a:pt x="47" y="77"/>
                      <a:pt x="47" y="77"/>
                    </a:cubicBezTo>
                    <a:cubicBezTo>
                      <a:pt x="46" y="78"/>
                      <a:pt x="46" y="78"/>
                      <a:pt x="46" y="78"/>
                    </a:cubicBezTo>
                    <a:cubicBezTo>
                      <a:pt x="48" y="78"/>
                      <a:pt x="47" y="78"/>
                      <a:pt x="48" y="78"/>
                    </a:cubicBezTo>
                    <a:cubicBezTo>
                      <a:pt x="48" y="79"/>
                      <a:pt x="48" y="79"/>
                      <a:pt x="48" y="79"/>
                    </a:cubicBezTo>
                    <a:cubicBezTo>
                      <a:pt x="49" y="78"/>
                      <a:pt x="49" y="78"/>
                      <a:pt x="49" y="78"/>
                    </a:cubicBezTo>
                    <a:cubicBezTo>
                      <a:pt x="49" y="79"/>
                      <a:pt x="49" y="79"/>
                      <a:pt x="49" y="79"/>
                    </a:cubicBezTo>
                    <a:cubicBezTo>
                      <a:pt x="49" y="79"/>
                      <a:pt x="49" y="79"/>
                      <a:pt x="49" y="79"/>
                    </a:cubicBezTo>
                    <a:cubicBezTo>
                      <a:pt x="50" y="79"/>
                      <a:pt x="50" y="79"/>
                      <a:pt x="50" y="79"/>
                    </a:cubicBezTo>
                    <a:cubicBezTo>
                      <a:pt x="50" y="80"/>
                      <a:pt x="50" y="80"/>
                      <a:pt x="50" y="80"/>
                    </a:cubicBezTo>
                    <a:cubicBezTo>
                      <a:pt x="51" y="80"/>
                      <a:pt x="52" y="81"/>
                      <a:pt x="53" y="80"/>
                    </a:cubicBezTo>
                    <a:cubicBezTo>
                      <a:pt x="53" y="81"/>
                      <a:pt x="53" y="81"/>
                      <a:pt x="53" y="81"/>
                    </a:cubicBezTo>
                    <a:cubicBezTo>
                      <a:pt x="54" y="80"/>
                      <a:pt x="53" y="82"/>
                      <a:pt x="54" y="80"/>
                    </a:cubicBezTo>
                    <a:cubicBezTo>
                      <a:pt x="55" y="81"/>
                      <a:pt x="55" y="81"/>
                      <a:pt x="55" y="81"/>
                    </a:cubicBezTo>
                    <a:cubicBezTo>
                      <a:pt x="55" y="80"/>
                      <a:pt x="55" y="80"/>
                      <a:pt x="55" y="80"/>
                    </a:cubicBezTo>
                    <a:cubicBezTo>
                      <a:pt x="55" y="81"/>
                      <a:pt x="55" y="81"/>
                      <a:pt x="55" y="81"/>
                    </a:cubicBezTo>
                    <a:cubicBezTo>
                      <a:pt x="55" y="80"/>
                      <a:pt x="55" y="80"/>
                      <a:pt x="55" y="80"/>
                    </a:cubicBezTo>
                    <a:cubicBezTo>
                      <a:pt x="56" y="81"/>
                      <a:pt x="56" y="81"/>
                      <a:pt x="56" y="81"/>
                    </a:cubicBezTo>
                    <a:cubicBezTo>
                      <a:pt x="56" y="80"/>
                      <a:pt x="56" y="80"/>
                      <a:pt x="56" y="80"/>
                    </a:cubicBezTo>
                    <a:cubicBezTo>
                      <a:pt x="57" y="82"/>
                      <a:pt x="57" y="80"/>
                      <a:pt x="58" y="81"/>
                    </a:cubicBezTo>
                    <a:cubicBezTo>
                      <a:pt x="58" y="80"/>
                      <a:pt x="58" y="80"/>
                      <a:pt x="58" y="80"/>
                    </a:cubicBezTo>
                    <a:cubicBezTo>
                      <a:pt x="59" y="77"/>
                      <a:pt x="63" y="79"/>
                      <a:pt x="65" y="77"/>
                    </a:cubicBezTo>
                    <a:cubicBezTo>
                      <a:pt x="65" y="78"/>
                      <a:pt x="65" y="78"/>
                      <a:pt x="65" y="78"/>
                    </a:cubicBezTo>
                    <a:cubicBezTo>
                      <a:pt x="65" y="77"/>
                      <a:pt x="65" y="77"/>
                      <a:pt x="65" y="77"/>
                    </a:cubicBezTo>
                    <a:cubicBezTo>
                      <a:pt x="66" y="77"/>
                      <a:pt x="65" y="77"/>
                      <a:pt x="66" y="78"/>
                    </a:cubicBezTo>
                    <a:cubicBezTo>
                      <a:pt x="67" y="77"/>
                      <a:pt x="66" y="77"/>
                      <a:pt x="66" y="76"/>
                    </a:cubicBezTo>
                    <a:cubicBezTo>
                      <a:pt x="67" y="76"/>
                      <a:pt x="67" y="76"/>
                      <a:pt x="67" y="77"/>
                    </a:cubicBezTo>
                    <a:cubicBezTo>
                      <a:pt x="67" y="76"/>
                      <a:pt x="67" y="74"/>
                      <a:pt x="68" y="74"/>
                    </a:cubicBezTo>
                    <a:cubicBezTo>
                      <a:pt x="68" y="74"/>
                      <a:pt x="68" y="74"/>
                      <a:pt x="68" y="74"/>
                    </a:cubicBezTo>
                    <a:cubicBezTo>
                      <a:pt x="69" y="72"/>
                      <a:pt x="69" y="72"/>
                      <a:pt x="69" y="72"/>
                    </a:cubicBezTo>
                    <a:cubicBezTo>
                      <a:pt x="70" y="73"/>
                      <a:pt x="70" y="73"/>
                      <a:pt x="70" y="73"/>
                    </a:cubicBezTo>
                    <a:cubicBezTo>
                      <a:pt x="70" y="72"/>
                      <a:pt x="70" y="72"/>
                      <a:pt x="70" y="72"/>
                    </a:cubicBezTo>
                    <a:cubicBezTo>
                      <a:pt x="71" y="73"/>
                      <a:pt x="71" y="73"/>
                      <a:pt x="71" y="73"/>
                    </a:cubicBezTo>
                    <a:cubicBezTo>
                      <a:pt x="71" y="72"/>
                      <a:pt x="71" y="71"/>
                      <a:pt x="72" y="72"/>
                    </a:cubicBezTo>
                    <a:cubicBezTo>
                      <a:pt x="71" y="71"/>
                      <a:pt x="71" y="71"/>
                      <a:pt x="71" y="71"/>
                    </a:cubicBezTo>
                    <a:cubicBezTo>
                      <a:pt x="73" y="71"/>
                      <a:pt x="72" y="69"/>
                      <a:pt x="73" y="69"/>
                    </a:cubicBezTo>
                    <a:cubicBezTo>
                      <a:pt x="73" y="70"/>
                      <a:pt x="73" y="70"/>
                      <a:pt x="73" y="70"/>
                    </a:cubicBezTo>
                    <a:cubicBezTo>
                      <a:pt x="73" y="69"/>
                      <a:pt x="73" y="69"/>
                      <a:pt x="73" y="69"/>
                    </a:cubicBezTo>
                    <a:cubicBezTo>
                      <a:pt x="73" y="69"/>
                      <a:pt x="73" y="69"/>
                      <a:pt x="73" y="69"/>
                    </a:cubicBezTo>
                    <a:cubicBezTo>
                      <a:pt x="74" y="67"/>
                      <a:pt x="74" y="67"/>
                      <a:pt x="74" y="67"/>
                    </a:cubicBezTo>
                    <a:cubicBezTo>
                      <a:pt x="75" y="68"/>
                      <a:pt x="75" y="66"/>
                      <a:pt x="75" y="66"/>
                    </a:cubicBezTo>
                    <a:cubicBezTo>
                      <a:pt x="75" y="66"/>
                      <a:pt x="75" y="66"/>
                      <a:pt x="75" y="66"/>
                    </a:cubicBezTo>
                    <a:cubicBezTo>
                      <a:pt x="76" y="65"/>
                      <a:pt x="76" y="65"/>
                      <a:pt x="76" y="65"/>
                    </a:cubicBezTo>
                    <a:cubicBezTo>
                      <a:pt x="76" y="66"/>
                      <a:pt x="76" y="66"/>
                      <a:pt x="76" y="66"/>
                    </a:cubicBezTo>
                    <a:cubicBezTo>
                      <a:pt x="76" y="65"/>
                      <a:pt x="76" y="65"/>
                      <a:pt x="76" y="65"/>
                    </a:cubicBezTo>
                    <a:cubicBezTo>
                      <a:pt x="77" y="66"/>
                      <a:pt x="77" y="66"/>
                      <a:pt x="77" y="66"/>
                    </a:cubicBezTo>
                    <a:cubicBezTo>
                      <a:pt x="76" y="64"/>
                      <a:pt x="76" y="64"/>
                      <a:pt x="76" y="64"/>
                    </a:cubicBezTo>
                    <a:cubicBezTo>
                      <a:pt x="77" y="63"/>
                      <a:pt x="77" y="63"/>
                      <a:pt x="77" y="63"/>
                    </a:cubicBezTo>
                    <a:cubicBezTo>
                      <a:pt x="77" y="64"/>
                      <a:pt x="77" y="64"/>
                      <a:pt x="77" y="64"/>
                    </a:cubicBezTo>
                    <a:cubicBezTo>
                      <a:pt x="77" y="62"/>
                      <a:pt x="80" y="63"/>
                      <a:pt x="79" y="61"/>
                    </a:cubicBezTo>
                    <a:cubicBezTo>
                      <a:pt x="79" y="62"/>
                      <a:pt x="79" y="62"/>
                      <a:pt x="79" y="62"/>
                    </a:cubicBezTo>
                    <a:cubicBezTo>
                      <a:pt x="79" y="61"/>
                      <a:pt x="79" y="61"/>
                      <a:pt x="79" y="61"/>
                    </a:cubicBezTo>
                    <a:cubicBezTo>
                      <a:pt x="80" y="61"/>
                      <a:pt x="80" y="61"/>
                      <a:pt x="80" y="61"/>
                    </a:cubicBezTo>
                    <a:cubicBezTo>
                      <a:pt x="80" y="60"/>
                      <a:pt x="80" y="60"/>
                      <a:pt x="80" y="60"/>
                    </a:cubicBezTo>
                    <a:cubicBezTo>
                      <a:pt x="80" y="60"/>
                      <a:pt x="80" y="60"/>
                      <a:pt x="80" y="60"/>
                    </a:cubicBezTo>
                    <a:cubicBezTo>
                      <a:pt x="81" y="57"/>
                      <a:pt x="81" y="57"/>
                      <a:pt x="81" y="57"/>
                    </a:cubicBezTo>
                    <a:cubicBezTo>
                      <a:pt x="81" y="57"/>
                      <a:pt x="81" y="57"/>
                      <a:pt x="81" y="57"/>
                    </a:cubicBezTo>
                    <a:cubicBezTo>
                      <a:pt x="81" y="56"/>
                      <a:pt x="82" y="56"/>
                      <a:pt x="82" y="55"/>
                    </a:cubicBezTo>
                    <a:cubicBezTo>
                      <a:pt x="82" y="55"/>
                      <a:pt x="82" y="55"/>
                      <a:pt x="82" y="55"/>
                    </a:cubicBezTo>
                    <a:cubicBezTo>
                      <a:pt x="82" y="54"/>
                      <a:pt x="82" y="54"/>
                      <a:pt x="82" y="54"/>
                    </a:cubicBezTo>
                    <a:cubicBezTo>
                      <a:pt x="82" y="55"/>
                      <a:pt x="82" y="55"/>
                      <a:pt x="82" y="55"/>
                    </a:cubicBezTo>
                    <a:cubicBezTo>
                      <a:pt x="82" y="54"/>
                      <a:pt x="84" y="54"/>
                      <a:pt x="83" y="54"/>
                    </a:cubicBezTo>
                    <a:cubicBezTo>
                      <a:pt x="82" y="52"/>
                      <a:pt x="82" y="52"/>
                      <a:pt x="82" y="52"/>
                    </a:cubicBezTo>
                    <a:cubicBezTo>
                      <a:pt x="82" y="52"/>
                      <a:pt x="83" y="52"/>
                      <a:pt x="83" y="52"/>
                    </a:cubicBezTo>
                    <a:cubicBezTo>
                      <a:pt x="83" y="50"/>
                      <a:pt x="83" y="50"/>
                      <a:pt x="83" y="50"/>
                    </a:cubicBezTo>
                    <a:cubicBezTo>
                      <a:pt x="84" y="50"/>
                      <a:pt x="84" y="50"/>
                      <a:pt x="84" y="50"/>
                    </a:cubicBezTo>
                    <a:cubicBezTo>
                      <a:pt x="83" y="49"/>
                      <a:pt x="83" y="49"/>
                      <a:pt x="83" y="49"/>
                    </a:cubicBezTo>
                    <a:cubicBezTo>
                      <a:pt x="84" y="49"/>
                      <a:pt x="84" y="49"/>
                      <a:pt x="84" y="49"/>
                    </a:cubicBezTo>
                    <a:cubicBezTo>
                      <a:pt x="83" y="48"/>
                      <a:pt x="85" y="48"/>
                      <a:pt x="83" y="47"/>
                    </a:cubicBezTo>
                    <a:cubicBezTo>
                      <a:pt x="84" y="46"/>
                      <a:pt x="84" y="46"/>
                      <a:pt x="84" y="46"/>
                    </a:cubicBezTo>
                    <a:cubicBezTo>
                      <a:pt x="83" y="43"/>
                      <a:pt x="83" y="43"/>
                      <a:pt x="83" y="43"/>
                    </a:cubicBezTo>
                    <a:cubicBezTo>
                      <a:pt x="85" y="43"/>
                      <a:pt x="83" y="43"/>
                      <a:pt x="84" y="42"/>
                    </a:cubicBezTo>
                    <a:cubicBezTo>
                      <a:pt x="83" y="42"/>
                      <a:pt x="83" y="42"/>
                      <a:pt x="83" y="42"/>
                    </a:cubicBezTo>
                    <a:cubicBezTo>
                      <a:pt x="83" y="41"/>
                      <a:pt x="85" y="39"/>
                      <a:pt x="85" y="37"/>
                    </a:cubicBezTo>
                    <a:cubicBezTo>
                      <a:pt x="86" y="37"/>
                      <a:pt x="86" y="37"/>
                      <a:pt x="86" y="37"/>
                    </a:cubicBezTo>
                    <a:cubicBezTo>
                      <a:pt x="85" y="37"/>
                      <a:pt x="85" y="37"/>
                      <a:pt x="85" y="37"/>
                    </a:cubicBezTo>
                    <a:cubicBezTo>
                      <a:pt x="86" y="35"/>
                      <a:pt x="85" y="32"/>
                      <a:pt x="85" y="31"/>
                    </a:cubicBezTo>
                    <a:cubicBezTo>
                      <a:pt x="84" y="30"/>
                      <a:pt x="83" y="30"/>
                      <a:pt x="83" y="29"/>
                    </a:cubicBezTo>
                    <a:cubicBezTo>
                      <a:pt x="83" y="29"/>
                      <a:pt x="83" y="29"/>
                      <a:pt x="83" y="29"/>
                    </a:cubicBezTo>
                    <a:cubicBezTo>
                      <a:pt x="81" y="24"/>
                      <a:pt x="81" y="24"/>
                      <a:pt x="81" y="24"/>
                    </a:cubicBezTo>
                    <a:cubicBezTo>
                      <a:pt x="82" y="24"/>
                      <a:pt x="82" y="24"/>
                      <a:pt x="82" y="24"/>
                    </a:cubicBezTo>
                    <a:cubicBezTo>
                      <a:pt x="81" y="24"/>
                      <a:pt x="82" y="23"/>
                      <a:pt x="82" y="23"/>
                    </a:cubicBezTo>
                    <a:cubicBezTo>
                      <a:pt x="81" y="24"/>
                      <a:pt x="81" y="24"/>
                      <a:pt x="81" y="24"/>
                    </a:cubicBezTo>
                    <a:cubicBezTo>
                      <a:pt x="80" y="23"/>
                      <a:pt x="81" y="23"/>
                      <a:pt x="81" y="22"/>
                    </a:cubicBezTo>
                    <a:cubicBezTo>
                      <a:pt x="80" y="22"/>
                      <a:pt x="80" y="22"/>
                      <a:pt x="80" y="22"/>
                    </a:cubicBezTo>
                    <a:cubicBezTo>
                      <a:pt x="80" y="21"/>
                      <a:pt x="80" y="21"/>
                      <a:pt x="80" y="21"/>
                    </a:cubicBezTo>
                    <a:cubicBezTo>
                      <a:pt x="80" y="22"/>
                      <a:pt x="80" y="22"/>
                      <a:pt x="80" y="22"/>
                    </a:cubicBezTo>
                    <a:cubicBezTo>
                      <a:pt x="81" y="21"/>
                      <a:pt x="81" y="21"/>
                      <a:pt x="81" y="21"/>
                    </a:cubicBezTo>
                    <a:cubicBezTo>
                      <a:pt x="79" y="20"/>
                      <a:pt x="79" y="20"/>
                      <a:pt x="79" y="20"/>
                    </a:cubicBezTo>
                    <a:cubicBezTo>
                      <a:pt x="80" y="19"/>
                      <a:pt x="80" y="19"/>
                      <a:pt x="80" y="19"/>
                    </a:cubicBezTo>
                    <a:cubicBezTo>
                      <a:pt x="79" y="17"/>
                      <a:pt x="79" y="17"/>
                      <a:pt x="79" y="17"/>
                    </a:cubicBezTo>
                    <a:cubicBezTo>
                      <a:pt x="79" y="17"/>
                      <a:pt x="79" y="17"/>
                      <a:pt x="79" y="17"/>
                    </a:cubicBezTo>
                    <a:cubicBezTo>
                      <a:pt x="77" y="17"/>
                      <a:pt x="77" y="17"/>
                      <a:pt x="77" y="17"/>
                    </a:cubicBezTo>
                    <a:cubicBezTo>
                      <a:pt x="78" y="16"/>
                      <a:pt x="78" y="16"/>
                      <a:pt x="78" y="16"/>
                    </a:cubicBezTo>
                    <a:cubicBezTo>
                      <a:pt x="77" y="17"/>
                      <a:pt x="77" y="17"/>
                      <a:pt x="77" y="17"/>
                    </a:cubicBezTo>
                    <a:cubicBezTo>
                      <a:pt x="77" y="17"/>
                      <a:pt x="76" y="16"/>
                      <a:pt x="76" y="16"/>
                    </a:cubicBezTo>
                    <a:cubicBezTo>
                      <a:pt x="76" y="16"/>
                      <a:pt x="76" y="16"/>
                      <a:pt x="76" y="16"/>
                    </a:cubicBezTo>
                    <a:cubicBezTo>
                      <a:pt x="76" y="14"/>
                      <a:pt x="76" y="14"/>
                      <a:pt x="76" y="14"/>
                    </a:cubicBezTo>
                    <a:cubicBezTo>
                      <a:pt x="75" y="14"/>
                      <a:pt x="75" y="13"/>
                      <a:pt x="74" y="14"/>
                    </a:cubicBezTo>
                    <a:cubicBezTo>
                      <a:pt x="73" y="14"/>
                      <a:pt x="75" y="13"/>
                      <a:pt x="75" y="13"/>
                    </a:cubicBezTo>
                    <a:cubicBezTo>
                      <a:pt x="74" y="13"/>
                      <a:pt x="73" y="12"/>
                      <a:pt x="74" y="12"/>
                    </a:cubicBezTo>
                    <a:cubicBezTo>
                      <a:pt x="72" y="13"/>
                      <a:pt x="72" y="10"/>
                      <a:pt x="71" y="11"/>
                    </a:cubicBezTo>
                    <a:cubicBezTo>
                      <a:pt x="71" y="10"/>
                      <a:pt x="71" y="10"/>
                      <a:pt x="71" y="10"/>
                    </a:cubicBezTo>
                    <a:cubicBezTo>
                      <a:pt x="70" y="10"/>
                      <a:pt x="70" y="10"/>
                      <a:pt x="70" y="10"/>
                    </a:cubicBezTo>
                    <a:cubicBezTo>
                      <a:pt x="70" y="9"/>
                      <a:pt x="70" y="9"/>
                      <a:pt x="70" y="9"/>
                    </a:cubicBezTo>
                    <a:cubicBezTo>
                      <a:pt x="69" y="10"/>
                      <a:pt x="69" y="10"/>
                      <a:pt x="69" y="10"/>
                    </a:cubicBezTo>
                    <a:cubicBezTo>
                      <a:pt x="68" y="6"/>
                      <a:pt x="64" y="5"/>
                      <a:pt x="61" y="3"/>
                    </a:cubicBezTo>
                    <a:cubicBezTo>
                      <a:pt x="56" y="3"/>
                      <a:pt x="56" y="3"/>
                      <a:pt x="56" y="3"/>
                    </a:cubicBezTo>
                    <a:cubicBezTo>
                      <a:pt x="56" y="3"/>
                      <a:pt x="56" y="3"/>
                      <a:pt x="56" y="3"/>
                    </a:cubicBezTo>
                    <a:cubicBezTo>
                      <a:pt x="54" y="2"/>
                      <a:pt x="54" y="2"/>
                      <a:pt x="54" y="2"/>
                    </a:cubicBezTo>
                    <a:cubicBezTo>
                      <a:pt x="55" y="3"/>
                      <a:pt x="55" y="3"/>
                      <a:pt x="55" y="3"/>
                    </a:cubicBezTo>
                    <a:cubicBezTo>
                      <a:pt x="54" y="3"/>
                      <a:pt x="54" y="3"/>
                      <a:pt x="54" y="3"/>
                    </a:cubicBezTo>
                    <a:cubicBezTo>
                      <a:pt x="52" y="2"/>
                      <a:pt x="50" y="1"/>
                      <a:pt x="47" y="2"/>
                    </a:cubicBezTo>
                    <a:cubicBezTo>
                      <a:pt x="46" y="4"/>
                      <a:pt x="46" y="0"/>
                      <a:pt x="45" y="2"/>
                    </a:cubicBezTo>
                    <a:cubicBezTo>
                      <a:pt x="45" y="1"/>
                      <a:pt x="45" y="1"/>
                      <a:pt x="45" y="1"/>
                    </a:cubicBezTo>
                    <a:cubicBezTo>
                      <a:pt x="42" y="4"/>
                      <a:pt x="42" y="4"/>
                      <a:pt x="42" y="4"/>
                    </a:cubicBezTo>
                    <a:cubicBezTo>
                      <a:pt x="41" y="3"/>
                      <a:pt x="41" y="5"/>
                      <a:pt x="41" y="4"/>
                    </a:cubicBezTo>
                    <a:cubicBezTo>
                      <a:pt x="41" y="5"/>
                      <a:pt x="41" y="5"/>
                      <a:pt x="41" y="5"/>
                    </a:cubicBezTo>
                    <a:cubicBezTo>
                      <a:pt x="39" y="4"/>
                      <a:pt x="39" y="4"/>
                      <a:pt x="39" y="4"/>
                    </a:cubicBezTo>
                    <a:cubicBezTo>
                      <a:pt x="39" y="5"/>
                      <a:pt x="39" y="5"/>
                      <a:pt x="39" y="5"/>
                    </a:cubicBezTo>
                    <a:cubicBezTo>
                      <a:pt x="39" y="4"/>
                      <a:pt x="39" y="4"/>
                      <a:pt x="39" y="4"/>
                    </a:cubicBezTo>
                    <a:cubicBezTo>
                      <a:pt x="38" y="4"/>
                      <a:pt x="36" y="6"/>
                      <a:pt x="35" y="4"/>
                    </a:cubicBezTo>
                    <a:cubicBezTo>
                      <a:pt x="29" y="9"/>
                      <a:pt x="29" y="9"/>
                      <a:pt x="29" y="9"/>
                    </a:cubicBezTo>
                    <a:cubicBezTo>
                      <a:pt x="28" y="11"/>
                      <a:pt x="28" y="11"/>
                      <a:pt x="28" y="11"/>
                    </a:cubicBezTo>
                    <a:cubicBezTo>
                      <a:pt x="27" y="11"/>
                      <a:pt x="27" y="11"/>
                      <a:pt x="27" y="11"/>
                    </a:cubicBezTo>
                    <a:cubicBezTo>
                      <a:pt x="26" y="11"/>
                      <a:pt x="27" y="12"/>
                      <a:pt x="26" y="12"/>
                    </a:cubicBezTo>
                    <a:cubicBezTo>
                      <a:pt x="26" y="12"/>
                      <a:pt x="26" y="12"/>
                      <a:pt x="26" y="12"/>
                    </a:cubicBezTo>
                    <a:cubicBezTo>
                      <a:pt x="25" y="14"/>
                      <a:pt x="25" y="14"/>
                      <a:pt x="25" y="14"/>
                    </a:cubicBezTo>
                    <a:cubicBezTo>
                      <a:pt x="24" y="14"/>
                      <a:pt x="24" y="14"/>
                      <a:pt x="23" y="13"/>
                    </a:cubicBezTo>
                    <a:cubicBezTo>
                      <a:pt x="24" y="14"/>
                      <a:pt x="22" y="14"/>
                      <a:pt x="22" y="14"/>
                    </a:cubicBezTo>
                    <a:cubicBezTo>
                      <a:pt x="21" y="13"/>
                      <a:pt x="0" y="36"/>
                      <a:pt x="7" y="46"/>
                    </a:cubicBezTo>
                    <a:cubicBezTo>
                      <a:pt x="9" y="47"/>
                      <a:pt x="9" y="47"/>
                      <a:pt x="9" y="47"/>
                    </a:cubicBezTo>
                    <a:cubicBezTo>
                      <a:pt x="9" y="48"/>
                      <a:pt x="7" y="48"/>
                      <a:pt x="8" y="48"/>
                    </a:cubicBezTo>
                    <a:cubicBezTo>
                      <a:pt x="9" y="48"/>
                      <a:pt x="10" y="49"/>
                      <a:pt x="11" y="49"/>
                    </a:cubicBezTo>
                    <a:cubicBezTo>
                      <a:pt x="11" y="49"/>
                      <a:pt x="11" y="49"/>
                      <a:pt x="11" y="49"/>
                    </a:cubicBezTo>
                    <a:cubicBezTo>
                      <a:pt x="11" y="50"/>
                      <a:pt x="11" y="49"/>
                      <a:pt x="11" y="49"/>
                    </a:cubicBezTo>
                    <a:cubicBezTo>
                      <a:pt x="10" y="48"/>
                      <a:pt x="10" y="48"/>
                      <a:pt x="10" y="48"/>
                    </a:cubicBezTo>
                    <a:cubicBezTo>
                      <a:pt x="11" y="48"/>
                      <a:pt x="11" y="48"/>
                      <a:pt x="11" y="48"/>
                    </a:cubicBezTo>
                    <a:cubicBezTo>
                      <a:pt x="11" y="48"/>
                      <a:pt x="9" y="47"/>
                      <a:pt x="10" y="47"/>
                    </a:cubicBezTo>
                    <a:cubicBezTo>
                      <a:pt x="10" y="47"/>
                      <a:pt x="10" y="47"/>
                      <a:pt x="10" y="47"/>
                    </a:cubicBezTo>
                    <a:cubicBezTo>
                      <a:pt x="12" y="47"/>
                      <a:pt x="12" y="47"/>
                      <a:pt x="12" y="47"/>
                    </a:cubicBezTo>
                    <a:cubicBezTo>
                      <a:pt x="11" y="47"/>
                      <a:pt x="11" y="47"/>
                      <a:pt x="11" y="47"/>
                    </a:cubicBezTo>
                    <a:cubicBezTo>
                      <a:pt x="12" y="47"/>
                      <a:pt x="12" y="47"/>
                      <a:pt x="12" y="47"/>
                    </a:cubicBezTo>
                    <a:cubicBezTo>
                      <a:pt x="12" y="47"/>
                      <a:pt x="13" y="48"/>
                      <a:pt x="13" y="48"/>
                    </a:cubicBezTo>
                    <a:cubicBezTo>
                      <a:pt x="13" y="47"/>
                      <a:pt x="12" y="48"/>
                      <a:pt x="12" y="47"/>
                    </a:cubicBezTo>
                    <a:cubicBezTo>
                      <a:pt x="13" y="48"/>
                      <a:pt x="13" y="48"/>
                      <a:pt x="13" y="48"/>
                    </a:cubicBezTo>
                    <a:cubicBezTo>
                      <a:pt x="14" y="47"/>
                      <a:pt x="14" y="47"/>
                      <a:pt x="14" y="47"/>
                    </a:cubicBezTo>
                    <a:cubicBezTo>
                      <a:pt x="14" y="47"/>
                      <a:pt x="14" y="47"/>
                      <a:pt x="14" y="47"/>
                    </a:cubicBezTo>
                    <a:cubicBezTo>
                      <a:pt x="14" y="46"/>
                      <a:pt x="14" y="46"/>
                      <a:pt x="14" y="46"/>
                    </a:cubicBezTo>
                    <a:cubicBezTo>
                      <a:pt x="15" y="47"/>
                      <a:pt x="13" y="45"/>
                      <a:pt x="15" y="46"/>
                    </a:cubicBezTo>
                    <a:cubicBezTo>
                      <a:pt x="16" y="46"/>
                      <a:pt x="16" y="46"/>
                      <a:pt x="16" y="46"/>
                    </a:cubicBezTo>
                    <a:cubicBezTo>
                      <a:pt x="17" y="45"/>
                      <a:pt x="17" y="45"/>
                      <a:pt x="17" y="45"/>
                    </a:cubicBezTo>
                    <a:cubicBezTo>
                      <a:pt x="17" y="46"/>
                      <a:pt x="17" y="46"/>
                      <a:pt x="17" y="46"/>
                    </a:cubicBezTo>
                    <a:cubicBezTo>
                      <a:pt x="17" y="45"/>
                      <a:pt x="17" y="45"/>
                      <a:pt x="17" y="45"/>
                    </a:cubicBezTo>
                    <a:cubicBezTo>
                      <a:pt x="17" y="45"/>
                      <a:pt x="17" y="44"/>
                      <a:pt x="18" y="45"/>
                    </a:cubicBezTo>
                    <a:cubicBezTo>
                      <a:pt x="19" y="44"/>
                      <a:pt x="17" y="44"/>
                      <a:pt x="18" y="43"/>
                    </a:cubicBezTo>
                    <a:cubicBezTo>
                      <a:pt x="19" y="44"/>
                      <a:pt x="19" y="44"/>
                      <a:pt x="19" y="44"/>
                    </a:cubicBezTo>
                    <a:cubicBezTo>
                      <a:pt x="19" y="43"/>
                      <a:pt x="19" y="43"/>
                      <a:pt x="19" y="43"/>
                    </a:cubicBezTo>
                    <a:cubicBezTo>
                      <a:pt x="20" y="44"/>
                      <a:pt x="20" y="44"/>
                      <a:pt x="20" y="44"/>
                    </a:cubicBezTo>
                    <a:cubicBezTo>
                      <a:pt x="21" y="43"/>
                      <a:pt x="25" y="43"/>
                      <a:pt x="25" y="41"/>
                    </a:cubicBezTo>
                    <a:cubicBezTo>
                      <a:pt x="26" y="42"/>
                      <a:pt x="26" y="42"/>
                      <a:pt x="26" y="42"/>
                    </a:cubicBezTo>
                    <a:cubicBezTo>
                      <a:pt x="26" y="40"/>
                      <a:pt x="29" y="41"/>
                      <a:pt x="29" y="40"/>
                    </a:cubicBezTo>
                    <a:cubicBezTo>
                      <a:pt x="29" y="40"/>
                      <a:pt x="29" y="40"/>
                      <a:pt x="29" y="40"/>
                    </a:cubicBezTo>
                    <a:cubicBezTo>
                      <a:pt x="31" y="40"/>
                      <a:pt x="31" y="38"/>
                      <a:pt x="33" y="37"/>
                    </a:cubicBezTo>
                    <a:cubicBezTo>
                      <a:pt x="32" y="37"/>
                      <a:pt x="32" y="37"/>
                      <a:pt x="32" y="37"/>
                    </a:cubicBezTo>
                    <a:cubicBezTo>
                      <a:pt x="32" y="35"/>
                      <a:pt x="32" y="35"/>
                      <a:pt x="32" y="35"/>
                    </a:cubicBezTo>
                    <a:cubicBezTo>
                      <a:pt x="32" y="35"/>
                      <a:pt x="33" y="36"/>
                      <a:pt x="33" y="36"/>
                    </a:cubicBezTo>
                    <a:cubicBezTo>
                      <a:pt x="32" y="35"/>
                      <a:pt x="32" y="35"/>
                      <a:pt x="32" y="35"/>
                    </a:cubicBezTo>
                    <a:cubicBezTo>
                      <a:pt x="35" y="35"/>
                      <a:pt x="36" y="33"/>
                      <a:pt x="38" y="31"/>
                    </a:cubicBezTo>
                    <a:cubicBezTo>
                      <a:pt x="45" y="26"/>
                      <a:pt x="45" y="26"/>
                      <a:pt x="45" y="26"/>
                    </a:cubicBezTo>
                    <a:cubicBezTo>
                      <a:pt x="45" y="27"/>
                      <a:pt x="44" y="25"/>
                      <a:pt x="44" y="25"/>
                    </a:cubicBezTo>
                    <a:cubicBezTo>
                      <a:pt x="46" y="28"/>
                      <a:pt x="45" y="25"/>
                      <a:pt x="47" y="26"/>
                    </a:cubicBezTo>
                    <a:cubicBezTo>
                      <a:pt x="47" y="25"/>
                      <a:pt x="49" y="27"/>
                      <a:pt x="49" y="25"/>
                    </a:cubicBezTo>
                    <a:cubicBezTo>
                      <a:pt x="49" y="25"/>
                      <a:pt x="49" y="25"/>
                      <a:pt x="49" y="25"/>
                    </a:cubicBezTo>
                    <a:cubicBezTo>
                      <a:pt x="49" y="25"/>
                      <a:pt x="49" y="25"/>
                      <a:pt x="49" y="25"/>
                    </a:cubicBezTo>
                    <a:cubicBezTo>
                      <a:pt x="49" y="25"/>
                      <a:pt x="49" y="25"/>
                      <a:pt x="49" y="25"/>
                    </a:cubicBezTo>
                    <a:cubicBezTo>
                      <a:pt x="50" y="25"/>
                      <a:pt x="50" y="25"/>
                      <a:pt x="50" y="25"/>
                    </a:cubicBezTo>
                    <a:cubicBezTo>
                      <a:pt x="50" y="24"/>
                      <a:pt x="50" y="24"/>
                      <a:pt x="50" y="24"/>
                    </a:cubicBezTo>
                    <a:cubicBezTo>
                      <a:pt x="51" y="25"/>
                      <a:pt x="51" y="25"/>
                      <a:pt x="51" y="25"/>
                    </a:cubicBezTo>
                    <a:cubicBezTo>
                      <a:pt x="51" y="25"/>
                      <a:pt x="51" y="25"/>
                      <a:pt x="51" y="25"/>
                    </a:cubicBezTo>
                    <a:cubicBezTo>
                      <a:pt x="51" y="24"/>
                      <a:pt x="51" y="24"/>
                      <a:pt x="51" y="24"/>
                    </a:cubicBezTo>
                    <a:cubicBezTo>
                      <a:pt x="51" y="26"/>
                      <a:pt x="52" y="25"/>
                      <a:pt x="52" y="25"/>
                    </a:cubicBezTo>
                    <a:cubicBezTo>
                      <a:pt x="53" y="25"/>
                      <a:pt x="53" y="25"/>
                      <a:pt x="53" y="25"/>
                    </a:cubicBezTo>
                    <a:cubicBezTo>
                      <a:pt x="53" y="26"/>
                      <a:pt x="53" y="26"/>
                      <a:pt x="53" y="26"/>
                    </a:cubicBezTo>
                    <a:cubicBezTo>
                      <a:pt x="54" y="26"/>
                      <a:pt x="55" y="26"/>
                      <a:pt x="55" y="27"/>
                    </a:cubicBezTo>
                    <a:cubicBezTo>
                      <a:pt x="56" y="26"/>
                      <a:pt x="56" y="26"/>
                      <a:pt x="56" y="26"/>
                    </a:cubicBezTo>
                    <a:cubicBezTo>
                      <a:pt x="56" y="26"/>
                      <a:pt x="56" y="26"/>
                      <a:pt x="56" y="26"/>
                    </a:cubicBezTo>
                    <a:cubicBezTo>
                      <a:pt x="56" y="27"/>
                      <a:pt x="56" y="27"/>
                      <a:pt x="56" y="27"/>
                    </a:cubicBezTo>
                    <a:cubicBezTo>
                      <a:pt x="55" y="28"/>
                      <a:pt x="56" y="27"/>
                      <a:pt x="56" y="27"/>
                    </a:cubicBezTo>
                    <a:cubicBezTo>
                      <a:pt x="57" y="27"/>
                      <a:pt x="56" y="27"/>
                      <a:pt x="56" y="27"/>
                    </a:cubicBezTo>
                    <a:cubicBezTo>
                      <a:pt x="56" y="27"/>
                      <a:pt x="57" y="26"/>
                      <a:pt x="57" y="27"/>
                    </a:cubicBezTo>
                    <a:cubicBezTo>
                      <a:pt x="57" y="27"/>
                      <a:pt x="57" y="27"/>
                      <a:pt x="57" y="27"/>
                    </a:cubicBezTo>
                    <a:cubicBezTo>
                      <a:pt x="57" y="26"/>
                      <a:pt x="57" y="26"/>
                      <a:pt x="57" y="26"/>
                    </a:cubicBezTo>
                    <a:cubicBezTo>
                      <a:pt x="56" y="28"/>
                      <a:pt x="56" y="28"/>
                      <a:pt x="56" y="28"/>
                    </a:cubicBezTo>
                    <a:cubicBezTo>
                      <a:pt x="56" y="28"/>
                      <a:pt x="58" y="28"/>
                      <a:pt x="58" y="28"/>
                    </a:cubicBezTo>
                    <a:cubicBezTo>
                      <a:pt x="57" y="29"/>
                      <a:pt x="59" y="29"/>
                      <a:pt x="57" y="29"/>
                    </a:cubicBezTo>
                    <a:cubicBezTo>
                      <a:pt x="59" y="28"/>
                      <a:pt x="59" y="28"/>
                      <a:pt x="59" y="28"/>
                    </a:cubicBezTo>
                    <a:cubicBezTo>
                      <a:pt x="60" y="28"/>
                      <a:pt x="60" y="28"/>
                      <a:pt x="60" y="28"/>
                    </a:cubicBezTo>
                    <a:cubicBezTo>
                      <a:pt x="59" y="29"/>
                      <a:pt x="59" y="29"/>
                      <a:pt x="59" y="29"/>
                    </a:cubicBezTo>
                    <a:cubicBezTo>
                      <a:pt x="59" y="29"/>
                      <a:pt x="59" y="29"/>
                      <a:pt x="59" y="29"/>
                    </a:cubicBezTo>
                    <a:cubicBezTo>
                      <a:pt x="59" y="29"/>
                      <a:pt x="59" y="29"/>
                      <a:pt x="59" y="29"/>
                    </a:cubicBezTo>
                    <a:cubicBezTo>
                      <a:pt x="60" y="29"/>
                      <a:pt x="59" y="30"/>
                      <a:pt x="60" y="31"/>
                    </a:cubicBezTo>
                    <a:cubicBezTo>
                      <a:pt x="60" y="30"/>
                      <a:pt x="60" y="30"/>
                      <a:pt x="60" y="30"/>
                    </a:cubicBezTo>
                    <a:cubicBezTo>
                      <a:pt x="61" y="30"/>
                      <a:pt x="59" y="31"/>
                      <a:pt x="60" y="31"/>
                    </a:cubicBezTo>
                    <a:cubicBezTo>
                      <a:pt x="60" y="32"/>
                      <a:pt x="60" y="32"/>
                      <a:pt x="60" y="32"/>
                    </a:cubicBezTo>
                    <a:cubicBezTo>
                      <a:pt x="60" y="31"/>
                      <a:pt x="61" y="31"/>
                      <a:pt x="60" y="32"/>
                    </a:cubicBezTo>
                    <a:cubicBezTo>
                      <a:pt x="59" y="32"/>
                      <a:pt x="59" y="32"/>
                      <a:pt x="59" y="32"/>
                    </a:cubicBezTo>
                    <a:cubicBezTo>
                      <a:pt x="60" y="32"/>
                      <a:pt x="60" y="32"/>
                      <a:pt x="60" y="32"/>
                    </a:cubicBezTo>
                    <a:cubicBezTo>
                      <a:pt x="60" y="33"/>
                      <a:pt x="60" y="33"/>
                      <a:pt x="60" y="33"/>
                    </a:cubicBezTo>
                    <a:cubicBezTo>
                      <a:pt x="60" y="32"/>
                      <a:pt x="60" y="32"/>
                      <a:pt x="60" y="32"/>
                    </a:cubicBezTo>
                    <a:cubicBezTo>
                      <a:pt x="60" y="34"/>
                      <a:pt x="60" y="34"/>
                      <a:pt x="60" y="34"/>
                    </a:cubicBezTo>
                    <a:cubicBezTo>
                      <a:pt x="60" y="34"/>
                      <a:pt x="60" y="34"/>
                      <a:pt x="60" y="34"/>
                    </a:cubicBezTo>
                    <a:cubicBezTo>
                      <a:pt x="61" y="34"/>
                      <a:pt x="59" y="35"/>
                      <a:pt x="59" y="3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8" name="Rectangle 233"/>
              <p:cNvSpPr>
                <a:spLocks noChangeArrowheads="1"/>
              </p:cNvSpPr>
              <p:nvPr/>
            </p:nvSpPr>
            <p:spPr bwMode="auto">
              <a:xfrm>
                <a:off x="2814" y="148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234"/>
              <p:cNvSpPr>
                <a:spLocks/>
              </p:cNvSpPr>
              <p:nvPr/>
            </p:nvSpPr>
            <p:spPr bwMode="auto">
              <a:xfrm>
                <a:off x="2816" y="147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235"/>
              <p:cNvSpPr>
                <a:spLocks/>
              </p:cNvSpPr>
              <p:nvPr/>
            </p:nvSpPr>
            <p:spPr bwMode="auto">
              <a:xfrm>
                <a:off x="2816" y="14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236"/>
              <p:cNvSpPr>
                <a:spLocks/>
              </p:cNvSpPr>
              <p:nvPr/>
            </p:nvSpPr>
            <p:spPr bwMode="auto">
              <a:xfrm>
                <a:off x="2813" y="14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237"/>
              <p:cNvSpPr>
                <a:spLocks/>
              </p:cNvSpPr>
              <p:nvPr/>
            </p:nvSpPr>
            <p:spPr bwMode="auto">
              <a:xfrm>
                <a:off x="2810" y="14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3" name="Freeform 238"/>
              <p:cNvSpPr>
                <a:spLocks/>
              </p:cNvSpPr>
              <p:nvPr/>
            </p:nvSpPr>
            <p:spPr bwMode="auto">
              <a:xfrm>
                <a:off x="2809" y="1482"/>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239"/>
              <p:cNvSpPr>
                <a:spLocks/>
              </p:cNvSpPr>
              <p:nvPr/>
            </p:nvSpPr>
            <p:spPr bwMode="auto">
              <a:xfrm>
                <a:off x="2814" y="14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5" name="Rectangle 240"/>
              <p:cNvSpPr>
                <a:spLocks noChangeArrowheads="1"/>
              </p:cNvSpPr>
              <p:nvPr/>
            </p:nvSpPr>
            <p:spPr bwMode="auto">
              <a:xfrm>
                <a:off x="2810" y="148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241"/>
              <p:cNvSpPr>
                <a:spLocks/>
              </p:cNvSpPr>
              <p:nvPr/>
            </p:nvSpPr>
            <p:spPr bwMode="auto">
              <a:xfrm>
                <a:off x="2810" y="14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242"/>
              <p:cNvSpPr>
                <a:spLocks/>
              </p:cNvSpPr>
              <p:nvPr/>
            </p:nvSpPr>
            <p:spPr bwMode="auto">
              <a:xfrm>
                <a:off x="2812" y="148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8" name="Rectangle 243"/>
              <p:cNvSpPr>
                <a:spLocks noChangeArrowheads="1"/>
              </p:cNvSpPr>
              <p:nvPr/>
            </p:nvSpPr>
            <p:spPr bwMode="auto">
              <a:xfrm>
                <a:off x="2810" y="148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9" name="Rectangle 244"/>
              <p:cNvSpPr>
                <a:spLocks noChangeArrowheads="1"/>
              </p:cNvSpPr>
              <p:nvPr/>
            </p:nvSpPr>
            <p:spPr bwMode="auto">
              <a:xfrm>
                <a:off x="2809" y="148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245"/>
              <p:cNvSpPr>
                <a:spLocks/>
              </p:cNvSpPr>
              <p:nvPr/>
            </p:nvSpPr>
            <p:spPr bwMode="auto">
              <a:xfrm>
                <a:off x="2811" y="14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246"/>
              <p:cNvSpPr>
                <a:spLocks/>
              </p:cNvSpPr>
              <p:nvPr/>
            </p:nvSpPr>
            <p:spPr bwMode="auto">
              <a:xfrm>
                <a:off x="2919" y="14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247"/>
              <p:cNvSpPr>
                <a:spLocks/>
              </p:cNvSpPr>
              <p:nvPr/>
            </p:nvSpPr>
            <p:spPr bwMode="auto">
              <a:xfrm>
                <a:off x="2927" y="148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248"/>
              <p:cNvSpPr>
                <a:spLocks/>
              </p:cNvSpPr>
              <p:nvPr/>
            </p:nvSpPr>
            <p:spPr bwMode="auto">
              <a:xfrm>
                <a:off x="2914" y="1486"/>
                <a:ext cx="1"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249"/>
              <p:cNvSpPr>
                <a:spLocks/>
              </p:cNvSpPr>
              <p:nvPr/>
            </p:nvSpPr>
            <p:spPr bwMode="auto">
              <a:xfrm>
                <a:off x="2942" y="147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250"/>
              <p:cNvSpPr>
                <a:spLocks/>
              </p:cNvSpPr>
              <p:nvPr/>
            </p:nvSpPr>
            <p:spPr bwMode="auto">
              <a:xfrm>
                <a:off x="2934" y="148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251"/>
              <p:cNvSpPr>
                <a:spLocks/>
              </p:cNvSpPr>
              <p:nvPr/>
            </p:nvSpPr>
            <p:spPr bwMode="auto">
              <a:xfrm>
                <a:off x="2912" y="14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252"/>
              <p:cNvSpPr>
                <a:spLocks/>
              </p:cNvSpPr>
              <p:nvPr/>
            </p:nvSpPr>
            <p:spPr bwMode="auto">
              <a:xfrm>
                <a:off x="2908" y="148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253"/>
              <p:cNvSpPr>
                <a:spLocks/>
              </p:cNvSpPr>
              <p:nvPr/>
            </p:nvSpPr>
            <p:spPr bwMode="auto">
              <a:xfrm>
                <a:off x="2909" y="1485"/>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254"/>
              <p:cNvSpPr>
                <a:spLocks/>
              </p:cNvSpPr>
              <p:nvPr/>
            </p:nvSpPr>
            <p:spPr bwMode="auto">
              <a:xfrm>
                <a:off x="2910" y="14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255"/>
              <p:cNvSpPr>
                <a:spLocks/>
              </p:cNvSpPr>
              <p:nvPr/>
            </p:nvSpPr>
            <p:spPr bwMode="auto">
              <a:xfrm>
                <a:off x="2901" y="1485"/>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256"/>
              <p:cNvSpPr>
                <a:spLocks/>
              </p:cNvSpPr>
              <p:nvPr/>
            </p:nvSpPr>
            <p:spPr bwMode="auto">
              <a:xfrm>
                <a:off x="2931" y="146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257"/>
              <p:cNvSpPr>
                <a:spLocks/>
              </p:cNvSpPr>
              <p:nvPr/>
            </p:nvSpPr>
            <p:spPr bwMode="auto">
              <a:xfrm>
                <a:off x="2903" y="148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258"/>
              <p:cNvSpPr>
                <a:spLocks/>
              </p:cNvSpPr>
              <p:nvPr/>
            </p:nvSpPr>
            <p:spPr bwMode="auto">
              <a:xfrm>
                <a:off x="2914" y="1482"/>
                <a:ext cx="1"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0" y="0"/>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259"/>
              <p:cNvSpPr>
                <a:spLocks/>
              </p:cNvSpPr>
              <p:nvPr/>
            </p:nvSpPr>
            <p:spPr bwMode="auto">
              <a:xfrm>
                <a:off x="2926" y="146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Rectangle 260"/>
              <p:cNvSpPr>
                <a:spLocks noChangeArrowheads="1"/>
              </p:cNvSpPr>
              <p:nvPr/>
            </p:nvSpPr>
            <p:spPr bwMode="auto">
              <a:xfrm>
                <a:off x="2903" y="148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Rectangle 261"/>
              <p:cNvSpPr>
                <a:spLocks noChangeArrowheads="1"/>
              </p:cNvSpPr>
              <p:nvPr/>
            </p:nvSpPr>
            <p:spPr bwMode="auto">
              <a:xfrm>
                <a:off x="2915" y="146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262"/>
              <p:cNvSpPr>
                <a:spLocks/>
              </p:cNvSpPr>
              <p:nvPr/>
            </p:nvSpPr>
            <p:spPr bwMode="auto">
              <a:xfrm>
                <a:off x="2914" y="146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263"/>
              <p:cNvSpPr>
                <a:spLocks/>
              </p:cNvSpPr>
              <p:nvPr/>
            </p:nvSpPr>
            <p:spPr bwMode="auto">
              <a:xfrm>
                <a:off x="2902" y="148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264"/>
              <p:cNvSpPr>
                <a:spLocks/>
              </p:cNvSpPr>
              <p:nvPr/>
            </p:nvSpPr>
            <p:spPr bwMode="auto">
              <a:xfrm>
                <a:off x="2907" y="146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265"/>
              <p:cNvSpPr>
                <a:spLocks/>
              </p:cNvSpPr>
              <p:nvPr/>
            </p:nvSpPr>
            <p:spPr bwMode="auto">
              <a:xfrm>
                <a:off x="2933" y="148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Rectangle 266"/>
              <p:cNvSpPr>
                <a:spLocks noChangeArrowheads="1"/>
              </p:cNvSpPr>
              <p:nvPr/>
            </p:nvSpPr>
            <p:spPr bwMode="auto">
              <a:xfrm>
                <a:off x="2935" y="147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267"/>
              <p:cNvSpPr>
                <a:spLocks/>
              </p:cNvSpPr>
              <p:nvPr/>
            </p:nvSpPr>
            <p:spPr bwMode="auto">
              <a:xfrm>
                <a:off x="2935" y="14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3" name="Freeform 268"/>
              <p:cNvSpPr>
                <a:spLocks/>
              </p:cNvSpPr>
              <p:nvPr/>
            </p:nvSpPr>
            <p:spPr bwMode="auto">
              <a:xfrm>
                <a:off x="2935" y="147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Rectangle 269"/>
              <p:cNvSpPr>
                <a:spLocks noChangeArrowheads="1"/>
              </p:cNvSpPr>
              <p:nvPr/>
            </p:nvSpPr>
            <p:spPr bwMode="auto">
              <a:xfrm>
                <a:off x="2931" y="147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270"/>
              <p:cNvSpPr>
                <a:spLocks/>
              </p:cNvSpPr>
              <p:nvPr/>
            </p:nvSpPr>
            <p:spPr bwMode="auto">
              <a:xfrm>
                <a:off x="2932" y="147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Rectangle 271"/>
              <p:cNvSpPr>
                <a:spLocks noChangeArrowheads="1"/>
              </p:cNvSpPr>
              <p:nvPr/>
            </p:nvSpPr>
            <p:spPr bwMode="auto">
              <a:xfrm>
                <a:off x="2936" y="147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272"/>
              <p:cNvSpPr>
                <a:spLocks/>
              </p:cNvSpPr>
              <p:nvPr/>
            </p:nvSpPr>
            <p:spPr bwMode="auto">
              <a:xfrm>
                <a:off x="2894" y="1454"/>
                <a:ext cx="49" cy="32"/>
              </a:xfrm>
              <a:custGeom>
                <a:avLst/>
                <a:gdLst>
                  <a:gd name="T0" fmla="*/ 119 w 145"/>
                  <a:gd name="T1" fmla="*/ 48 h 96"/>
                  <a:gd name="T2" fmla="*/ 123 w 145"/>
                  <a:gd name="T3" fmla="*/ 51 h 96"/>
                  <a:gd name="T4" fmla="*/ 125 w 145"/>
                  <a:gd name="T5" fmla="*/ 54 h 96"/>
                  <a:gd name="T6" fmla="*/ 124 w 145"/>
                  <a:gd name="T7" fmla="*/ 57 h 96"/>
                  <a:gd name="T8" fmla="*/ 122 w 145"/>
                  <a:gd name="T9" fmla="*/ 61 h 96"/>
                  <a:gd name="T10" fmla="*/ 121 w 145"/>
                  <a:gd name="T11" fmla="*/ 62 h 96"/>
                  <a:gd name="T12" fmla="*/ 119 w 145"/>
                  <a:gd name="T13" fmla="*/ 64 h 96"/>
                  <a:gd name="T14" fmla="*/ 114 w 145"/>
                  <a:gd name="T15" fmla="*/ 65 h 96"/>
                  <a:gd name="T16" fmla="*/ 112 w 145"/>
                  <a:gd name="T17" fmla="*/ 69 h 96"/>
                  <a:gd name="T18" fmla="*/ 106 w 145"/>
                  <a:gd name="T19" fmla="*/ 73 h 96"/>
                  <a:gd name="T20" fmla="*/ 102 w 145"/>
                  <a:gd name="T21" fmla="*/ 74 h 96"/>
                  <a:gd name="T22" fmla="*/ 97 w 145"/>
                  <a:gd name="T23" fmla="*/ 76 h 96"/>
                  <a:gd name="T24" fmla="*/ 93 w 145"/>
                  <a:gd name="T25" fmla="*/ 76 h 96"/>
                  <a:gd name="T26" fmla="*/ 86 w 145"/>
                  <a:gd name="T27" fmla="*/ 81 h 96"/>
                  <a:gd name="T28" fmla="*/ 79 w 145"/>
                  <a:gd name="T29" fmla="*/ 82 h 96"/>
                  <a:gd name="T30" fmla="*/ 71 w 145"/>
                  <a:gd name="T31" fmla="*/ 83 h 96"/>
                  <a:gd name="T32" fmla="*/ 66 w 145"/>
                  <a:gd name="T33" fmla="*/ 85 h 96"/>
                  <a:gd name="T34" fmla="*/ 62 w 145"/>
                  <a:gd name="T35" fmla="*/ 85 h 96"/>
                  <a:gd name="T36" fmla="*/ 61 w 145"/>
                  <a:gd name="T37" fmla="*/ 84 h 96"/>
                  <a:gd name="T38" fmla="*/ 57 w 145"/>
                  <a:gd name="T39" fmla="*/ 86 h 96"/>
                  <a:gd name="T40" fmla="*/ 55 w 145"/>
                  <a:gd name="T41" fmla="*/ 88 h 96"/>
                  <a:gd name="T42" fmla="*/ 51 w 145"/>
                  <a:gd name="T43" fmla="*/ 88 h 96"/>
                  <a:gd name="T44" fmla="*/ 43 w 145"/>
                  <a:gd name="T45" fmla="*/ 87 h 96"/>
                  <a:gd name="T46" fmla="*/ 37 w 145"/>
                  <a:gd name="T47" fmla="*/ 88 h 96"/>
                  <a:gd name="T48" fmla="*/ 41 w 145"/>
                  <a:gd name="T49" fmla="*/ 93 h 96"/>
                  <a:gd name="T50" fmla="*/ 45 w 145"/>
                  <a:gd name="T51" fmla="*/ 93 h 96"/>
                  <a:gd name="T52" fmla="*/ 49 w 145"/>
                  <a:gd name="T53" fmla="*/ 94 h 96"/>
                  <a:gd name="T54" fmla="*/ 57 w 145"/>
                  <a:gd name="T55" fmla="*/ 96 h 96"/>
                  <a:gd name="T56" fmla="*/ 60 w 145"/>
                  <a:gd name="T57" fmla="*/ 94 h 96"/>
                  <a:gd name="T58" fmla="*/ 64 w 145"/>
                  <a:gd name="T59" fmla="*/ 94 h 96"/>
                  <a:gd name="T60" fmla="*/ 76 w 145"/>
                  <a:gd name="T61" fmla="*/ 93 h 96"/>
                  <a:gd name="T62" fmla="*/ 82 w 145"/>
                  <a:gd name="T63" fmla="*/ 93 h 96"/>
                  <a:gd name="T64" fmla="*/ 85 w 145"/>
                  <a:gd name="T65" fmla="*/ 92 h 96"/>
                  <a:gd name="T66" fmla="*/ 91 w 145"/>
                  <a:gd name="T67" fmla="*/ 90 h 96"/>
                  <a:gd name="T68" fmla="*/ 98 w 145"/>
                  <a:gd name="T69" fmla="*/ 90 h 96"/>
                  <a:gd name="T70" fmla="*/ 103 w 145"/>
                  <a:gd name="T71" fmla="*/ 90 h 96"/>
                  <a:gd name="T72" fmla="*/ 112 w 145"/>
                  <a:gd name="T73" fmla="*/ 87 h 96"/>
                  <a:gd name="T74" fmla="*/ 122 w 145"/>
                  <a:gd name="T75" fmla="*/ 83 h 96"/>
                  <a:gd name="T76" fmla="*/ 130 w 145"/>
                  <a:gd name="T77" fmla="*/ 77 h 96"/>
                  <a:gd name="T78" fmla="*/ 134 w 145"/>
                  <a:gd name="T79" fmla="*/ 73 h 96"/>
                  <a:gd name="T80" fmla="*/ 140 w 145"/>
                  <a:gd name="T81" fmla="*/ 67 h 96"/>
                  <a:gd name="T82" fmla="*/ 144 w 145"/>
                  <a:gd name="T83" fmla="*/ 54 h 96"/>
                  <a:gd name="T84" fmla="*/ 141 w 145"/>
                  <a:gd name="T85" fmla="*/ 41 h 96"/>
                  <a:gd name="T86" fmla="*/ 128 w 145"/>
                  <a:gd name="T87" fmla="*/ 26 h 96"/>
                  <a:gd name="T88" fmla="*/ 110 w 145"/>
                  <a:gd name="T89" fmla="*/ 19 h 96"/>
                  <a:gd name="T90" fmla="*/ 105 w 145"/>
                  <a:gd name="T91" fmla="*/ 17 h 96"/>
                  <a:gd name="T92" fmla="*/ 99 w 145"/>
                  <a:gd name="T93" fmla="*/ 16 h 96"/>
                  <a:gd name="T94" fmla="*/ 88 w 145"/>
                  <a:gd name="T95" fmla="*/ 15 h 96"/>
                  <a:gd name="T96" fmla="*/ 64 w 145"/>
                  <a:gd name="T97" fmla="*/ 25 h 96"/>
                  <a:gd name="T98" fmla="*/ 57 w 145"/>
                  <a:gd name="T99" fmla="*/ 31 h 96"/>
                  <a:gd name="T100" fmla="*/ 40 w 145"/>
                  <a:gd name="T101" fmla="*/ 35 h 96"/>
                  <a:gd name="T102" fmla="*/ 21 w 145"/>
                  <a:gd name="T103" fmla="*/ 94 h 96"/>
                  <a:gd name="T104" fmla="*/ 26 w 145"/>
                  <a:gd name="T105" fmla="*/ 91 h 96"/>
                  <a:gd name="T106" fmla="*/ 25 w 145"/>
                  <a:gd name="T107" fmla="*/ 88 h 96"/>
                  <a:gd name="T108" fmla="*/ 24 w 145"/>
                  <a:gd name="T109" fmla="*/ 82 h 96"/>
                  <a:gd name="T110" fmla="*/ 24 w 145"/>
                  <a:gd name="T111" fmla="*/ 77 h 96"/>
                  <a:gd name="T112" fmla="*/ 29 w 145"/>
                  <a:gd name="T113" fmla="*/ 63 h 96"/>
                  <a:gd name="T114" fmla="*/ 73 w 145"/>
                  <a:gd name="T115" fmla="*/ 47 h 96"/>
                  <a:gd name="T116" fmla="*/ 80 w 145"/>
                  <a:gd name="T117" fmla="*/ 42 h 96"/>
                  <a:gd name="T118" fmla="*/ 82 w 145"/>
                  <a:gd name="T119" fmla="*/ 36 h 96"/>
                  <a:gd name="T120" fmla="*/ 85 w 145"/>
                  <a:gd name="T121" fmla="*/ 37 h 96"/>
                  <a:gd name="T122" fmla="*/ 94 w 145"/>
                  <a:gd name="T123" fmla="*/ 38 h 96"/>
                  <a:gd name="T124" fmla="*/ 103 w 145"/>
                  <a:gd name="T125" fmla="*/ 4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96">
                    <a:moveTo>
                      <a:pt x="108" y="44"/>
                    </a:moveTo>
                    <a:cubicBezTo>
                      <a:pt x="110" y="45"/>
                      <a:pt x="115" y="45"/>
                      <a:pt x="116" y="47"/>
                    </a:cubicBezTo>
                    <a:cubicBezTo>
                      <a:pt x="117" y="46"/>
                      <a:pt x="118" y="46"/>
                      <a:pt x="119" y="47"/>
                    </a:cubicBezTo>
                    <a:cubicBezTo>
                      <a:pt x="118" y="48"/>
                      <a:pt x="118" y="48"/>
                      <a:pt x="118" y="48"/>
                    </a:cubicBezTo>
                    <a:cubicBezTo>
                      <a:pt x="119" y="48"/>
                      <a:pt x="119" y="48"/>
                      <a:pt x="119" y="48"/>
                    </a:cubicBezTo>
                    <a:cubicBezTo>
                      <a:pt x="118" y="49"/>
                      <a:pt x="118" y="49"/>
                      <a:pt x="118" y="49"/>
                    </a:cubicBezTo>
                    <a:cubicBezTo>
                      <a:pt x="119" y="48"/>
                      <a:pt x="119" y="48"/>
                      <a:pt x="119" y="48"/>
                    </a:cubicBezTo>
                    <a:cubicBezTo>
                      <a:pt x="119" y="48"/>
                      <a:pt x="120" y="49"/>
                      <a:pt x="119" y="49"/>
                    </a:cubicBezTo>
                    <a:cubicBezTo>
                      <a:pt x="119" y="50"/>
                      <a:pt x="119" y="50"/>
                      <a:pt x="119" y="50"/>
                    </a:cubicBezTo>
                    <a:cubicBezTo>
                      <a:pt x="120" y="50"/>
                      <a:pt x="120" y="50"/>
                      <a:pt x="120" y="50"/>
                    </a:cubicBezTo>
                    <a:cubicBezTo>
                      <a:pt x="119" y="51"/>
                      <a:pt x="119" y="51"/>
                      <a:pt x="119" y="51"/>
                    </a:cubicBezTo>
                    <a:cubicBezTo>
                      <a:pt x="118" y="52"/>
                      <a:pt x="123" y="50"/>
                      <a:pt x="123" y="51"/>
                    </a:cubicBezTo>
                    <a:cubicBezTo>
                      <a:pt x="123" y="51"/>
                      <a:pt x="123" y="51"/>
                      <a:pt x="123" y="51"/>
                    </a:cubicBezTo>
                    <a:cubicBezTo>
                      <a:pt x="123" y="51"/>
                      <a:pt x="123" y="51"/>
                      <a:pt x="123" y="51"/>
                    </a:cubicBezTo>
                    <a:cubicBezTo>
                      <a:pt x="125" y="51"/>
                      <a:pt x="122" y="51"/>
                      <a:pt x="123" y="51"/>
                    </a:cubicBezTo>
                    <a:cubicBezTo>
                      <a:pt x="124" y="51"/>
                      <a:pt x="124" y="51"/>
                      <a:pt x="125" y="51"/>
                    </a:cubicBezTo>
                    <a:cubicBezTo>
                      <a:pt x="124" y="51"/>
                      <a:pt x="125" y="51"/>
                      <a:pt x="125" y="51"/>
                    </a:cubicBezTo>
                    <a:cubicBezTo>
                      <a:pt x="124" y="53"/>
                      <a:pt x="124" y="53"/>
                      <a:pt x="124" y="53"/>
                    </a:cubicBezTo>
                    <a:cubicBezTo>
                      <a:pt x="125" y="54"/>
                      <a:pt x="125" y="54"/>
                      <a:pt x="125" y="54"/>
                    </a:cubicBezTo>
                    <a:cubicBezTo>
                      <a:pt x="124" y="54"/>
                      <a:pt x="124" y="54"/>
                      <a:pt x="124" y="54"/>
                    </a:cubicBezTo>
                    <a:cubicBezTo>
                      <a:pt x="125" y="54"/>
                      <a:pt x="125" y="54"/>
                      <a:pt x="125" y="54"/>
                    </a:cubicBezTo>
                    <a:cubicBezTo>
                      <a:pt x="124" y="54"/>
                      <a:pt x="124" y="54"/>
                      <a:pt x="124" y="54"/>
                    </a:cubicBezTo>
                    <a:cubicBezTo>
                      <a:pt x="124" y="55"/>
                      <a:pt x="125" y="55"/>
                      <a:pt x="124" y="55"/>
                    </a:cubicBezTo>
                    <a:cubicBezTo>
                      <a:pt x="124" y="55"/>
                      <a:pt x="124" y="55"/>
                      <a:pt x="124" y="55"/>
                    </a:cubicBezTo>
                    <a:cubicBezTo>
                      <a:pt x="123" y="56"/>
                      <a:pt x="123" y="56"/>
                      <a:pt x="123" y="56"/>
                    </a:cubicBezTo>
                    <a:cubicBezTo>
                      <a:pt x="123" y="56"/>
                      <a:pt x="123" y="56"/>
                      <a:pt x="123" y="56"/>
                    </a:cubicBezTo>
                    <a:cubicBezTo>
                      <a:pt x="122" y="56"/>
                      <a:pt x="123" y="56"/>
                      <a:pt x="123" y="57"/>
                    </a:cubicBezTo>
                    <a:cubicBezTo>
                      <a:pt x="124" y="57"/>
                      <a:pt x="124" y="57"/>
                      <a:pt x="124" y="57"/>
                    </a:cubicBezTo>
                    <a:cubicBezTo>
                      <a:pt x="124" y="57"/>
                      <a:pt x="125" y="58"/>
                      <a:pt x="124" y="58"/>
                    </a:cubicBezTo>
                    <a:cubicBezTo>
                      <a:pt x="123" y="57"/>
                      <a:pt x="123" y="57"/>
                      <a:pt x="123" y="57"/>
                    </a:cubicBezTo>
                    <a:cubicBezTo>
                      <a:pt x="123" y="58"/>
                      <a:pt x="124" y="58"/>
                      <a:pt x="123" y="59"/>
                    </a:cubicBezTo>
                    <a:cubicBezTo>
                      <a:pt x="123" y="58"/>
                      <a:pt x="123" y="58"/>
                      <a:pt x="123" y="58"/>
                    </a:cubicBezTo>
                    <a:cubicBezTo>
                      <a:pt x="124" y="59"/>
                      <a:pt x="122" y="60"/>
                      <a:pt x="122" y="60"/>
                    </a:cubicBezTo>
                    <a:cubicBezTo>
                      <a:pt x="122" y="60"/>
                      <a:pt x="122" y="60"/>
                      <a:pt x="122" y="60"/>
                    </a:cubicBezTo>
                    <a:cubicBezTo>
                      <a:pt x="122" y="61"/>
                      <a:pt x="122" y="61"/>
                      <a:pt x="122" y="61"/>
                    </a:cubicBezTo>
                    <a:cubicBezTo>
                      <a:pt x="124" y="62"/>
                      <a:pt x="124" y="62"/>
                      <a:pt x="124" y="62"/>
                    </a:cubicBezTo>
                    <a:cubicBezTo>
                      <a:pt x="122" y="61"/>
                      <a:pt x="124" y="63"/>
                      <a:pt x="123" y="64"/>
                    </a:cubicBezTo>
                    <a:cubicBezTo>
                      <a:pt x="123" y="63"/>
                      <a:pt x="123" y="63"/>
                      <a:pt x="123" y="63"/>
                    </a:cubicBezTo>
                    <a:cubicBezTo>
                      <a:pt x="121" y="60"/>
                      <a:pt x="121" y="60"/>
                      <a:pt x="121" y="60"/>
                    </a:cubicBezTo>
                    <a:cubicBezTo>
                      <a:pt x="121" y="61"/>
                      <a:pt x="121" y="61"/>
                      <a:pt x="120" y="61"/>
                    </a:cubicBezTo>
                    <a:cubicBezTo>
                      <a:pt x="121" y="62"/>
                      <a:pt x="121" y="62"/>
                      <a:pt x="121" y="62"/>
                    </a:cubicBezTo>
                    <a:cubicBezTo>
                      <a:pt x="121" y="62"/>
                      <a:pt x="121" y="62"/>
                      <a:pt x="121" y="62"/>
                    </a:cubicBezTo>
                    <a:cubicBezTo>
                      <a:pt x="123" y="63"/>
                      <a:pt x="123" y="63"/>
                      <a:pt x="123" y="63"/>
                    </a:cubicBezTo>
                    <a:cubicBezTo>
                      <a:pt x="123" y="64"/>
                      <a:pt x="121" y="63"/>
                      <a:pt x="122" y="63"/>
                    </a:cubicBezTo>
                    <a:cubicBezTo>
                      <a:pt x="122" y="65"/>
                      <a:pt x="123" y="65"/>
                      <a:pt x="122" y="65"/>
                    </a:cubicBezTo>
                    <a:cubicBezTo>
                      <a:pt x="122" y="65"/>
                      <a:pt x="122" y="65"/>
                      <a:pt x="122" y="65"/>
                    </a:cubicBezTo>
                    <a:cubicBezTo>
                      <a:pt x="121" y="65"/>
                      <a:pt x="121" y="66"/>
                      <a:pt x="120" y="65"/>
                    </a:cubicBezTo>
                    <a:cubicBezTo>
                      <a:pt x="119" y="64"/>
                      <a:pt x="119" y="64"/>
                      <a:pt x="119" y="64"/>
                    </a:cubicBezTo>
                    <a:cubicBezTo>
                      <a:pt x="119" y="64"/>
                      <a:pt x="119" y="64"/>
                      <a:pt x="119" y="64"/>
                    </a:cubicBezTo>
                    <a:cubicBezTo>
                      <a:pt x="119" y="63"/>
                      <a:pt x="119" y="65"/>
                      <a:pt x="118" y="64"/>
                    </a:cubicBezTo>
                    <a:cubicBezTo>
                      <a:pt x="119" y="64"/>
                      <a:pt x="118" y="65"/>
                      <a:pt x="118" y="65"/>
                    </a:cubicBezTo>
                    <a:cubicBezTo>
                      <a:pt x="119" y="65"/>
                      <a:pt x="119" y="65"/>
                      <a:pt x="119" y="65"/>
                    </a:cubicBezTo>
                    <a:cubicBezTo>
                      <a:pt x="120" y="68"/>
                      <a:pt x="118" y="64"/>
                      <a:pt x="117" y="65"/>
                    </a:cubicBezTo>
                    <a:cubicBezTo>
                      <a:pt x="117" y="66"/>
                      <a:pt x="117" y="65"/>
                      <a:pt x="117" y="66"/>
                    </a:cubicBezTo>
                    <a:cubicBezTo>
                      <a:pt x="117" y="66"/>
                      <a:pt x="116" y="65"/>
                      <a:pt x="116" y="66"/>
                    </a:cubicBezTo>
                    <a:cubicBezTo>
                      <a:pt x="114" y="65"/>
                      <a:pt x="114" y="65"/>
                      <a:pt x="114" y="65"/>
                    </a:cubicBezTo>
                    <a:cubicBezTo>
                      <a:pt x="114" y="65"/>
                      <a:pt x="113" y="65"/>
                      <a:pt x="113" y="66"/>
                    </a:cubicBezTo>
                    <a:cubicBezTo>
                      <a:pt x="114" y="66"/>
                      <a:pt x="113" y="65"/>
                      <a:pt x="115" y="65"/>
                    </a:cubicBezTo>
                    <a:cubicBezTo>
                      <a:pt x="115" y="66"/>
                      <a:pt x="115" y="66"/>
                      <a:pt x="115" y="66"/>
                    </a:cubicBezTo>
                    <a:cubicBezTo>
                      <a:pt x="113" y="68"/>
                      <a:pt x="113" y="68"/>
                      <a:pt x="113" y="68"/>
                    </a:cubicBezTo>
                    <a:cubicBezTo>
                      <a:pt x="113" y="68"/>
                      <a:pt x="113" y="68"/>
                      <a:pt x="113" y="68"/>
                    </a:cubicBezTo>
                    <a:cubicBezTo>
                      <a:pt x="112" y="70"/>
                      <a:pt x="112" y="70"/>
                      <a:pt x="112" y="70"/>
                    </a:cubicBezTo>
                    <a:cubicBezTo>
                      <a:pt x="111" y="69"/>
                      <a:pt x="112" y="69"/>
                      <a:pt x="112" y="69"/>
                    </a:cubicBezTo>
                    <a:cubicBezTo>
                      <a:pt x="110" y="69"/>
                      <a:pt x="110" y="69"/>
                      <a:pt x="110" y="69"/>
                    </a:cubicBezTo>
                    <a:cubicBezTo>
                      <a:pt x="111" y="68"/>
                      <a:pt x="111" y="68"/>
                      <a:pt x="111" y="68"/>
                    </a:cubicBezTo>
                    <a:cubicBezTo>
                      <a:pt x="110" y="69"/>
                      <a:pt x="110" y="69"/>
                      <a:pt x="110" y="69"/>
                    </a:cubicBezTo>
                    <a:cubicBezTo>
                      <a:pt x="110" y="69"/>
                      <a:pt x="110" y="69"/>
                      <a:pt x="110" y="69"/>
                    </a:cubicBezTo>
                    <a:cubicBezTo>
                      <a:pt x="110" y="70"/>
                      <a:pt x="109" y="69"/>
                      <a:pt x="108" y="70"/>
                    </a:cubicBezTo>
                    <a:cubicBezTo>
                      <a:pt x="107" y="71"/>
                      <a:pt x="107" y="73"/>
                      <a:pt x="107" y="74"/>
                    </a:cubicBezTo>
                    <a:cubicBezTo>
                      <a:pt x="106" y="73"/>
                      <a:pt x="106" y="73"/>
                      <a:pt x="106" y="73"/>
                    </a:cubicBezTo>
                    <a:cubicBezTo>
                      <a:pt x="106" y="73"/>
                      <a:pt x="106" y="73"/>
                      <a:pt x="106" y="73"/>
                    </a:cubicBezTo>
                    <a:cubicBezTo>
                      <a:pt x="106" y="73"/>
                      <a:pt x="105" y="72"/>
                      <a:pt x="105" y="71"/>
                    </a:cubicBezTo>
                    <a:cubicBezTo>
                      <a:pt x="104" y="72"/>
                      <a:pt x="105" y="72"/>
                      <a:pt x="105" y="72"/>
                    </a:cubicBezTo>
                    <a:cubicBezTo>
                      <a:pt x="104" y="73"/>
                      <a:pt x="104" y="73"/>
                      <a:pt x="104" y="73"/>
                    </a:cubicBezTo>
                    <a:cubicBezTo>
                      <a:pt x="104" y="73"/>
                      <a:pt x="105" y="73"/>
                      <a:pt x="104" y="74"/>
                    </a:cubicBezTo>
                    <a:cubicBezTo>
                      <a:pt x="102" y="75"/>
                      <a:pt x="102" y="75"/>
                      <a:pt x="102" y="75"/>
                    </a:cubicBezTo>
                    <a:cubicBezTo>
                      <a:pt x="102" y="74"/>
                      <a:pt x="102" y="74"/>
                      <a:pt x="102" y="74"/>
                    </a:cubicBezTo>
                    <a:cubicBezTo>
                      <a:pt x="101" y="74"/>
                      <a:pt x="101" y="74"/>
                      <a:pt x="101" y="74"/>
                    </a:cubicBezTo>
                    <a:cubicBezTo>
                      <a:pt x="102" y="75"/>
                      <a:pt x="100" y="75"/>
                      <a:pt x="101" y="76"/>
                    </a:cubicBezTo>
                    <a:cubicBezTo>
                      <a:pt x="100" y="76"/>
                      <a:pt x="100" y="76"/>
                      <a:pt x="100" y="76"/>
                    </a:cubicBezTo>
                    <a:cubicBezTo>
                      <a:pt x="101" y="75"/>
                      <a:pt x="101" y="75"/>
                      <a:pt x="101" y="75"/>
                    </a:cubicBezTo>
                    <a:cubicBezTo>
                      <a:pt x="100" y="74"/>
                      <a:pt x="100" y="76"/>
                      <a:pt x="100" y="76"/>
                    </a:cubicBezTo>
                    <a:cubicBezTo>
                      <a:pt x="99" y="76"/>
                      <a:pt x="99" y="76"/>
                      <a:pt x="99" y="76"/>
                    </a:cubicBezTo>
                    <a:cubicBezTo>
                      <a:pt x="97" y="76"/>
                      <a:pt x="97" y="76"/>
                      <a:pt x="97" y="76"/>
                    </a:cubicBezTo>
                    <a:cubicBezTo>
                      <a:pt x="98" y="77"/>
                      <a:pt x="98" y="77"/>
                      <a:pt x="98" y="77"/>
                    </a:cubicBezTo>
                    <a:cubicBezTo>
                      <a:pt x="96" y="77"/>
                      <a:pt x="96" y="77"/>
                      <a:pt x="96" y="77"/>
                    </a:cubicBezTo>
                    <a:cubicBezTo>
                      <a:pt x="95" y="75"/>
                      <a:pt x="95" y="75"/>
                      <a:pt x="95" y="75"/>
                    </a:cubicBezTo>
                    <a:cubicBezTo>
                      <a:pt x="95" y="75"/>
                      <a:pt x="96" y="76"/>
                      <a:pt x="95" y="77"/>
                    </a:cubicBezTo>
                    <a:cubicBezTo>
                      <a:pt x="95" y="75"/>
                      <a:pt x="94" y="76"/>
                      <a:pt x="94" y="75"/>
                    </a:cubicBezTo>
                    <a:cubicBezTo>
                      <a:pt x="93" y="74"/>
                      <a:pt x="92" y="74"/>
                      <a:pt x="91" y="75"/>
                    </a:cubicBezTo>
                    <a:cubicBezTo>
                      <a:pt x="93" y="76"/>
                      <a:pt x="93" y="76"/>
                      <a:pt x="93" y="76"/>
                    </a:cubicBezTo>
                    <a:cubicBezTo>
                      <a:pt x="91" y="77"/>
                      <a:pt x="91" y="79"/>
                      <a:pt x="90" y="79"/>
                    </a:cubicBezTo>
                    <a:cubicBezTo>
                      <a:pt x="90" y="79"/>
                      <a:pt x="90" y="79"/>
                      <a:pt x="90" y="79"/>
                    </a:cubicBezTo>
                    <a:cubicBezTo>
                      <a:pt x="89" y="81"/>
                      <a:pt x="89" y="81"/>
                      <a:pt x="89" y="81"/>
                    </a:cubicBezTo>
                    <a:cubicBezTo>
                      <a:pt x="89" y="80"/>
                      <a:pt x="87" y="78"/>
                      <a:pt x="86" y="79"/>
                    </a:cubicBezTo>
                    <a:cubicBezTo>
                      <a:pt x="87" y="81"/>
                      <a:pt x="87" y="81"/>
                      <a:pt x="87" y="81"/>
                    </a:cubicBezTo>
                    <a:cubicBezTo>
                      <a:pt x="86" y="81"/>
                      <a:pt x="86" y="81"/>
                      <a:pt x="86" y="81"/>
                    </a:cubicBezTo>
                    <a:cubicBezTo>
                      <a:pt x="86" y="81"/>
                      <a:pt x="86" y="81"/>
                      <a:pt x="86" y="81"/>
                    </a:cubicBezTo>
                    <a:cubicBezTo>
                      <a:pt x="85" y="81"/>
                      <a:pt x="84" y="80"/>
                      <a:pt x="84" y="81"/>
                    </a:cubicBezTo>
                    <a:cubicBezTo>
                      <a:pt x="83" y="80"/>
                      <a:pt x="83" y="80"/>
                      <a:pt x="83" y="80"/>
                    </a:cubicBezTo>
                    <a:cubicBezTo>
                      <a:pt x="84" y="80"/>
                      <a:pt x="84" y="80"/>
                      <a:pt x="84" y="80"/>
                    </a:cubicBezTo>
                    <a:cubicBezTo>
                      <a:pt x="82" y="82"/>
                      <a:pt x="82" y="82"/>
                      <a:pt x="82" y="82"/>
                    </a:cubicBezTo>
                    <a:cubicBezTo>
                      <a:pt x="82" y="82"/>
                      <a:pt x="81" y="82"/>
                      <a:pt x="80" y="81"/>
                    </a:cubicBezTo>
                    <a:cubicBezTo>
                      <a:pt x="81" y="82"/>
                      <a:pt x="81" y="83"/>
                      <a:pt x="81" y="83"/>
                    </a:cubicBezTo>
                    <a:cubicBezTo>
                      <a:pt x="80" y="81"/>
                      <a:pt x="79" y="83"/>
                      <a:pt x="79" y="82"/>
                    </a:cubicBezTo>
                    <a:cubicBezTo>
                      <a:pt x="78" y="82"/>
                      <a:pt x="78" y="82"/>
                      <a:pt x="78" y="82"/>
                    </a:cubicBezTo>
                    <a:cubicBezTo>
                      <a:pt x="77" y="81"/>
                      <a:pt x="77" y="81"/>
                      <a:pt x="77" y="81"/>
                    </a:cubicBezTo>
                    <a:cubicBezTo>
                      <a:pt x="78" y="83"/>
                      <a:pt x="77" y="83"/>
                      <a:pt x="76" y="83"/>
                    </a:cubicBezTo>
                    <a:cubicBezTo>
                      <a:pt x="75" y="81"/>
                      <a:pt x="75" y="84"/>
                      <a:pt x="74" y="82"/>
                    </a:cubicBezTo>
                    <a:cubicBezTo>
                      <a:pt x="74" y="84"/>
                      <a:pt x="72" y="83"/>
                      <a:pt x="73" y="84"/>
                    </a:cubicBezTo>
                    <a:cubicBezTo>
                      <a:pt x="72" y="84"/>
                      <a:pt x="72" y="83"/>
                      <a:pt x="71" y="83"/>
                    </a:cubicBezTo>
                    <a:cubicBezTo>
                      <a:pt x="71" y="83"/>
                      <a:pt x="71" y="83"/>
                      <a:pt x="71" y="83"/>
                    </a:cubicBezTo>
                    <a:cubicBezTo>
                      <a:pt x="68" y="83"/>
                      <a:pt x="68" y="83"/>
                      <a:pt x="68" y="83"/>
                    </a:cubicBezTo>
                    <a:cubicBezTo>
                      <a:pt x="68" y="84"/>
                      <a:pt x="68" y="84"/>
                      <a:pt x="68" y="84"/>
                    </a:cubicBezTo>
                    <a:cubicBezTo>
                      <a:pt x="68" y="83"/>
                      <a:pt x="68" y="83"/>
                      <a:pt x="68" y="83"/>
                    </a:cubicBezTo>
                    <a:cubicBezTo>
                      <a:pt x="67" y="85"/>
                      <a:pt x="67" y="85"/>
                      <a:pt x="67" y="85"/>
                    </a:cubicBezTo>
                    <a:cubicBezTo>
                      <a:pt x="67" y="85"/>
                      <a:pt x="67" y="85"/>
                      <a:pt x="67" y="85"/>
                    </a:cubicBezTo>
                    <a:cubicBezTo>
                      <a:pt x="67" y="86"/>
                      <a:pt x="67" y="85"/>
                      <a:pt x="66" y="86"/>
                    </a:cubicBezTo>
                    <a:cubicBezTo>
                      <a:pt x="66" y="85"/>
                      <a:pt x="66" y="85"/>
                      <a:pt x="66" y="85"/>
                    </a:cubicBezTo>
                    <a:cubicBezTo>
                      <a:pt x="65" y="84"/>
                      <a:pt x="65" y="84"/>
                      <a:pt x="65" y="84"/>
                    </a:cubicBezTo>
                    <a:cubicBezTo>
                      <a:pt x="65" y="84"/>
                      <a:pt x="64" y="87"/>
                      <a:pt x="65" y="87"/>
                    </a:cubicBezTo>
                    <a:cubicBezTo>
                      <a:pt x="65" y="88"/>
                      <a:pt x="65" y="88"/>
                      <a:pt x="65" y="88"/>
                    </a:cubicBezTo>
                    <a:cubicBezTo>
                      <a:pt x="64" y="87"/>
                      <a:pt x="64" y="87"/>
                      <a:pt x="64" y="87"/>
                    </a:cubicBezTo>
                    <a:cubicBezTo>
                      <a:pt x="64" y="88"/>
                      <a:pt x="64" y="88"/>
                      <a:pt x="64" y="88"/>
                    </a:cubicBezTo>
                    <a:cubicBezTo>
                      <a:pt x="62" y="88"/>
                      <a:pt x="62" y="88"/>
                      <a:pt x="62" y="88"/>
                    </a:cubicBezTo>
                    <a:cubicBezTo>
                      <a:pt x="63" y="88"/>
                      <a:pt x="63" y="85"/>
                      <a:pt x="62" y="85"/>
                    </a:cubicBezTo>
                    <a:cubicBezTo>
                      <a:pt x="63" y="84"/>
                      <a:pt x="63" y="84"/>
                      <a:pt x="63" y="84"/>
                    </a:cubicBezTo>
                    <a:cubicBezTo>
                      <a:pt x="63" y="83"/>
                      <a:pt x="63" y="83"/>
                      <a:pt x="63" y="83"/>
                    </a:cubicBezTo>
                    <a:cubicBezTo>
                      <a:pt x="62" y="84"/>
                      <a:pt x="62" y="84"/>
                      <a:pt x="62" y="84"/>
                    </a:cubicBezTo>
                    <a:cubicBezTo>
                      <a:pt x="60" y="83"/>
                      <a:pt x="60" y="83"/>
                      <a:pt x="60" y="83"/>
                    </a:cubicBezTo>
                    <a:cubicBezTo>
                      <a:pt x="61" y="83"/>
                      <a:pt x="61" y="83"/>
                      <a:pt x="61" y="83"/>
                    </a:cubicBezTo>
                    <a:cubicBezTo>
                      <a:pt x="61" y="84"/>
                      <a:pt x="61" y="84"/>
                      <a:pt x="61" y="84"/>
                    </a:cubicBezTo>
                    <a:cubicBezTo>
                      <a:pt x="61" y="84"/>
                      <a:pt x="61" y="84"/>
                      <a:pt x="61" y="84"/>
                    </a:cubicBezTo>
                    <a:cubicBezTo>
                      <a:pt x="61" y="84"/>
                      <a:pt x="61" y="86"/>
                      <a:pt x="60" y="85"/>
                    </a:cubicBezTo>
                    <a:cubicBezTo>
                      <a:pt x="62" y="87"/>
                      <a:pt x="59" y="87"/>
                      <a:pt x="60" y="88"/>
                    </a:cubicBezTo>
                    <a:cubicBezTo>
                      <a:pt x="59" y="88"/>
                      <a:pt x="59" y="88"/>
                      <a:pt x="59" y="88"/>
                    </a:cubicBezTo>
                    <a:cubicBezTo>
                      <a:pt x="59" y="87"/>
                      <a:pt x="58" y="87"/>
                      <a:pt x="58" y="86"/>
                    </a:cubicBezTo>
                    <a:cubicBezTo>
                      <a:pt x="58" y="87"/>
                      <a:pt x="58" y="87"/>
                      <a:pt x="58" y="87"/>
                    </a:cubicBezTo>
                    <a:cubicBezTo>
                      <a:pt x="57" y="87"/>
                      <a:pt x="57" y="87"/>
                      <a:pt x="57" y="87"/>
                    </a:cubicBezTo>
                    <a:cubicBezTo>
                      <a:pt x="57" y="86"/>
                      <a:pt x="57" y="86"/>
                      <a:pt x="57" y="86"/>
                    </a:cubicBezTo>
                    <a:cubicBezTo>
                      <a:pt x="56" y="86"/>
                      <a:pt x="56" y="86"/>
                      <a:pt x="56" y="86"/>
                    </a:cubicBezTo>
                    <a:cubicBezTo>
                      <a:pt x="56" y="86"/>
                      <a:pt x="57" y="87"/>
                      <a:pt x="56" y="87"/>
                    </a:cubicBezTo>
                    <a:cubicBezTo>
                      <a:pt x="56" y="87"/>
                      <a:pt x="56" y="87"/>
                      <a:pt x="56" y="87"/>
                    </a:cubicBezTo>
                    <a:cubicBezTo>
                      <a:pt x="56" y="85"/>
                      <a:pt x="56" y="85"/>
                      <a:pt x="56" y="85"/>
                    </a:cubicBezTo>
                    <a:cubicBezTo>
                      <a:pt x="55" y="85"/>
                      <a:pt x="54" y="85"/>
                      <a:pt x="55" y="86"/>
                    </a:cubicBezTo>
                    <a:cubicBezTo>
                      <a:pt x="54" y="86"/>
                      <a:pt x="54" y="86"/>
                      <a:pt x="54" y="86"/>
                    </a:cubicBezTo>
                    <a:cubicBezTo>
                      <a:pt x="55" y="87"/>
                      <a:pt x="56" y="87"/>
                      <a:pt x="55" y="88"/>
                    </a:cubicBezTo>
                    <a:cubicBezTo>
                      <a:pt x="55" y="88"/>
                      <a:pt x="55" y="88"/>
                      <a:pt x="55" y="88"/>
                    </a:cubicBezTo>
                    <a:cubicBezTo>
                      <a:pt x="54" y="89"/>
                      <a:pt x="54" y="89"/>
                      <a:pt x="54" y="89"/>
                    </a:cubicBezTo>
                    <a:cubicBezTo>
                      <a:pt x="53" y="88"/>
                      <a:pt x="53" y="88"/>
                      <a:pt x="53" y="88"/>
                    </a:cubicBezTo>
                    <a:cubicBezTo>
                      <a:pt x="53" y="89"/>
                      <a:pt x="53" y="89"/>
                      <a:pt x="53" y="89"/>
                    </a:cubicBezTo>
                    <a:cubicBezTo>
                      <a:pt x="53" y="88"/>
                      <a:pt x="53" y="88"/>
                      <a:pt x="53" y="88"/>
                    </a:cubicBezTo>
                    <a:cubicBezTo>
                      <a:pt x="52" y="88"/>
                      <a:pt x="52" y="88"/>
                      <a:pt x="52" y="89"/>
                    </a:cubicBezTo>
                    <a:cubicBezTo>
                      <a:pt x="51" y="88"/>
                      <a:pt x="51" y="88"/>
                      <a:pt x="51" y="88"/>
                    </a:cubicBezTo>
                    <a:cubicBezTo>
                      <a:pt x="49" y="88"/>
                      <a:pt x="49" y="88"/>
                      <a:pt x="49" y="88"/>
                    </a:cubicBezTo>
                    <a:cubicBezTo>
                      <a:pt x="48" y="88"/>
                      <a:pt x="49" y="88"/>
                      <a:pt x="48" y="89"/>
                    </a:cubicBezTo>
                    <a:cubicBezTo>
                      <a:pt x="47" y="87"/>
                      <a:pt x="45" y="88"/>
                      <a:pt x="44" y="89"/>
                    </a:cubicBezTo>
                    <a:cubicBezTo>
                      <a:pt x="44" y="91"/>
                      <a:pt x="43" y="89"/>
                      <a:pt x="43" y="91"/>
                    </a:cubicBezTo>
                    <a:cubicBezTo>
                      <a:pt x="44" y="90"/>
                      <a:pt x="42" y="90"/>
                      <a:pt x="43" y="89"/>
                    </a:cubicBezTo>
                    <a:cubicBezTo>
                      <a:pt x="42" y="89"/>
                      <a:pt x="42" y="89"/>
                      <a:pt x="42" y="89"/>
                    </a:cubicBezTo>
                    <a:cubicBezTo>
                      <a:pt x="42" y="88"/>
                      <a:pt x="44" y="88"/>
                      <a:pt x="43" y="87"/>
                    </a:cubicBezTo>
                    <a:cubicBezTo>
                      <a:pt x="42" y="87"/>
                      <a:pt x="41" y="89"/>
                      <a:pt x="40" y="89"/>
                    </a:cubicBezTo>
                    <a:cubicBezTo>
                      <a:pt x="41" y="87"/>
                      <a:pt x="40" y="89"/>
                      <a:pt x="40" y="88"/>
                    </a:cubicBezTo>
                    <a:cubicBezTo>
                      <a:pt x="40" y="87"/>
                      <a:pt x="40" y="87"/>
                      <a:pt x="40" y="87"/>
                    </a:cubicBezTo>
                    <a:cubicBezTo>
                      <a:pt x="40" y="87"/>
                      <a:pt x="40" y="87"/>
                      <a:pt x="40" y="87"/>
                    </a:cubicBezTo>
                    <a:cubicBezTo>
                      <a:pt x="38" y="87"/>
                      <a:pt x="40" y="88"/>
                      <a:pt x="39" y="89"/>
                    </a:cubicBezTo>
                    <a:cubicBezTo>
                      <a:pt x="38" y="90"/>
                      <a:pt x="38" y="88"/>
                      <a:pt x="38" y="88"/>
                    </a:cubicBezTo>
                    <a:cubicBezTo>
                      <a:pt x="37" y="88"/>
                      <a:pt x="37" y="88"/>
                      <a:pt x="37" y="88"/>
                    </a:cubicBezTo>
                    <a:cubicBezTo>
                      <a:pt x="37" y="87"/>
                      <a:pt x="38" y="89"/>
                      <a:pt x="38" y="90"/>
                    </a:cubicBezTo>
                    <a:cubicBezTo>
                      <a:pt x="37" y="88"/>
                      <a:pt x="36" y="90"/>
                      <a:pt x="36" y="90"/>
                    </a:cubicBezTo>
                    <a:cubicBezTo>
                      <a:pt x="37" y="92"/>
                      <a:pt x="37" y="90"/>
                      <a:pt x="39" y="92"/>
                    </a:cubicBezTo>
                    <a:cubicBezTo>
                      <a:pt x="39" y="91"/>
                      <a:pt x="39" y="90"/>
                      <a:pt x="40" y="91"/>
                    </a:cubicBezTo>
                    <a:cubicBezTo>
                      <a:pt x="39" y="91"/>
                      <a:pt x="40" y="91"/>
                      <a:pt x="40" y="91"/>
                    </a:cubicBezTo>
                    <a:cubicBezTo>
                      <a:pt x="41" y="91"/>
                      <a:pt x="41" y="91"/>
                      <a:pt x="41" y="91"/>
                    </a:cubicBezTo>
                    <a:cubicBezTo>
                      <a:pt x="41" y="91"/>
                      <a:pt x="40" y="93"/>
                      <a:pt x="41" y="93"/>
                    </a:cubicBezTo>
                    <a:cubicBezTo>
                      <a:pt x="41" y="91"/>
                      <a:pt x="41" y="91"/>
                      <a:pt x="41" y="91"/>
                    </a:cubicBezTo>
                    <a:cubicBezTo>
                      <a:pt x="42" y="91"/>
                      <a:pt x="41" y="92"/>
                      <a:pt x="42" y="92"/>
                    </a:cubicBezTo>
                    <a:cubicBezTo>
                      <a:pt x="42" y="93"/>
                      <a:pt x="42" y="93"/>
                      <a:pt x="41" y="94"/>
                    </a:cubicBezTo>
                    <a:cubicBezTo>
                      <a:pt x="43" y="95"/>
                      <a:pt x="43" y="93"/>
                      <a:pt x="44" y="92"/>
                    </a:cubicBezTo>
                    <a:cubicBezTo>
                      <a:pt x="44" y="92"/>
                      <a:pt x="44" y="92"/>
                      <a:pt x="44" y="92"/>
                    </a:cubicBezTo>
                    <a:cubicBezTo>
                      <a:pt x="45" y="92"/>
                      <a:pt x="45" y="92"/>
                      <a:pt x="45" y="92"/>
                    </a:cubicBezTo>
                    <a:cubicBezTo>
                      <a:pt x="46" y="92"/>
                      <a:pt x="44" y="93"/>
                      <a:pt x="45" y="93"/>
                    </a:cubicBezTo>
                    <a:cubicBezTo>
                      <a:pt x="46" y="93"/>
                      <a:pt x="46" y="93"/>
                      <a:pt x="46" y="93"/>
                    </a:cubicBezTo>
                    <a:cubicBezTo>
                      <a:pt x="46" y="93"/>
                      <a:pt x="46" y="93"/>
                      <a:pt x="46" y="93"/>
                    </a:cubicBezTo>
                    <a:cubicBezTo>
                      <a:pt x="47" y="93"/>
                      <a:pt x="47" y="93"/>
                      <a:pt x="47" y="93"/>
                    </a:cubicBezTo>
                    <a:cubicBezTo>
                      <a:pt x="46" y="95"/>
                      <a:pt x="46" y="95"/>
                      <a:pt x="46" y="95"/>
                    </a:cubicBezTo>
                    <a:cubicBezTo>
                      <a:pt x="47" y="93"/>
                      <a:pt x="47" y="93"/>
                      <a:pt x="47" y="93"/>
                    </a:cubicBezTo>
                    <a:cubicBezTo>
                      <a:pt x="47" y="94"/>
                      <a:pt x="48" y="94"/>
                      <a:pt x="47" y="95"/>
                    </a:cubicBezTo>
                    <a:cubicBezTo>
                      <a:pt x="49" y="94"/>
                      <a:pt x="49" y="94"/>
                      <a:pt x="49" y="94"/>
                    </a:cubicBezTo>
                    <a:cubicBezTo>
                      <a:pt x="49" y="95"/>
                      <a:pt x="49" y="95"/>
                      <a:pt x="49" y="95"/>
                    </a:cubicBezTo>
                    <a:cubicBezTo>
                      <a:pt x="49" y="95"/>
                      <a:pt x="49" y="95"/>
                      <a:pt x="49" y="95"/>
                    </a:cubicBezTo>
                    <a:cubicBezTo>
                      <a:pt x="50" y="95"/>
                      <a:pt x="52" y="92"/>
                      <a:pt x="52" y="95"/>
                    </a:cubicBezTo>
                    <a:cubicBezTo>
                      <a:pt x="55" y="93"/>
                      <a:pt x="55" y="93"/>
                      <a:pt x="55" y="93"/>
                    </a:cubicBezTo>
                    <a:cubicBezTo>
                      <a:pt x="54" y="94"/>
                      <a:pt x="57" y="94"/>
                      <a:pt x="55" y="95"/>
                    </a:cubicBezTo>
                    <a:cubicBezTo>
                      <a:pt x="56" y="95"/>
                      <a:pt x="56" y="94"/>
                      <a:pt x="57" y="94"/>
                    </a:cubicBezTo>
                    <a:cubicBezTo>
                      <a:pt x="58" y="94"/>
                      <a:pt x="57" y="95"/>
                      <a:pt x="57" y="96"/>
                    </a:cubicBezTo>
                    <a:cubicBezTo>
                      <a:pt x="58" y="95"/>
                      <a:pt x="58" y="95"/>
                      <a:pt x="58" y="95"/>
                    </a:cubicBezTo>
                    <a:cubicBezTo>
                      <a:pt x="58" y="95"/>
                      <a:pt x="58" y="95"/>
                      <a:pt x="58" y="95"/>
                    </a:cubicBezTo>
                    <a:cubicBezTo>
                      <a:pt x="58" y="95"/>
                      <a:pt x="58" y="95"/>
                      <a:pt x="58" y="95"/>
                    </a:cubicBezTo>
                    <a:cubicBezTo>
                      <a:pt x="59" y="96"/>
                      <a:pt x="59" y="96"/>
                      <a:pt x="59" y="96"/>
                    </a:cubicBezTo>
                    <a:cubicBezTo>
                      <a:pt x="59" y="95"/>
                      <a:pt x="59" y="95"/>
                      <a:pt x="59" y="95"/>
                    </a:cubicBezTo>
                    <a:cubicBezTo>
                      <a:pt x="60" y="95"/>
                      <a:pt x="60" y="95"/>
                      <a:pt x="60" y="95"/>
                    </a:cubicBezTo>
                    <a:cubicBezTo>
                      <a:pt x="60" y="94"/>
                      <a:pt x="60" y="94"/>
                      <a:pt x="60" y="94"/>
                    </a:cubicBezTo>
                    <a:cubicBezTo>
                      <a:pt x="60" y="94"/>
                      <a:pt x="60" y="94"/>
                      <a:pt x="60" y="94"/>
                    </a:cubicBezTo>
                    <a:cubicBezTo>
                      <a:pt x="61" y="94"/>
                      <a:pt x="61" y="94"/>
                      <a:pt x="61" y="94"/>
                    </a:cubicBezTo>
                    <a:cubicBezTo>
                      <a:pt x="60" y="95"/>
                      <a:pt x="62" y="94"/>
                      <a:pt x="61" y="95"/>
                    </a:cubicBezTo>
                    <a:cubicBezTo>
                      <a:pt x="63" y="95"/>
                      <a:pt x="63" y="95"/>
                      <a:pt x="63" y="95"/>
                    </a:cubicBezTo>
                    <a:cubicBezTo>
                      <a:pt x="63" y="94"/>
                      <a:pt x="63" y="94"/>
                      <a:pt x="63" y="94"/>
                    </a:cubicBezTo>
                    <a:cubicBezTo>
                      <a:pt x="64" y="93"/>
                      <a:pt x="63" y="95"/>
                      <a:pt x="64" y="95"/>
                    </a:cubicBezTo>
                    <a:cubicBezTo>
                      <a:pt x="64" y="94"/>
                      <a:pt x="64" y="94"/>
                      <a:pt x="64" y="94"/>
                    </a:cubicBezTo>
                    <a:cubicBezTo>
                      <a:pt x="65" y="95"/>
                      <a:pt x="66" y="93"/>
                      <a:pt x="67" y="94"/>
                    </a:cubicBezTo>
                    <a:cubicBezTo>
                      <a:pt x="67" y="95"/>
                      <a:pt x="67" y="95"/>
                      <a:pt x="67" y="95"/>
                    </a:cubicBezTo>
                    <a:cubicBezTo>
                      <a:pt x="68" y="94"/>
                      <a:pt x="69" y="94"/>
                      <a:pt x="70" y="93"/>
                    </a:cubicBezTo>
                    <a:cubicBezTo>
                      <a:pt x="72" y="95"/>
                      <a:pt x="72" y="95"/>
                      <a:pt x="72" y="95"/>
                    </a:cubicBezTo>
                    <a:cubicBezTo>
                      <a:pt x="73" y="93"/>
                      <a:pt x="73" y="93"/>
                      <a:pt x="73" y="93"/>
                    </a:cubicBezTo>
                    <a:cubicBezTo>
                      <a:pt x="74" y="94"/>
                      <a:pt x="75" y="93"/>
                      <a:pt x="75" y="94"/>
                    </a:cubicBezTo>
                    <a:cubicBezTo>
                      <a:pt x="76" y="93"/>
                      <a:pt x="76" y="93"/>
                      <a:pt x="76" y="93"/>
                    </a:cubicBezTo>
                    <a:cubicBezTo>
                      <a:pt x="76" y="93"/>
                      <a:pt x="76" y="93"/>
                      <a:pt x="76" y="93"/>
                    </a:cubicBezTo>
                    <a:cubicBezTo>
                      <a:pt x="76" y="92"/>
                      <a:pt x="76" y="92"/>
                      <a:pt x="76" y="92"/>
                    </a:cubicBezTo>
                    <a:cubicBezTo>
                      <a:pt x="78" y="94"/>
                      <a:pt x="78" y="91"/>
                      <a:pt x="79" y="92"/>
                    </a:cubicBezTo>
                    <a:cubicBezTo>
                      <a:pt x="79" y="93"/>
                      <a:pt x="79" y="93"/>
                      <a:pt x="79" y="93"/>
                    </a:cubicBezTo>
                    <a:cubicBezTo>
                      <a:pt x="80" y="92"/>
                      <a:pt x="80" y="92"/>
                      <a:pt x="80" y="92"/>
                    </a:cubicBezTo>
                    <a:cubicBezTo>
                      <a:pt x="80" y="93"/>
                      <a:pt x="80" y="93"/>
                      <a:pt x="80" y="93"/>
                    </a:cubicBezTo>
                    <a:cubicBezTo>
                      <a:pt x="82" y="93"/>
                      <a:pt x="82" y="93"/>
                      <a:pt x="82" y="93"/>
                    </a:cubicBezTo>
                    <a:cubicBezTo>
                      <a:pt x="82" y="92"/>
                      <a:pt x="82" y="92"/>
                      <a:pt x="82" y="92"/>
                    </a:cubicBezTo>
                    <a:cubicBezTo>
                      <a:pt x="83" y="92"/>
                      <a:pt x="83" y="92"/>
                      <a:pt x="83" y="92"/>
                    </a:cubicBezTo>
                    <a:cubicBezTo>
                      <a:pt x="82" y="93"/>
                      <a:pt x="84" y="91"/>
                      <a:pt x="84" y="92"/>
                    </a:cubicBezTo>
                    <a:cubicBezTo>
                      <a:pt x="84" y="93"/>
                      <a:pt x="84" y="93"/>
                      <a:pt x="84" y="93"/>
                    </a:cubicBezTo>
                    <a:cubicBezTo>
                      <a:pt x="84" y="92"/>
                      <a:pt x="84" y="92"/>
                      <a:pt x="84" y="92"/>
                    </a:cubicBezTo>
                    <a:cubicBezTo>
                      <a:pt x="85" y="91"/>
                      <a:pt x="85" y="93"/>
                      <a:pt x="86" y="92"/>
                    </a:cubicBezTo>
                    <a:cubicBezTo>
                      <a:pt x="85" y="92"/>
                      <a:pt x="85" y="92"/>
                      <a:pt x="85" y="92"/>
                    </a:cubicBezTo>
                    <a:cubicBezTo>
                      <a:pt x="86" y="91"/>
                      <a:pt x="86" y="91"/>
                      <a:pt x="86" y="91"/>
                    </a:cubicBezTo>
                    <a:cubicBezTo>
                      <a:pt x="86" y="91"/>
                      <a:pt x="86" y="91"/>
                      <a:pt x="86" y="91"/>
                    </a:cubicBezTo>
                    <a:cubicBezTo>
                      <a:pt x="88" y="91"/>
                      <a:pt x="88" y="91"/>
                      <a:pt x="88" y="91"/>
                    </a:cubicBezTo>
                    <a:cubicBezTo>
                      <a:pt x="88" y="92"/>
                      <a:pt x="88" y="92"/>
                      <a:pt x="88" y="92"/>
                    </a:cubicBezTo>
                    <a:cubicBezTo>
                      <a:pt x="90" y="90"/>
                      <a:pt x="89" y="92"/>
                      <a:pt x="90" y="90"/>
                    </a:cubicBezTo>
                    <a:cubicBezTo>
                      <a:pt x="90" y="91"/>
                      <a:pt x="90" y="91"/>
                      <a:pt x="90" y="91"/>
                    </a:cubicBezTo>
                    <a:cubicBezTo>
                      <a:pt x="91" y="90"/>
                      <a:pt x="91" y="90"/>
                      <a:pt x="91" y="90"/>
                    </a:cubicBezTo>
                    <a:cubicBezTo>
                      <a:pt x="92" y="91"/>
                      <a:pt x="92" y="91"/>
                      <a:pt x="92" y="91"/>
                    </a:cubicBezTo>
                    <a:cubicBezTo>
                      <a:pt x="91" y="90"/>
                      <a:pt x="91" y="90"/>
                      <a:pt x="91" y="90"/>
                    </a:cubicBezTo>
                    <a:cubicBezTo>
                      <a:pt x="93" y="90"/>
                      <a:pt x="93" y="90"/>
                      <a:pt x="93" y="90"/>
                    </a:cubicBezTo>
                    <a:cubicBezTo>
                      <a:pt x="93" y="91"/>
                      <a:pt x="93" y="91"/>
                      <a:pt x="93" y="91"/>
                    </a:cubicBezTo>
                    <a:cubicBezTo>
                      <a:pt x="94" y="90"/>
                      <a:pt x="95" y="91"/>
                      <a:pt x="96" y="90"/>
                    </a:cubicBezTo>
                    <a:cubicBezTo>
                      <a:pt x="96" y="90"/>
                      <a:pt x="96" y="90"/>
                      <a:pt x="96" y="90"/>
                    </a:cubicBezTo>
                    <a:cubicBezTo>
                      <a:pt x="97" y="89"/>
                      <a:pt x="97" y="91"/>
                      <a:pt x="98" y="90"/>
                    </a:cubicBezTo>
                    <a:cubicBezTo>
                      <a:pt x="98" y="90"/>
                      <a:pt x="98" y="90"/>
                      <a:pt x="98" y="90"/>
                    </a:cubicBezTo>
                    <a:cubicBezTo>
                      <a:pt x="99" y="90"/>
                      <a:pt x="99" y="90"/>
                      <a:pt x="99" y="90"/>
                    </a:cubicBezTo>
                    <a:cubicBezTo>
                      <a:pt x="99" y="91"/>
                      <a:pt x="99" y="91"/>
                      <a:pt x="99" y="91"/>
                    </a:cubicBezTo>
                    <a:cubicBezTo>
                      <a:pt x="99" y="89"/>
                      <a:pt x="99" y="89"/>
                      <a:pt x="99" y="89"/>
                    </a:cubicBezTo>
                    <a:cubicBezTo>
                      <a:pt x="100" y="90"/>
                      <a:pt x="100" y="90"/>
                      <a:pt x="100" y="90"/>
                    </a:cubicBezTo>
                    <a:cubicBezTo>
                      <a:pt x="100" y="90"/>
                      <a:pt x="100" y="90"/>
                      <a:pt x="100" y="90"/>
                    </a:cubicBezTo>
                    <a:cubicBezTo>
                      <a:pt x="101" y="91"/>
                      <a:pt x="101" y="89"/>
                      <a:pt x="103" y="90"/>
                    </a:cubicBezTo>
                    <a:cubicBezTo>
                      <a:pt x="102" y="89"/>
                      <a:pt x="102" y="89"/>
                      <a:pt x="102" y="89"/>
                    </a:cubicBezTo>
                    <a:cubicBezTo>
                      <a:pt x="103" y="86"/>
                      <a:pt x="107" y="89"/>
                      <a:pt x="110" y="87"/>
                    </a:cubicBezTo>
                    <a:cubicBezTo>
                      <a:pt x="110" y="88"/>
                      <a:pt x="110" y="88"/>
                      <a:pt x="110" y="88"/>
                    </a:cubicBezTo>
                    <a:cubicBezTo>
                      <a:pt x="111" y="86"/>
                      <a:pt x="111" y="86"/>
                      <a:pt x="111" y="86"/>
                    </a:cubicBezTo>
                    <a:cubicBezTo>
                      <a:pt x="111" y="87"/>
                      <a:pt x="111" y="87"/>
                      <a:pt x="111" y="88"/>
                    </a:cubicBezTo>
                    <a:cubicBezTo>
                      <a:pt x="112" y="87"/>
                      <a:pt x="111" y="86"/>
                      <a:pt x="112" y="86"/>
                    </a:cubicBezTo>
                    <a:cubicBezTo>
                      <a:pt x="113" y="86"/>
                      <a:pt x="112" y="86"/>
                      <a:pt x="112" y="87"/>
                    </a:cubicBezTo>
                    <a:cubicBezTo>
                      <a:pt x="113" y="86"/>
                      <a:pt x="115" y="84"/>
                      <a:pt x="116" y="84"/>
                    </a:cubicBezTo>
                    <a:cubicBezTo>
                      <a:pt x="116" y="84"/>
                      <a:pt x="116" y="84"/>
                      <a:pt x="116" y="84"/>
                    </a:cubicBezTo>
                    <a:cubicBezTo>
                      <a:pt x="119" y="83"/>
                      <a:pt x="119" y="83"/>
                      <a:pt x="119" y="83"/>
                    </a:cubicBezTo>
                    <a:cubicBezTo>
                      <a:pt x="118" y="83"/>
                      <a:pt x="118" y="83"/>
                      <a:pt x="118" y="83"/>
                    </a:cubicBezTo>
                    <a:cubicBezTo>
                      <a:pt x="119" y="83"/>
                      <a:pt x="119" y="83"/>
                      <a:pt x="119" y="83"/>
                    </a:cubicBezTo>
                    <a:cubicBezTo>
                      <a:pt x="119" y="84"/>
                      <a:pt x="119" y="84"/>
                      <a:pt x="119" y="84"/>
                    </a:cubicBezTo>
                    <a:cubicBezTo>
                      <a:pt x="120" y="84"/>
                      <a:pt x="121" y="82"/>
                      <a:pt x="122" y="83"/>
                    </a:cubicBezTo>
                    <a:cubicBezTo>
                      <a:pt x="122" y="83"/>
                      <a:pt x="121" y="82"/>
                      <a:pt x="122" y="82"/>
                    </a:cubicBezTo>
                    <a:cubicBezTo>
                      <a:pt x="123" y="83"/>
                      <a:pt x="123" y="81"/>
                      <a:pt x="125" y="81"/>
                    </a:cubicBezTo>
                    <a:cubicBezTo>
                      <a:pt x="124" y="81"/>
                      <a:pt x="124" y="81"/>
                      <a:pt x="124" y="81"/>
                    </a:cubicBezTo>
                    <a:cubicBezTo>
                      <a:pt x="125" y="80"/>
                      <a:pt x="125" y="80"/>
                      <a:pt x="125" y="80"/>
                    </a:cubicBezTo>
                    <a:cubicBezTo>
                      <a:pt x="126" y="80"/>
                      <a:pt x="126" y="80"/>
                      <a:pt x="126" y="80"/>
                    </a:cubicBezTo>
                    <a:cubicBezTo>
                      <a:pt x="128" y="78"/>
                      <a:pt x="128" y="78"/>
                      <a:pt x="128" y="78"/>
                    </a:cubicBezTo>
                    <a:cubicBezTo>
                      <a:pt x="129" y="79"/>
                      <a:pt x="130" y="76"/>
                      <a:pt x="130" y="77"/>
                    </a:cubicBezTo>
                    <a:cubicBezTo>
                      <a:pt x="131" y="76"/>
                      <a:pt x="129" y="77"/>
                      <a:pt x="130" y="76"/>
                    </a:cubicBezTo>
                    <a:cubicBezTo>
                      <a:pt x="131" y="76"/>
                      <a:pt x="131" y="75"/>
                      <a:pt x="131" y="75"/>
                    </a:cubicBezTo>
                    <a:cubicBezTo>
                      <a:pt x="131" y="76"/>
                      <a:pt x="131" y="76"/>
                      <a:pt x="131" y="76"/>
                    </a:cubicBezTo>
                    <a:cubicBezTo>
                      <a:pt x="132" y="75"/>
                      <a:pt x="132" y="75"/>
                      <a:pt x="132" y="75"/>
                    </a:cubicBezTo>
                    <a:cubicBezTo>
                      <a:pt x="132" y="76"/>
                      <a:pt x="132" y="76"/>
                      <a:pt x="132" y="76"/>
                    </a:cubicBezTo>
                    <a:cubicBezTo>
                      <a:pt x="132" y="74"/>
                      <a:pt x="132" y="74"/>
                      <a:pt x="132" y="74"/>
                    </a:cubicBezTo>
                    <a:cubicBezTo>
                      <a:pt x="133" y="73"/>
                      <a:pt x="133" y="72"/>
                      <a:pt x="134" y="73"/>
                    </a:cubicBezTo>
                    <a:cubicBezTo>
                      <a:pt x="134" y="73"/>
                      <a:pt x="134" y="73"/>
                      <a:pt x="134" y="73"/>
                    </a:cubicBezTo>
                    <a:cubicBezTo>
                      <a:pt x="135" y="71"/>
                      <a:pt x="138" y="71"/>
                      <a:pt x="138" y="69"/>
                    </a:cubicBezTo>
                    <a:cubicBezTo>
                      <a:pt x="138" y="69"/>
                      <a:pt x="138" y="69"/>
                      <a:pt x="138" y="69"/>
                    </a:cubicBezTo>
                    <a:cubicBezTo>
                      <a:pt x="139" y="68"/>
                      <a:pt x="139" y="68"/>
                      <a:pt x="139" y="68"/>
                    </a:cubicBezTo>
                    <a:cubicBezTo>
                      <a:pt x="139" y="69"/>
                      <a:pt x="139" y="69"/>
                      <a:pt x="139" y="69"/>
                    </a:cubicBezTo>
                    <a:cubicBezTo>
                      <a:pt x="139" y="66"/>
                      <a:pt x="139" y="66"/>
                      <a:pt x="139" y="66"/>
                    </a:cubicBezTo>
                    <a:cubicBezTo>
                      <a:pt x="140" y="67"/>
                      <a:pt x="140" y="67"/>
                      <a:pt x="140" y="67"/>
                    </a:cubicBezTo>
                    <a:cubicBezTo>
                      <a:pt x="142" y="61"/>
                      <a:pt x="142" y="61"/>
                      <a:pt x="142" y="61"/>
                    </a:cubicBezTo>
                    <a:cubicBezTo>
                      <a:pt x="142" y="62"/>
                      <a:pt x="142" y="62"/>
                      <a:pt x="142" y="62"/>
                    </a:cubicBezTo>
                    <a:cubicBezTo>
                      <a:pt x="142" y="60"/>
                      <a:pt x="143" y="60"/>
                      <a:pt x="143" y="58"/>
                    </a:cubicBezTo>
                    <a:cubicBezTo>
                      <a:pt x="143" y="58"/>
                      <a:pt x="143" y="58"/>
                      <a:pt x="143" y="58"/>
                    </a:cubicBezTo>
                    <a:cubicBezTo>
                      <a:pt x="143" y="57"/>
                      <a:pt x="143" y="57"/>
                      <a:pt x="143" y="57"/>
                    </a:cubicBezTo>
                    <a:cubicBezTo>
                      <a:pt x="144" y="57"/>
                      <a:pt x="144" y="57"/>
                      <a:pt x="144" y="57"/>
                    </a:cubicBezTo>
                    <a:cubicBezTo>
                      <a:pt x="143" y="56"/>
                      <a:pt x="145" y="53"/>
                      <a:pt x="144" y="54"/>
                    </a:cubicBezTo>
                    <a:cubicBezTo>
                      <a:pt x="143" y="52"/>
                      <a:pt x="143" y="52"/>
                      <a:pt x="143" y="52"/>
                    </a:cubicBezTo>
                    <a:cubicBezTo>
                      <a:pt x="143" y="50"/>
                      <a:pt x="144" y="51"/>
                      <a:pt x="144" y="50"/>
                    </a:cubicBezTo>
                    <a:cubicBezTo>
                      <a:pt x="144" y="49"/>
                      <a:pt x="143" y="49"/>
                      <a:pt x="144" y="47"/>
                    </a:cubicBezTo>
                    <a:cubicBezTo>
                      <a:pt x="144" y="47"/>
                      <a:pt x="144" y="47"/>
                      <a:pt x="144" y="47"/>
                    </a:cubicBezTo>
                    <a:cubicBezTo>
                      <a:pt x="143" y="44"/>
                      <a:pt x="143" y="44"/>
                      <a:pt x="143" y="44"/>
                    </a:cubicBezTo>
                    <a:cubicBezTo>
                      <a:pt x="143" y="45"/>
                      <a:pt x="143" y="45"/>
                      <a:pt x="143" y="45"/>
                    </a:cubicBezTo>
                    <a:cubicBezTo>
                      <a:pt x="142" y="43"/>
                      <a:pt x="144" y="42"/>
                      <a:pt x="141" y="41"/>
                    </a:cubicBezTo>
                    <a:cubicBezTo>
                      <a:pt x="141" y="41"/>
                      <a:pt x="140" y="39"/>
                      <a:pt x="141" y="39"/>
                    </a:cubicBezTo>
                    <a:cubicBezTo>
                      <a:pt x="136" y="34"/>
                      <a:pt x="136" y="34"/>
                      <a:pt x="136" y="34"/>
                    </a:cubicBezTo>
                    <a:cubicBezTo>
                      <a:pt x="137" y="33"/>
                      <a:pt x="136" y="34"/>
                      <a:pt x="136" y="32"/>
                    </a:cubicBezTo>
                    <a:cubicBezTo>
                      <a:pt x="135" y="33"/>
                      <a:pt x="135" y="33"/>
                      <a:pt x="135" y="33"/>
                    </a:cubicBezTo>
                    <a:cubicBezTo>
                      <a:pt x="133" y="32"/>
                      <a:pt x="132" y="28"/>
                      <a:pt x="129" y="27"/>
                    </a:cubicBezTo>
                    <a:cubicBezTo>
                      <a:pt x="129" y="26"/>
                      <a:pt x="129" y="26"/>
                      <a:pt x="129" y="26"/>
                    </a:cubicBezTo>
                    <a:cubicBezTo>
                      <a:pt x="128" y="26"/>
                      <a:pt x="128" y="26"/>
                      <a:pt x="128" y="26"/>
                    </a:cubicBezTo>
                    <a:cubicBezTo>
                      <a:pt x="126" y="24"/>
                      <a:pt x="123" y="22"/>
                      <a:pt x="120" y="21"/>
                    </a:cubicBezTo>
                    <a:cubicBezTo>
                      <a:pt x="120" y="21"/>
                      <a:pt x="118" y="22"/>
                      <a:pt x="117" y="21"/>
                    </a:cubicBezTo>
                    <a:cubicBezTo>
                      <a:pt x="117" y="21"/>
                      <a:pt x="117" y="21"/>
                      <a:pt x="117" y="21"/>
                    </a:cubicBezTo>
                    <a:cubicBezTo>
                      <a:pt x="111" y="19"/>
                      <a:pt x="111" y="19"/>
                      <a:pt x="111" y="19"/>
                    </a:cubicBezTo>
                    <a:cubicBezTo>
                      <a:pt x="112" y="19"/>
                      <a:pt x="112" y="19"/>
                      <a:pt x="112" y="19"/>
                    </a:cubicBezTo>
                    <a:cubicBezTo>
                      <a:pt x="111" y="19"/>
                      <a:pt x="110" y="18"/>
                      <a:pt x="110" y="18"/>
                    </a:cubicBezTo>
                    <a:cubicBezTo>
                      <a:pt x="110" y="19"/>
                      <a:pt x="110" y="19"/>
                      <a:pt x="110" y="19"/>
                    </a:cubicBezTo>
                    <a:cubicBezTo>
                      <a:pt x="110" y="19"/>
                      <a:pt x="109" y="19"/>
                      <a:pt x="109" y="18"/>
                    </a:cubicBezTo>
                    <a:cubicBezTo>
                      <a:pt x="108" y="18"/>
                      <a:pt x="108" y="18"/>
                      <a:pt x="108" y="18"/>
                    </a:cubicBezTo>
                    <a:cubicBezTo>
                      <a:pt x="108" y="18"/>
                      <a:pt x="108" y="18"/>
                      <a:pt x="108" y="18"/>
                    </a:cubicBezTo>
                    <a:cubicBezTo>
                      <a:pt x="107" y="18"/>
                      <a:pt x="107" y="18"/>
                      <a:pt x="107" y="18"/>
                    </a:cubicBezTo>
                    <a:cubicBezTo>
                      <a:pt x="107" y="17"/>
                      <a:pt x="107" y="17"/>
                      <a:pt x="107" y="17"/>
                    </a:cubicBezTo>
                    <a:cubicBezTo>
                      <a:pt x="105" y="18"/>
                      <a:pt x="105" y="18"/>
                      <a:pt x="105" y="18"/>
                    </a:cubicBezTo>
                    <a:cubicBezTo>
                      <a:pt x="105" y="18"/>
                      <a:pt x="104" y="17"/>
                      <a:pt x="105" y="17"/>
                    </a:cubicBezTo>
                    <a:cubicBezTo>
                      <a:pt x="101" y="16"/>
                      <a:pt x="101" y="16"/>
                      <a:pt x="101" y="16"/>
                    </a:cubicBezTo>
                    <a:cubicBezTo>
                      <a:pt x="102" y="17"/>
                      <a:pt x="102" y="17"/>
                      <a:pt x="102" y="17"/>
                    </a:cubicBezTo>
                    <a:cubicBezTo>
                      <a:pt x="102" y="18"/>
                      <a:pt x="101" y="18"/>
                      <a:pt x="100" y="17"/>
                    </a:cubicBezTo>
                    <a:cubicBezTo>
                      <a:pt x="101" y="17"/>
                      <a:pt x="101" y="16"/>
                      <a:pt x="100" y="15"/>
                    </a:cubicBezTo>
                    <a:cubicBezTo>
                      <a:pt x="100" y="17"/>
                      <a:pt x="100" y="17"/>
                      <a:pt x="100" y="17"/>
                    </a:cubicBezTo>
                    <a:cubicBezTo>
                      <a:pt x="98" y="17"/>
                      <a:pt x="98" y="17"/>
                      <a:pt x="98" y="17"/>
                    </a:cubicBezTo>
                    <a:cubicBezTo>
                      <a:pt x="99" y="16"/>
                      <a:pt x="99" y="16"/>
                      <a:pt x="99" y="16"/>
                    </a:cubicBezTo>
                    <a:cubicBezTo>
                      <a:pt x="98" y="17"/>
                      <a:pt x="98" y="15"/>
                      <a:pt x="97" y="15"/>
                    </a:cubicBezTo>
                    <a:cubicBezTo>
                      <a:pt x="96" y="16"/>
                      <a:pt x="96" y="15"/>
                      <a:pt x="96" y="16"/>
                    </a:cubicBezTo>
                    <a:cubicBezTo>
                      <a:pt x="94" y="16"/>
                      <a:pt x="95" y="15"/>
                      <a:pt x="95" y="15"/>
                    </a:cubicBezTo>
                    <a:cubicBezTo>
                      <a:pt x="94" y="16"/>
                      <a:pt x="93" y="15"/>
                      <a:pt x="93" y="14"/>
                    </a:cubicBezTo>
                    <a:cubicBezTo>
                      <a:pt x="92" y="16"/>
                      <a:pt x="90" y="13"/>
                      <a:pt x="90" y="15"/>
                    </a:cubicBezTo>
                    <a:cubicBezTo>
                      <a:pt x="89" y="14"/>
                      <a:pt x="89" y="14"/>
                      <a:pt x="89" y="14"/>
                    </a:cubicBezTo>
                    <a:cubicBezTo>
                      <a:pt x="88" y="15"/>
                      <a:pt x="88" y="15"/>
                      <a:pt x="88" y="15"/>
                    </a:cubicBezTo>
                    <a:cubicBezTo>
                      <a:pt x="88" y="13"/>
                      <a:pt x="88" y="13"/>
                      <a:pt x="88" y="13"/>
                    </a:cubicBezTo>
                    <a:cubicBezTo>
                      <a:pt x="87" y="15"/>
                      <a:pt x="87" y="15"/>
                      <a:pt x="87" y="15"/>
                    </a:cubicBezTo>
                    <a:cubicBezTo>
                      <a:pt x="79" y="19"/>
                      <a:pt x="91" y="0"/>
                      <a:pt x="63" y="25"/>
                    </a:cubicBezTo>
                    <a:cubicBezTo>
                      <a:pt x="64" y="25"/>
                      <a:pt x="64" y="25"/>
                      <a:pt x="64" y="25"/>
                    </a:cubicBezTo>
                    <a:cubicBezTo>
                      <a:pt x="63" y="25"/>
                      <a:pt x="63" y="25"/>
                      <a:pt x="63" y="25"/>
                    </a:cubicBezTo>
                    <a:cubicBezTo>
                      <a:pt x="63" y="25"/>
                      <a:pt x="63" y="25"/>
                      <a:pt x="63" y="25"/>
                    </a:cubicBezTo>
                    <a:cubicBezTo>
                      <a:pt x="64" y="25"/>
                      <a:pt x="64" y="25"/>
                      <a:pt x="64" y="25"/>
                    </a:cubicBezTo>
                    <a:cubicBezTo>
                      <a:pt x="64" y="26"/>
                      <a:pt x="64" y="26"/>
                      <a:pt x="64" y="26"/>
                    </a:cubicBezTo>
                    <a:cubicBezTo>
                      <a:pt x="65" y="26"/>
                      <a:pt x="61" y="26"/>
                      <a:pt x="61" y="28"/>
                    </a:cubicBezTo>
                    <a:cubicBezTo>
                      <a:pt x="61" y="30"/>
                      <a:pt x="59" y="27"/>
                      <a:pt x="59" y="28"/>
                    </a:cubicBezTo>
                    <a:cubicBezTo>
                      <a:pt x="59" y="28"/>
                      <a:pt x="59" y="28"/>
                      <a:pt x="59" y="28"/>
                    </a:cubicBezTo>
                    <a:cubicBezTo>
                      <a:pt x="59" y="29"/>
                      <a:pt x="59" y="30"/>
                      <a:pt x="58" y="31"/>
                    </a:cubicBezTo>
                    <a:cubicBezTo>
                      <a:pt x="57" y="29"/>
                      <a:pt x="57" y="32"/>
                      <a:pt x="56" y="31"/>
                    </a:cubicBezTo>
                    <a:cubicBezTo>
                      <a:pt x="57" y="31"/>
                      <a:pt x="57" y="31"/>
                      <a:pt x="57" y="31"/>
                    </a:cubicBezTo>
                    <a:cubicBezTo>
                      <a:pt x="55" y="31"/>
                      <a:pt x="55" y="31"/>
                      <a:pt x="55" y="31"/>
                    </a:cubicBezTo>
                    <a:cubicBezTo>
                      <a:pt x="55" y="32"/>
                      <a:pt x="55" y="32"/>
                      <a:pt x="55" y="32"/>
                    </a:cubicBezTo>
                    <a:cubicBezTo>
                      <a:pt x="54" y="31"/>
                      <a:pt x="54" y="31"/>
                      <a:pt x="54" y="31"/>
                    </a:cubicBezTo>
                    <a:cubicBezTo>
                      <a:pt x="54" y="31"/>
                      <a:pt x="52" y="33"/>
                      <a:pt x="51" y="31"/>
                    </a:cubicBezTo>
                    <a:cubicBezTo>
                      <a:pt x="49" y="33"/>
                      <a:pt x="46" y="34"/>
                      <a:pt x="42" y="35"/>
                    </a:cubicBezTo>
                    <a:cubicBezTo>
                      <a:pt x="41" y="36"/>
                      <a:pt x="41" y="36"/>
                      <a:pt x="41" y="36"/>
                    </a:cubicBezTo>
                    <a:cubicBezTo>
                      <a:pt x="40" y="35"/>
                      <a:pt x="40" y="35"/>
                      <a:pt x="40" y="35"/>
                    </a:cubicBezTo>
                    <a:cubicBezTo>
                      <a:pt x="39" y="36"/>
                      <a:pt x="39" y="37"/>
                      <a:pt x="38" y="37"/>
                    </a:cubicBezTo>
                    <a:cubicBezTo>
                      <a:pt x="38" y="37"/>
                      <a:pt x="38" y="37"/>
                      <a:pt x="38" y="37"/>
                    </a:cubicBezTo>
                    <a:cubicBezTo>
                      <a:pt x="37" y="37"/>
                      <a:pt x="36" y="37"/>
                      <a:pt x="36" y="38"/>
                    </a:cubicBezTo>
                    <a:cubicBezTo>
                      <a:pt x="35" y="38"/>
                      <a:pt x="34" y="38"/>
                      <a:pt x="34" y="37"/>
                    </a:cubicBezTo>
                    <a:cubicBezTo>
                      <a:pt x="34" y="39"/>
                      <a:pt x="32" y="37"/>
                      <a:pt x="32" y="37"/>
                    </a:cubicBezTo>
                    <a:cubicBezTo>
                      <a:pt x="32" y="40"/>
                      <a:pt x="20" y="36"/>
                      <a:pt x="6" y="56"/>
                    </a:cubicBezTo>
                    <a:cubicBezTo>
                      <a:pt x="0" y="81"/>
                      <a:pt x="16" y="91"/>
                      <a:pt x="21" y="94"/>
                    </a:cubicBezTo>
                    <a:cubicBezTo>
                      <a:pt x="22" y="94"/>
                      <a:pt x="23" y="94"/>
                      <a:pt x="24" y="93"/>
                    </a:cubicBezTo>
                    <a:cubicBezTo>
                      <a:pt x="24" y="94"/>
                      <a:pt x="23" y="95"/>
                      <a:pt x="24" y="95"/>
                    </a:cubicBezTo>
                    <a:cubicBezTo>
                      <a:pt x="24" y="93"/>
                      <a:pt x="26" y="93"/>
                      <a:pt x="26" y="92"/>
                    </a:cubicBezTo>
                    <a:cubicBezTo>
                      <a:pt x="27" y="92"/>
                      <a:pt x="27" y="92"/>
                      <a:pt x="27" y="92"/>
                    </a:cubicBezTo>
                    <a:cubicBezTo>
                      <a:pt x="27" y="92"/>
                      <a:pt x="26" y="92"/>
                      <a:pt x="27" y="92"/>
                    </a:cubicBezTo>
                    <a:cubicBezTo>
                      <a:pt x="25" y="92"/>
                      <a:pt x="25" y="92"/>
                      <a:pt x="25" y="92"/>
                    </a:cubicBezTo>
                    <a:cubicBezTo>
                      <a:pt x="26" y="91"/>
                      <a:pt x="26" y="91"/>
                      <a:pt x="26" y="91"/>
                    </a:cubicBezTo>
                    <a:cubicBezTo>
                      <a:pt x="25" y="91"/>
                      <a:pt x="23" y="92"/>
                      <a:pt x="23" y="90"/>
                    </a:cubicBezTo>
                    <a:cubicBezTo>
                      <a:pt x="23" y="90"/>
                      <a:pt x="23" y="90"/>
                      <a:pt x="23" y="90"/>
                    </a:cubicBezTo>
                    <a:cubicBezTo>
                      <a:pt x="23" y="90"/>
                      <a:pt x="24" y="89"/>
                      <a:pt x="24" y="89"/>
                    </a:cubicBezTo>
                    <a:cubicBezTo>
                      <a:pt x="24" y="89"/>
                      <a:pt x="24" y="89"/>
                      <a:pt x="24" y="89"/>
                    </a:cubicBezTo>
                    <a:cubicBezTo>
                      <a:pt x="24" y="88"/>
                      <a:pt x="24" y="88"/>
                      <a:pt x="24" y="88"/>
                    </a:cubicBezTo>
                    <a:cubicBezTo>
                      <a:pt x="24" y="89"/>
                      <a:pt x="26" y="89"/>
                      <a:pt x="25" y="89"/>
                    </a:cubicBezTo>
                    <a:cubicBezTo>
                      <a:pt x="25" y="87"/>
                      <a:pt x="25" y="89"/>
                      <a:pt x="25" y="88"/>
                    </a:cubicBezTo>
                    <a:cubicBezTo>
                      <a:pt x="24" y="88"/>
                      <a:pt x="25" y="88"/>
                      <a:pt x="25" y="87"/>
                    </a:cubicBezTo>
                    <a:cubicBezTo>
                      <a:pt x="25" y="87"/>
                      <a:pt x="25" y="87"/>
                      <a:pt x="25" y="87"/>
                    </a:cubicBezTo>
                    <a:cubicBezTo>
                      <a:pt x="25" y="86"/>
                      <a:pt x="25" y="87"/>
                      <a:pt x="25" y="87"/>
                    </a:cubicBezTo>
                    <a:cubicBezTo>
                      <a:pt x="24" y="86"/>
                      <a:pt x="24" y="86"/>
                      <a:pt x="24" y="86"/>
                    </a:cubicBezTo>
                    <a:cubicBezTo>
                      <a:pt x="26" y="85"/>
                      <a:pt x="23" y="85"/>
                      <a:pt x="24" y="84"/>
                    </a:cubicBezTo>
                    <a:cubicBezTo>
                      <a:pt x="25" y="84"/>
                      <a:pt x="24" y="84"/>
                      <a:pt x="25" y="83"/>
                    </a:cubicBezTo>
                    <a:cubicBezTo>
                      <a:pt x="24" y="82"/>
                      <a:pt x="24" y="82"/>
                      <a:pt x="24" y="82"/>
                    </a:cubicBezTo>
                    <a:cubicBezTo>
                      <a:pt x="24" y="82"/>
                      <a:pt x="24" y="82"/>
                      <a:pt x="24" y="82"/>
                    </a:cubicBezTo>
                    <a:cubicBezTo>
                      <a:pt x="24" y="81"/>
                      <a:pt x="24" y="81"/>
                      <a:pt x="24" y="81"/>
                    </a:cubicBezTo>
                    <a:cubicBezTo>
                      <a:pt x="24" y="81"/>
                      <a:pt x="23" y="80"/>
                      <a:pt x="24" y="79"/>
                    </a:cubicBezTo>
                    <a:cubicBezTo>
                      <a:pt x="24" y="78"/>
                      <a:pt x="22" y="80"/>
                      <a:pt x="22" y="78"/>
                    </a:cubicBezTo>
                    <a:cubicBezTo>
                      <a:pt x="23" y="78"/>
                      <a:pt x="23" y="79"/>
                      <a:pt x="23" y="78"/>
                    </a:cubicBezTo>
                    <a:cubicBezTo>
                      <a:pt x="22" y="77"/>
                      <a:pt x="22" y="77"/>
                      <a:pt x="22" y="77"/>
                    </a:cubicBezTo>
                    <a:cubicBezTo>
                      <a:pt x="24" y="77"/>
                      <a:pt x="24" y="77"/>
                      <a:pt x="24" y="77"/>
                    </a:cubicBezTo>
                    <a:cubicBezTo>
                      <a:pt x="22" y="74"/>
                      <a:pt x="25" y="71"/>
                      <a:pt x="25" y="70"/>
                    </a:cubicBezTo>
                    <a:cubicBezTo>
                      <a:pt x="26" y="70"/>
                      <a:pt x="26" y="70"/>
                      <a:pt x="26" y="70"/>
                    </a:cubicBezTo>
                    <a:cubicBezTo>
                      <a:pt x="25" y="69"/>
                      <a:pt x="28" y="68"/>
                      <a:pt x="27" y="67"/>
                    </a:cubicBezTo>
                    <a:cubicBezTo>
                      <a:pt x="27" y="67"/>
                      <a:pt x="27" y="67"/>
                      <a:pt x="27" y="67"/>
                    </a:cubicBezTo>
                    <a:cubicBezTo>
                      <a:pt x="30" y="65"/>
                      <a:pt x="30" y="65"/>
                      <a:pt x="30" y="65"/>
                    </a:cubicBezTo>
                    <a:cubicBezTo>
                      <a:pt x="29" y="65"/>
                      <a:pt x="29" y="65"/>
                      <a:pt x="29" y="65"/>
                    </a:cubicBezTo>
                    <a:cubicBezTo>
                      <a:pt x="29" y="63"/>
                      <a:pt x="29" y="63"/>
                      <a:pt x="29" y="63"/>
                    </a:cubicBezTo>
                    <a:cubicBezTo>
                      <a:pt x="29" y="63"/>
                      <a:pt x="30" y="64"/>
                      <a:pt x="30" y="64"/>
                    </a:cubicBezTo>
                    <a:cubicBezTo>
                      <a:pt x="29" y="63"/>
                      <a:pt x="29" y="63"/>
                      <a:pt x="29" y="63"/>
                    </a:cubicBezTo>
                    <a:cubicBezTo>
                      <a:pt x="30" y="63"/>
                      <a:pt x="36" y="62"/>
                      <a:pt x="39" y="61"/>
                    </a:cubicBezTo>
                    <a:cubicBezTo>
                      <a:pt x="44" y="58"/>
                      <a:pt x="51" y="58"/>
                      <a:pt x="56" y="55"/>
                    </a:cubicBezTo>
                    <a:cubicBezTo>
                      <a:pt x="55" y="55"/>
                      <a:pt x="55" y="54"/>
                      <a:pt x="56" y="54"/>
                    </a:cubicBezTo>
                    <a:cubicBezTo>
                      <a:pt x="59" y="56"/>
                      <a:pt x="59" y="52"/>
                      <a:pt x="62" y="53"/>
                    </a:cubicBezTo>
                    <a:cubicBezTo>
                      <a:pt x="65" y="51"/>
                      <a:pt x="70" y="52"/>
                      <a:pt x="73" y="47"/>
                    </a:cubicBezTo>
                    <a:cubicBezTo>
                      <a:pt x="73" y="48"/>
                      <a:pt x="73" y="48"/>
                      <a:pt x="73" y="48"/>
                    </a:cubicBezTo>
                    <a:cubicBezTo>
                      <a:pt x="75" y="47"/>
                      <a:pt x="75" y="47"/>
                      <a:pt x="75" y="47"/>
                    </a:cubicBezTo>
                    <a:cubicBezTo>
                      <a:pt x="75" y="47"/>
                      <a:pt x="75" y="47"/>
                      <a:pt x="75" y="47"/>
                    </a:cubicBezTo>
                    <a:cubicBezTo>
                      <a:pt x="76" y="46"/>
                      <a:pt x="78" y="44"/>
                      <a:pt x="79" y="44"/>
                    </a:cubicBezTo>
                    <a:cubicBezTo>
                      <a:pt x="78" y="43"/>
                      <a:pt x="78" y="43"/>
                      <a:pt x="78" y="43"/>
                    </a:cubicBezTo>
                    <a:cubicBezTo>
                      <a:pt x="79" y="42"/>
                      <a:pt x="79" y="43"/>
                      <a:pt x="79" y="42"/>
                    </a:cubicBezTo>
                    <a:cubicBezTo>
                      <a:pt x="80" y="42"/>
                      <a:pt x="80" y="42"/>
                      <a:pt x="80" y="42"/>
                    </a:cubicBezTo>
                    <a:cubicBezTo>
                      <a:pt x="80" y="41"/>
                      <a:pt x="80" y="41"/>
                      <a:pt x="80" y="41"/>
                    </a:cubicBezTo>
                    <a:cubicBezTo>
                      <a:pt x="81" y="43"/>
                      <a:pt x="82" y="39"/>
                      <a:pt x="83" y="38"/>
                    </a:cubicBezTo>
                    <a:cubicBezTo>
                      <a:pt x="84" y="36"/>
                      <a:pt x="84" y="33"/>
                      <a:pt x="85" y="30"/>
                    </a:cubicBezTo>
                    <a:cubicBezTo>
                      <a:pt x="86" y="30"/>
                      <a:pt x="87" y="27"/>
                      <a:pt x="88" y="24"/>
                    </a:cubicBezTo>
                    <a:cubicBezTo>
                      <a:pt x="62" y="48"/>
                      <a:pt x="85" y="31"/>
                      <a:pt x="81" y="37"/>
                    </a:cubicBezTo>
                    <a:cubicBezTo>
                      <a:pt x="81" y="36"/>
                      <a:pt x="81" y="36"/>
                      <a:pt x="81" y="36"/>
                    </a:cubicBezTo>
                    <a:cubicBezTo>
                      <a:pt x="82" y="36"/>
                      <a:pt x="82" y="36"/>
                      <a:pt x="82" y="36"/>
                    </a:cubicBezTo>
                    <a:cubicBezTo>
                      <a:pt x="82" y="36"/>
                      <a:pt x="82" y="36"/>
                      <a:pt x="82" y="36"/>
                    </a:cubicBezTo>
                    <a:cubicBezTo>
                      <a:pt x="82" y="37"/>
                      <a:pt x="84" y="36"/>
                      <a:pt x="84" y="37"/>
                    </a:cubicBezTo>
                    <a:cubicBezTo>
                      <a:pt x="84" y="36"/>
                      <a:pt x="84" y="36"/>
                      <a:pt x="83" y="36"/>
                    </a:cubicBezTo>
                    <a:cubicBezTo>
                      <a:pt x="83" y="36"/>
                      <a:pt x="83" y="35"/>
                      <a:pt x="84" y="35"/>
                    </a:cubicBezTo>
                    <a:cubicBezTo>
                      <a:pt x="84" y="36"/>
                      <a:pt x="84" y="36"/>
                      <a:pt x="84" y="36"/>
                    </a:cubicBezTo>
                    <a:cubicBezTo>
                      <a:pt x="85" y="35"/>
                      <a:pt x="85" y="35"/>
                      <a:pt x="85" y="35"/>
                    </a:cubicBezTo>
                    <a:cubicBezTo>
                      <a:pt x="85" y="37"/>
                      <a:pt x="85" y="37"/>
                      <a:pt x="85" y="37"/>
                    </a:cubicBezTo>
                    <a:cubicBezTo>
                      <a:pt x="87" y="37"/>
                      <a:pt x="89" y="36"/>
                      <a:pt x="91" y="37"/>
                    </a:cubicBezTo>
                    <a:cubicBezTo>
                      <a:pt x="91" y="38"/>
                      <a:pt x="93" y="37"/>
                      <a:pt x="92" y="39"/>
                    </a:cubicBezTo>
                    <a:cubicBezTo>
                      <a:pt x="93" y="38"/>
                      <a:pt x="92" y="37"/>
                      <a:pt x="93" y="36"/>
                    </a:cubicBezTo>
                    <a:cubicBezTo>
                      <a:pt x="94" y="37"/>
                      <a:pt x="94" y="37"/>
                      <a:pt x="94" y="37"/>
                    </a:cubicBezTo>
                    <a:cubicBezTo>
                      <a:pt x="93" y="38"/>
                      <a:pt x="93" y="38"/>
                      <a:pt x="93" y="38"/>
                    </a:cubicBezTo>
                    <a:cubicBezTo>
                      <a:pt x="94" y="38"/>
                      <a:pt x="94" y="38"/>
                      <a:pt x="94" y="38"/>
                    </a:cubicBezTo>
                    <a:cubicBezTo>
                      <a:pt x="94" y="38"/>
                      <a:pt x="94" y="38"/>
                      <a:pt x="94" y="38"/>
                    </a:cubicBezTo>
                    <a:cubicBezTo>
                      <a:pt x="96" y="38"/>
                      <a:pt x="97" y="40"/>
                      <a:pt x="99" y="39"/>
                    </a:cubicBezTo>
                    <a:cubicBezTo>
                      <a:pt x="98" y="39"/>
                      <a:pt x="98" y="39"/>
                      <a:pt x="98" y="39"/>
                    </a:cubicBezTo>
                    <a:cubicBezTo>
                      <a:pt x="100" y="38"/>
                      <a:pt x="99" y="40"/>
                      <a:pt x="101" y="40"/>
                    </a:cubicBezTo>
                    <a:cubicBezTo>
                      <a:pt x="101" y="40"/>
                      <a:pt x="101" y="40"/>
                      <a:pt x="101" y="40"/>
                    </a:cubicBezTo>
                    <a:cubicBezTo>
                      <a:pt x="101" y="40"/>
                      <a:pt x="102" y="39"/>
                      <a:pt x="102" y="40"/>
                    </a:cubicBezTo>
                    <a:cubicBezTo>
                      <a:pt x="102" y="41"/>
                      <a:pt x="101" y="41"/>
                      <a:pt x="101" y="41"/>
                    </a:cubicBezTo>
                    <a:cubicBezTo>
                      <a:pt x="101" y="41"/>
                      <a:pt x="103" y="41"/>
                      <a:pt x="103" y="40"/>
                    </a:cubicBezTo>
                    <a:cubicBezTo>
                      <a:pt x="104" y="41"/>
                      <a:pt x="104" y="41"/>
                      <a:pt x="104" y="41"/>
                    </a:cubicBezTo>
                    <a:cubicBezTo>
                      <a:pt x="104" y="40"/>
                      <a:pt x="104" y="40"/>
                      <a:pt x="104" y="40"/>
                    </a:cubicBezTo>
                    <a:cubicBezTo>
                      <a:pt x="107" y="42"/>
                      <a:pt x="107" y="42"/>
                      <a:pt x="107" y="42"/>
                    </a:cubicBezTo>
                    <a:cubicBezTo>
                      <a:pt x="106" y="43"/>
                      <a:pt x="106" y="43"/>
                      <a:pt x="106" y="43"/>
                    </a:cubicBezTo>
                    <a:cubicBezTo>
                      <a:pt x="108" y="42"/>
                      <a:pt x="107" y="44"/>
                      <a:pt x="108" y="44"/>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Rectangle 273"/>
              <p:cNvSpPr>
                <a:spLocks noChangeArrowheads="1"/>
              </p:cNvSpPr>
              <p:nvPr/>
            </p:nvSpPr>
            <p:spPr bwMode="auto">
              <a:xfrm>
                <a:off x="2931" y="147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274"/>
              <p:cNvSpPr>
                <a:spLocks/>
              </p:cNvSpPr>
              <p:nvPr/>
            </p:nvSpPr>
            <p:spPr bwMode="auto">
              <a:xfrm>
                <a:off x="2936" y="14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275"/>
              <p:cNvSpPr>
                <a:spLocks/>
              </p:cNvSpPr>
              <p:nvPr/>
            </p:nvSpPr>
            <p:spPr bwMode="auto">
              <a:xfrm>
                <a:off x="2936" y="14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276"/>
              <p:cNvSpPr>
                <a:spLocks/>
              </p:cNvSpPr>
              <p:nvPr/>
            </p:nvSpPr>
            <p:spPr bwMode="auto">
              <a:xfrm>
                <a:off x="2927" y="1479"/>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277"/>
              <p:cNvSpPr>
                <a:spLocks/>
              </p:cNvSpPr>
              <p:nvPr/>
            </p:nvSpPr>
            <p:spPr bwMode="auto">
              <a:xfrm>
                <a:off x="2916" y="148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278"/>
              <p:cNvSpPr>
                <a:spLocks/>
              </p:cNvSpPr>
              <p:nvPr/>
            </p:nvSpPr>
            <p:spPr bwMode="auto">
              <a:xfrm>
                <a:off x="2916" y="148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279"/>
              <p:cNvSpPr>
                <a:spLocks/>
              </p:cNvSpPr>
              <p:nvPr/>
            </p:nvSpPr>
            <p:spPr bwMode="auto">
              <a:xfrm>
                <a:off x="2930" y="14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Rectangle 280"/>
              <p:cNvSpPr>
                <a:spLocks noChangeArrowheads="1"/>
              </p:cNvSpPr>
              <p:nvPr/>
            </p:nvSpPr>
            <p:spPr bwMode="auto">
              <a:xfrm>
                <a:off x="2917" y="148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281"/>
              <p:cNvSpPr>
                <a:spLocks/>
              </p:cNvSpPr>
              <p:nvPr/>
            </p:nvSpPr>
            <p:spPr bwMode="auto">
              <a:xfrm>
                <a:off x="2915" y="1482"/>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282"/>
              <p:cNvSpPr>
                <a:spLocks/>
              </p:cNvSpPr>
              <p:nvPr/>
            </p:nvSpPr>
            <p:spPr bwMode="auto">
              <a:xfrm>
                <a:off x="2923" y="14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283"/>
              <p:cNvSpPr>
                <a:spLocks/>
              </p:cNvSpPr>
              <p:nvPr/>
            </p:nvSpPr>
            <p:spPr bwMode="auto">
              <a:xfrm>
                <a:off x="2917" y="1481"/>
                <a:ext cx="0" cy="1"/>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Rectangle 284"/>
              <p:cNvSpPr>
                <a:spLocks noChangeArrowheads="1"/>
              </p:cNvSpPr>
              <p:nvPr/>
            </p:nvSpPr>
            <p:spPr bwMode="auto">
              <a:xfrm>
                <a:off x="2915" y="148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285"/>
              <p:cNvSpPr>
                <a:spLocks/>
              </p:cNvSpPr>
              <p:nvPr/>
            </p:nvSpPr>
            <p:spPr bwMode="auto">
              <a:xfrm>
                <a:off x="2921" y="14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286"/>
              <p:cNvSpPr>
                <a:spLocks/>
              </p:cNvSpPr>
              <p:nvPr/>
            </p:nvSpPr>
            <p:spPr bwMode="auto">
              <a:xfrm>
                <a:off x="2973" y="14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287"/>
              <p:cNvSpPr>
                <a:spLocks/>
              </p:cNvSpPr>
              <p:nvPr/>
            </p:nvSpPr>
            <p:spPr bwMode="auto">
              <a:xfrm>
                <a:off x="2982" y="1470"/>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Rectangle 288"/>
              <p:cNvSpPr>
                <a:spLocks noChangeArrowheads="1"/>
              </p:cNvSpPr>
              <p:nvPr/>
            </p:nvSpPr>
            <p:spPr bwMode="auto">
              <a:xfrm>
                <a:off x="2969" y="147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289"/>
              <p:cNvSpPr>
                <a:spLocks/>
              </p:cNvSpPr>
              <p:nvPr/>
            </p:nvSpPr>
            <p:spPr bwMode="auto">
              <a:xfrm>
                <a:off x="2976" y="14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290"/>
              <p:cNvSpPr>
                <a:spLocks/>
              </p:cNvSpPr>
              <p:nvPr/>
            </p:nvSpPr>
            <p:spPr bwMode="auto">
              <a:xfrm>
                <a:off x="2981" y="14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291"/>
              <p:cNvSpPr>
                <a:spLocks/>
              </p:cNvSpPr>
              <p:nvPr/>
            </p:nvSpPr>
            <p:spPr bwMode="auto">
              <a:xfrm>
                <a:off x="2968" y="1467"/>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292"/>
              <p:cNvSpPr>
                <a:spLocks/>
              </p:cNvSpPr>
              <p:nvPr/>
            </p:nvSpPr>
            <p:spPr bwMode="auto">
              <a:xfrm>
                <a:off x="2964" y="146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293"/>
              <p:cNvSpPr>
                <a:spLocks/>
              </p:cNvSpPr>
              <p:nvPr/>
            </p:nvSpPr>
            <p:spPr bwMode="auto">
              <a:xfrm>
                <a:off x="2966" y="146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294"/>
              <p:cNvSpPr>
                <a:spLocks/>
              </p:cNvSpPr>
              <p:nvPr/>
            </p:nvSpPr>
            <p:spPr bwMode="auto">
              <a:xfrm>
                <a:off x="2966" y="146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295"/>
              <p:cNvSpPr>
                <a:spLocks/>
              </p:cNvSpPr>
              <p:nvPr/>
            </p:nvSpPr>
            <p:spPr bwMode="auto">
              <a:xfrm>
                <a:off x="2961" y="146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296"/>
              <p:cNvSpPr>
                <a:spLocks/>
              </p:cNvSpPr>
              <p:nvPr/>
            </p:nvSpPr>
            <p:spPr bwMode="auto">
              <a:xfrm>
                <a:off x="2963" y="144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297"/>
              <p:cNvSpPr>
                <a:spLocks/>
              </p:cNvSpPr>
              <p:nvPr/>
            </p:nvSpPr>
            <p:spPr bwMode="auto">
              <a:xfrm>
                <a:off x="2962" y="146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298"/>
              <p:cNvSpPr>
                <a:spLocks/>
              </p:cNvSpPr>
              <p:nvPr/>
            </p:nvSpPr>
            <p:spPr bwMode="auto">
              <a:xfrm>
                <a:off x="2971" y="1467"/>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299"/>
              <p:cNvSpPr>
                <a:spLocks/>
              </p:cNvSpPr>
              <p:nvPr/>
            </p:nvSpPr>
            <p:spPr bwMode="auto">
              <a:xfrm>
                <a:off x="2958" y="14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Rectangle 300"/>
              <p:cNvSpPr>
                <a:spLocks noChangeArrowheads="1"/>
              </p:cNvSpPr>
              <p:nvPr/>
            </p:nvSpPr>
            <p:spPr bwMode="auto">
              <a:xfrm>
                <a:off x="2962" y="146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Rectangle 301"/>
              <p:cNvSpPr>
                <a:spLocks noChangeArrowheads="1"/>
              </p:cNvSpPr>
              <p:nvPr/>
            </p:nvSpPr>
            <p:spPr bwMode="auto">
              <a:xfrm>
                <a:off x="2947" y="144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302"/>
              <p:cNvSpPr>
                <a:spLocks/>
              </p:cNvSpPr>
              <p:nvPr/>
            </p:nvSpPr>
            <p:spPr bwMode="auto">
              <a:xfrm>
                <a:off x="2946" y="144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303"/>
              <p:cNvSpPr>
                <a:spLocks/>
              </p:cNvSpPr>
              <p:nvPr/>
            </p:nvSpPr>
            <p:spPr bwMode="auto">
              <a:xfrm>
                <a:off x="2961" y="146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304"/>
              <p:cNvSpPr>
                <a:spLocks/>
              </p:cNvSpPr>
              <p:nvPr/>
            </p:nvSpPr>
            <p:spPr bwMode="auto">
              <a:xfrm>
                <a:off x="2944" y="14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305"/>
              <p:cNvSpPr>
                <a:spLocks/>
              </p:cNvSpPr>
              <p:nvPr/>
            </p:nvSpPr>
            <p:spPr bwMode="auto">
              <a:xfrm>
                <a:off x="2982" y="146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Rectangle 306"/>
              <p:cNvSpPr>
                <a:spLocks noChangeArrowheads="1"/>
              </p:cNvSpPr>
              <p:nvPr/>
            </p:nvSpPr>
            <p:spPr bwMode="auto">
              <a:xfrm>
                <a:off x="2974" y="146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307"/>
              <p:cNvSpPr>
                <a:spLocks/>
              </p:cNvSpPr>
              <p:nvPr/>
            </p:nvSpPr>
            <p:spPr bwMode="auto">
              <a:xfrm>
                <a:off x="2974" y="146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308"/>
              <p:cNvSpPr>
                <a:spLocks/>
              </p:cNvSpPr>
              <p:nvPr/>
            </p:nvSpPr>
            <p:spPr bwMode="auto">
              <a:xfrm>
                <a:off x="2974" y="146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Rectangle 309"/>
              <p:cNvSpPr>
                <a:spLocks noChangeArrowheads="1"/>
              </p:cNvSpPr>
              <p:nvPr/>
            </p:nvSpPr>
            <p:spPr bwMode="auto">
              <a:xfrm>
                <a:off x="2976" y="146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310"/>
              <p:cNvSpPr>
                <a:spLocks/>
              </p:cNvSpPr>
              <p:nvPr/>
            </p:nvSpPr>
            <p:spPr bwMode="auto">
              <a:xfrm>
                <a:off x="2976" y="146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Rectangle 311"/>
              <p:cNvSpPr>
                <a:spLocks noChangeArrowheads="1"/>
              </p:cNvSpPr>
              <p:nvPr/>
            </p:nvSpPr>
            <p:spPr bwMode="auto">
              <a:xfrm>
                <a:off x="2972" y="146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312"/>
              <p:cNvSpPr>
                <a:spLocks/>
              </p:cNvSpPr>
              <p:nvPr/>
            </p:nvSpPr>
            <p:spPr bwMode="auto">
              <a:xfrm>
                <a:off x="2942" y="1445"/>
                <a:ext cx="41" cy="28"/>
              </a:xfrm>
              <a:custGeom>
                <a:avLst/>
                <a:gdLst>
                  <a:gd name="T0" fmla="*/ 73 w 121"/>
                  <a:gd name="T1" fmla="*/ 38 h 84"/>
                  <a:gd name="T2" fmla="*/ 82 w 121"/>
                  <a:gd name="T3" fmla="*/ 42 h 84"/>
                  <a:gd name="T4" fmla="*/ 87 w 121"/>
                  <a:gd name="T5" fmla="*/ 43 h 84"/>
                  <a:gd name="T6" fmla="*/ 90 w 121"/>
                  <a:gd name="T7" fmla="*/ 44 h 84"/>
                  <a:gd name="T8" fmla="*/ 94 w 121"/>
                  <a:gd name="T9" fmla="*/ 48 h 84"/>
                  <a:gd name="T10" fmla="*/ 95 w 121"/>
                  <a:gd name="T11" fmla="*/ 49 h 84"/>
                  <a:gd name="T12" fmla="*/ 97 w 121"/>
                  <a:gd name="T13" fmla="*/ 51 h 84"/>
                  <a:gd name="T14" fmla="*/ 97 w 121"/>
                  <a:gd name="T15" fmla="*/ 56 h 84"/>
                  <a:gd name="T16" fmla="*/ 101 w 121"/>
                  <a:gd name="T17" fmla="*/ 58 h 84"/>
                  <a:gd name="T18" fmla="*/ 105 w 121"/>
                  <a:gd name="T19" fmla="*/ 62 h 84"/>
                  <a:gd name="T20" fmla="*/ 104 w 121"/>
                  <a:gd name="T21" fmla="*/ 64 h 84"/>
                  <a:gd name="T22" fmla="*/ 105 w 121"/>
                  <a:gd name="T23" fmla="*/ 68 h 84"/>
                  <a:gd name="T24" fmla="*/ 103 w 121"/>
                  <a:gd name="T25" fmla="*/ 68 h 84"/>
                  <a:gd name="T26" fmla="*/ 102 w 121"/>
                  <a:gd name="T27" fmla="*/ 72 h 84"/>
                  <a:gd name="T28" fmla="*/ 98 w 121"/>
                  <a:gd name="T29" fmla="*/ 72 h 84"/>
                  <a:gd name="T30" fmla="*/ 92 w 121"/>
                  <a:gd name="T31" fmla="*/ 70 h 84"/>
                  <a:gd name="T32" fmla="*/ 88 w 121"/>
                  <a:gd name="T33" fmla="*/ 70 h 84"/>
                  <a:gd name="T34" fmla="*/ 85 w 121"/>
                  <a:gd name="T35" fmla="*/ 69 h 84"/>
                  <a:gd name="T36" fmla="*/ 85 w 121"/>
                  <a:gd name="T37" fmla="*/ 68 h 84"/>
                  <a:gd name="T38" fmla="*/ 81 w 121"/>
                  <a:gd name="T39" fmla="*/ 67 h 84"/>
                  <a:gd name="T40" fmla="*/ 78 w 121"/>
                  <a:gd name="T41" fmla="*/ 67 h 84"/>
                  <a:gd name="T42" fmla="*/ 76 w 121"/>
                  <a:gd name="T43" fmla="*/ 65 h 84"/>
                  <a:gd name="T44" fmla="*/ 70 w 121"/>
                  <a:gd name="T45" fmla="*/ 60 h 84"/>
                  <a:gd name="T46" fmla="*/ 65 w 121"/>
                  <a:gd name="T47" fmla="*/ 58 h 84"/>
                  <a:gd name="T48" fmla="*/ 66 w 121"/>
                  <a:gd name="T49" fmla="*/ 64 h 84"/>
                  <a:gd name="T50" fmla="*/ 69 w 121"/>
                  <a:gd name="T51" fmla="*/ 66 h 84"/>
                  <a:gd name="T52" fmla="*/ 71 w 121"/>
                  <a:gd name="T53" fmla="*/ 69 h 84"/>
                  <a:gd name="T54" fmla="*/ 76 w 121"/>
                  <a:gd name="T55" fmla="*/ 75 h 84"/>
                  <a:gd name="T56" fmla="*/ 79 w 121"/>
                  <a:gd name="T57" fmla="*/ 76 h 84"/>
                  <a:gd name="T58" fmla="*/ 82 w 121"/>
                  <a:gd name="T59" fmla="*/ 77 h 84"/>
                  <a:gd name="T60" fmla="*/ 93 w 121"/>
                  <a:gd name="T61" fmla="*/ 81 h 84"/>
                  <a:gd name="T62" fmla="*/ 99 w 121"/>
                  <a:gd name="T63" fmla="*/ 83 h 84"/>
                  <a:gd name="T64" fmla="*/ 102 w 121"/>
                  <a:gd name="T65" fmla="*/ 83 h 84"/>
                  <a:gd name="T66" fmla="*/ 109 w 121"/>
                  <a:gd name="T67" fmla="*/ 81 h 84"/>
                  <a:gd name="T68" fmla="*/ 116 w 121"/>
                  <a:gd name="T69" fmla="*/ 75 h 84"/>
                  <a:gd name="T70" fmla="*/ 121 w 121"/>
                  <a:gd name="T71" fmla="*/ 70 h 84"/>
                  <a:gd name="T72" fmla="*/ 119 w 121"/>
                  <a:gd name="T73" fmla="*/ 58 h 84"/>
                  <a:gd name="T74" fmla="*/ 115 w 121"/>
                  <a:gd name="T75" fmla="*/ 48 h 84"/>
                  <a:gd name="T76" fmla="*/ 110 w 121"/>
                  <a:gd name="T77" fmla="*/ 41 h 84"/>
                  <a:gd name="T78" fmla="*/ 107 w 121"/>
                  <a:gd name="T79" fmla="*/ 38 h 84"/>
                  <a:gd name="T80" fmla="*/ 104 w 121"/>
                  <a:gd name="T81" fmla="*/ 33 h 84"/>
                  <a:gd name="T82" fmla="*/ 97 w 121"/>
                  <a:gd name="T83" fmla="*/ 26 h 84"/>
                  <a:gd name="T84" fmla="*/ 90 w 121"/>
                  <a:gd name="T85" fmla="*/ 22 h 84"/>
                  <a:gd name="T86" fmla="*/ 79 w 121"/>
                  <a:gd name="T87" fmla="*/ 15 h 84"/>
                  <a:gd name="T88" fmla="*/ 65 w 121"/>
                  <a:gd name="T89" fmla="*/ 8 h 84"/>
                  <a:gd name="T90" fmla="*/ 60 w 121"/>
                  <a:gd name="T91" fmla="*/ 7 h 84"/>
                  <a:gd name="T92" fmla="*/ 55 w 121"/>
                  <a:gd name="T93" fmla="*/ 6 h 84"/>
                  <a:gd name="T94" fmla="*/ 46 w 121"/>
                  <a:gd name="T95" fmla="*/ 3 h 84"/>
                  <a:gd name="T96" fmla="*/ 25 w 121"/>
                  <a:gd name="T97" fmla="*/ 0 h 84"/>
                  <a:gd name="T98" fmla="*/ 6 w 121"/>
                  <a:gd name="T99" fmla="*/ 13 h 84"/>
                  <a:gd name="T100" fmla="*/ 4 w 121"/>
                  <a:gd name="T101" fmla="*/ 40 h 84"/>
                  <a:gd name="T102" fmla="*/ 57 w 121"/>
                  <a:gd name="T103" fmla="*/ 65 h 84"/>
                  <a:gd name="T104" fmla="*/ 55 w 121"/>
                  <a:gd name="T105" fmla="*/ 63 h 84"/>
                  <a:gd name="T106" fmla="*/ 56 w 121"/>
                  <a:gd name="T107" fmla="*/ 60 h 84"/>
                  <a:gd name="T108" fmla="*/ 53 w 121"/>
                  <a:gd name="T109" fmla="*/ 56 h 84"/>
                  <a:gd name="T110" fmla="*/ 44 w 121"/>
                  <a:gd name="T111" fmla="*/ 46 h 84"/>
                  <a:gd name="T112" fmla="*/ 34 w 121"/>
                  <a:gd name="T113" fmla="*/ 37 h 84"/>
                  <a:gd name="T114" fmla="*/ 26 w 121"/>
                  <a:gd name="T115" fmla="*/ 25 h 84"/>
                  <a:gd name="T116" fmla="*/ 26 w 121"/>
                  <a:gd name="T117" fmla="*/ 22 h 84"/>
                  <a:gd name="T118" fmla="*/ 38 w 121"/>
                  <a:gd name="T119" fmla="*/ 24 h 84"/>
                  <a:gd name="T120" fmla="*/ 45 w 121"/>
                  <a:gd name="T121" fmla="*/ 25 h 84"/>
                  <a:gd name="T122" fmla="*/ 52 w 121"/>
                  <a:gd name="T123" fmla="*/ 28 h 84"/>
                  <a:gd name="T124" fmla="*/ 56 w 121"/>
                  <a:gd name="T125" fmla="*/ 3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84">
                    <a:moveTo>
                      <a:pt x="60" y="33"/>
                    </a:moveTo>
                    <a:cubicBezTo>
                      <a:pt x="63" y="34"/>
                      <a:pt x="67" y="34"/>
                      <a:pt x="70" y="36"/>
                    </a:cubicBezTo>
                    <a:cubicBezTo>
                      <a:pt x="71" y="35"/>
                      <a:pt x="71" y="36"/>
                      <a:pt x="72" y="36"/>
                    </a:cubicBezTo>
                    <a:cubicBezTo>
                      <a:pt x="72" y="38"/>
                      <a:pt x="72" y="38"/>
                      <a:pt x="72" y="38"/>
                    </a:cubicBezTo>
                    <a:cubicBezTo>
                      <a:pt x="72" y="38"/>
                      <a:pt x="72" y="38"/>
                      <a:pt x="72" y="38"/>
                    </a:cubicBezTo>
                    <a:cubicBezTo>
                      <a:pt x="72" y="38"/>
                      <a:pt x="72" y="38"/>
                      <a:pt x="72" y="38"/>
                    </a:cubicBezTo>
                    <a:cubicBezTo>
                      <a:pt x="73" y="38"/>
                      <a:pt x="73" y="38"/>
                      <a:pt x="73" y="38"/>
                    </a:cubicBezTo>
                    <a:cubicBezTo>
                      <a:pt x="72" y="38"/>
                      <a:pt x="74" y="39"/>
                      <a:pt x="73" y="39"/>
                    </a:cubicBezTo>
                    <a:cubicBezTo>
                      <a:pt x="75" y="41"/>
                      <a:pt x="75" y="41"/>
                      <a:pt x="75" y="41"/>
                    </a:cubicBezTo>
                    <a:cubicBezTo>
                      <a:pt x="75" y="41"/>
                      <a:pt x="76" y="40"/>
                      <a:pt x="76" y="41"/>
                    </a:cubicBezTo>
                    <a:cubicBezTo>
                      <a:pt x="76" y="41"/>
                      <a:pt x="76" y="41"/>
                      <a:pt x="76" y="41"/>
                    </a:cubicBezTo>
                    <a:cubicBezTo>
                      <a:pt x="77" y="43"/>
                      <a:pt x="79" y="40"/>
                      <a:pt x="81" y="41"/>
                    </a:cubicBezTo>
                    <a:cubicBezTo>
                      <a:pt x="80" y="42"/>
                      <a:pt x="80" y="42"/>
                      <a:pt x="80" y="42"/>
                    </a:cubicBezTo>
                    <a:cubicBezTo>
                      <a:pt x="82" y="42"/>
                      <a:pt x="82" y="42"/>
                      <a:pt x="82" y="42"/>
                    </a:cubicBezTo>
                    <a:cubicBezTo>
                      <a:pt x="82" y="40"/>
                      <a:pt x="81" y="42"/>
                      <a:pt x="81" y="41"/>
                    </a:cubicBezTo>
                    <a:cubicBezTo>
                      <a:pt x="82" y="40"/>
                      <a:pt x="82" y="41"/>
                      <a:pt x="83" y="40"/>
                    </a:cubicBezTo>
                    <a:cubicBezTo>
                      <a:pt x="84" y="40"/>
                      <a:pt x="84" y="40"/>
                      <a:pt x="84" y="40"/>
                    </a:cubicBezTo>
                    <a:cubicBezTo>
                      <a:pt x="85" y="42"/>
                      <a:pt x="85" y="42"/>
                      <a:pt x="85" y="42"/>
                    </a:cubicBezTo>
                    <a:cubicBezTo>
                      <a:pt x="85" y="42"/>
                      <a:pt x="87" y="41"/>
                      <a:pt x="87" y="42"/>
                    </a:cubicBezTo>
                    <a:cubicBezTo>
                      <a:pt x="87" y="43"/>
                      <a:pt x="87" y="42"/>
                      <a:pt x="87" y="43"/>
                    </a:cubicBezTo>
                    <a:cubicBezTo>
                      <a:pt x="87" y="43"/>
                      <a:pt x="87" y="43"/>
                      <a:pt x="87" y="43"/>
                    </a:cubicBezTo>
                    <a:cubicBezTo>
                      <a:pt x="87" y="44"/>
                      <a:pt x="87" y="44"/>
                      <a:pt x="87" y="44"/>
                    </a:cubicBezTo>
                    <a:cubicBezTo>
                      <a:pt x="88" y="44"/>
                      <a:pt x="88" y="43"/>
                      <a:pt x="89" y="44"/>
                    </a:cubicBezTo>
                    <a:cubicBezTo>
                      <a:pt x="88" y="44"/>
                      <a:pt x="88" y="44"/>
                      <a:pt x="88" y="44"/>
                    </a:cubicBezTo>
                    <a:cubicBezTo>
                      <a:pt x="89" y="45"/>
                      <a:pt x="89" y="45"/>
                      <a:pt x="89" y="45"/>
                    </a:cubicBezTo>
                    <a:cubicBezTo>
                      <a:pt x="88" y="45"/>
                      <a:pt x="88" y="45"/>
                      <a:pt x="88" y="45"/>
                    </a:cubicBezTo>
                    <a:cubicBezTo>
                      <a:pt x="88" y="46"/>
                      <a:pt x="89" y="45"/>
                      <a:pt x="89" y="46"/>
                    </a:cubicBezTo>
                    <a:cubicBezTo>
                      <a:pt x="90" y="44"/>
                      <a:pt x="90" y="44"/>
                      <a:pt x="90" y="44"/>
                    </a:cubicBezTo>
                    <a:cubicBezTo>
                      <a:pt x="90" y="45"/>
                      <a:pt x="91" y="44"/>
                      <a:pt x="91" y="45"/>
                    </a:cubicBezTo>
                    <a:cubicBezTo>
                      <a:pt x="90" y="45"/>
                      <a:pt x="90" y="45"/>
                      <a:pt x="90" y="45"/>
                    </a:cubicBezTo>
                    <a:cubicBezTo>
                      <a:pt x="91" y="45"/>
                      <a:pt x="91" y="45"/>
                      <a:pt x="91" y="46"/>
                    </a:cubicBezTo>
                    <a:cubicBezTo>
                      <a:pt x="91" y="46"/>
                      <a:pt x="91" y="46"/>
                      <a:pt x="91" y="46"/>
                    </a:cubicBezTo>
                    <a:cubicBezTo>
                      <a:pt x="92" y="46"/>
                      <a:pt x="92" y="47"/>
                      <a:pt x="93" y="48"/>
                    </a:cubicBezTo>
                    <a:cubicBezTo>
                      <a:pt x="92" y="48"/>
                      <a:pt x="92" y="48"/>
                      <a:pt x="92" y="48"/>
                    </a:cubicBezTo>
                    <a:cubicBezTo>
                      <a:pt x="94" y="48"/>
                      <a:pt x="94" y="48"/>
                      <a:pt x="94" y="48"/>
                    </a:cubicBezTo>
                    <a:cubicBezTo>
                      <a:pt x="94" y="46"/>
                      <a:pt x="94" y="46"/>
                      <a:pt x="94" y="46"/>
                    </a:cubicBezTo>
                    <a:cubicBezTo>
                      <a:pt x="94" y="48"/>
                      <a:pt x="96" y="46"/>
                      <a:pt x="97" y="47"/>
                    </a:cubicBezTo>
                    <a:cubicBezTo>
                      <a:pt x="96" y="47"/>
                      <a:pt x="96" y="47"/>
                      <a:pt x="96" y="47"/>
                    </a:cubicBezTo>
                    <a:cubicBezTo>
                      <a:pt x="93" y="49"/>
                      <a:pt x="93" y="49"/>
                      <a:pt x="93" y="49"/>
                    </a:cubicBezTo>
                    <a:cubicBezTo>
                      <a:pt x="93" y="49"/>
                      <a:pt x="94" y="49"/>
                      <a:pt x="93" y="49"/>
                    </a:cubicBezTo>
                    <a:cubicBezTo>
                      <a:pt x="94" y="48"/>
                      <a:pt x="94" y="48"/>
                      <a:pt x="94" y="48"/>
                    </a:cubicBezTo>
                    <a:cubicBezTo>
                      <a:pt x="95" y="49"/>
                      <a:pt x="95" y="49"/>
                      <a:pt x="95" y="49"/>
                    </a:cubicBezTo>
                    <a:cubicBezTo>
                      <a:pt x="96" y="48"/>
                      <a:pt x="96" y="48"/>
                      <a:pt x="96" y="48"/>
                    </a:cubicBezTo>
                    <a:cubicBezTo>
                      <a:pt x="97" y="48"/>
                      <a:pt x="95" y="49"/>
                      <a:pt x="96" y="49"/>
                    </a:cubicBezTo>
                    <a:cubicBezTo>
                      <a:pt x="97" y="49"/>
                      <a:pt x="97" y="48"/>
                      <a:pt x="97" y="49"/>
                    </a:cubicBezTo>
                    <a:cubicBezTo>
                      <a:pt x="97" y="49"/>
                      <a:pt x="97" y="49"/>
                      <a:pt x="97" y="49"/>
                    </a:cubicBezTo>
                    <a:cubicBezTo>
                      <a:pt x="97" y="49"/>
                      <a:pt x="98" y="50"/>
                      <a:pt x="97" y="51"/>
                    </a:cubicBezTo>
                    <a:cubicBezTo>
                      <a:pt x="97" y="51"/>
                      <a:pt x="97" y="51"/>
                      <a:pt x="97" y="51"/>
                    </a:cubicBezTo>
                    <a:cubicBezTo>
                      <a:pt x="97" y="51"/>
                      <a:pt x="97" y="51"/>
                      <a:pt x="97" y="51"/>
                    </a:cubicBezTo>
                    <a:cubicBezTo>
                      <a:pt x="95" y="51"/>
                      <a:pt x="97" y="51"/>
                      <a:pt x="96" y="52"/>
                    </a:cubicBezTo>
                    <a:cubicBezTo>
                      <a:pt x="97" y="51"/>
                      <a:pt x="97" y="52"/>
                      <a:pt x="97" y="52"/>
                    </a:cubicBezTo>
                    <a:cubicBezTo>
                      <a:pt x="98" y="52"/>
                      <a:pt x="98" y="52"/>
                      <a:pt x="98" y="52"/>
                    </a:cubicBezTo>
                    <a:cubicBezTo>
                      <a:pt x="101" y="51"/>
                      <a:pt x="97" y="53"/>
                      <a:pt x="98" y="53"/>
                    </a:cubicBezTo>
                    <a:cubicBezTo>
                      <a:pt x="98" y="53"/>
                      <a:pt x="98" y="53"/>
                      <a:pt x="98" y="53"/>
                    </a:cubicBezTo>
                    <a:cubicBezTo>
                      <a:pt x="98" y="54"/>
                      <a:pt x="98" y="54"/>
                      <a:pt x="99" y="55"/>
                    </a:cubicBezTo>
                    <a:cubicBezTo>
                      <a:pt x="97" y="56"/>
                      <a:pt x="97" y="56"/>
                      <a:pt x="97" y="56"/>
                    </a:cubicBezTo>
                    <a:cubicBezTo>
                      <a:pt x="98" y="56"/>
                      <a:pt x="97" y="58"/>
                      <a:pt x="98" y="57"/>
                    </a:cubicBezTo>
                    <a:cubicBezTo>
                      <a:pt x="99" y="56"/>
                      <a:pt x="97" y="57"/>
                      <a:pt x="98" y="56"/>
                    </a:cubicBezTo>
                    <a:cubicBezTo>
                      <a:pt x="99" y="56"/>
                      <a:pt x="99" y="56"/>
                      <a:pt x="99" y="56"/>
                    </a:cubicBezTo>
                    <a:cubicBezTo>
                      <a:pt x="100" y="57"/>
                      <a:pt x="100" y="57"/>
                      <a:pt x="100" y="57"/>
                    </a:cubicBezTo>
                    <a:cubicBezTo>
                      <a:pt x="100" y="57"/>
                      <a:pt x="100" y="57"/>
                      <a:pt x="100" y="57"/>
                    </a:cubicBezTo>
                    <a:cubicBezTo>
                      <a:pt x="102" y="58"/>
                      <a:pt x="102" y="58"/>
                      <a:pt x="102" y="58"/>
                    </a:cubicBezTo>
                    <a:cubicBezTo>
                      <a:pt x="101" y="58"/>
                      <a:pt x="101" y="58"/>
                      <a:pt x="101" y="58"/>
                    </a:cubicBezTo>
                    <a:cubicBezTo>
                      <a:pt x="102" y="59"/>
                      <a:pt x="102" y="59"/>
                      <a:pt x="102" y="59"/>
                    </a:cubicBezTo>
                    <a:cubicBezTo>
                      <a:pt x="101" y="59"/>
                      <a:pt x="101" y="59"/>
                      <a:pt x="101" y="59"/>
                    </a:cubicBezTo>
                    <a:cubicBezTo>
                      <a:pt x="101" y="60"/>
                      <a:pt x="101" y="60"/>
                      <a:pt x="101" y="60"/>
                    </a:cubicBezTo>
                    <a:cubicBezTo>
                      <a:pt x="101" y="60"/>
                      <a:pt x="101" y="60"/>
                      <a:pt x="101" y="60"/>
                    </a:cubicBezTo>
                    <a:cubicBezTo>
                      <a:pt x="103" y="59"/>
                      <a:pt x="102" y="60"/>
                      <a:pt x="102" y="61"/>
                    </a:cubicBezTo>
                    <a:cubicBezTo>
                      <a:pt x="103" y="62"/>
                      <a:pt x="105" y="61"/>
                      <a:pt x="106" y="62"/>
                    </a:cubicBezTo>
                    <a:cubicBezTo>
                      <a:pt x="105" y="62"/>
                      <a:pt x="105" y="62"/>
                      <a:pt x="105" y="62"/>
                    </a:cubicBezTo>
                    <a:cubicBezTo>
                      <a:pt x="105" y="62"/>
                      <a:pt x="105" y="62"/>
                      <a:pt x="104" y="62"/>
                    </a:cubicBezTo>
                    <a:cubicBezTo>
                      <a:pt x="105" y="62"/>
                      <a:pt x="103" y="63"/>
                      <a:pt x="103" y="63"/>
                    </a:cubicBezTo>
                    <a:cubicBezTo>
                      <a:pt x="104" y="63"/>
                      <a:pt x="104" y="63"/>
                      <a:pt x="104" y="63"/>
                    </a:cubicBezTo>
                    <a:cubicBezTo>
                      <a:pt x="104" y="64"/>
                      <a:pt x="104" y="64"/>
                      <a:pt x="104" y="64"/>
                    </a:cubicBezTo>
                    <a:cubicBezTo>
                      <a:pt x="105" y="63"/>
                      <a:pt x="105" y="63"/>
                      <a:pt x="105" y="63"/>
                    </a:cubicBezTo>
                    <a:cubicBezTo>
                      <a:pt x="105" y="64"/>
                      <a:pt x="105" y="64"/>
                      <a:pt x="105" y="64"/>
                    </a:cubicBezTo>
                    <a:cubicBezTo>
                      <a:pt x="104" y="64"/>
                      <a:pt x="104" y="64"/>
                      <a:pt x="104" y="64"/>
                    </a:cubicBezTo>
                    <a:cubicBezTo>
                      <a:pt x="105" y="65"/>
                      <a:pt x="105" y="65"/>
                      <a:pt x="105" y="65"/>
                    </a:cubicBezTo>
                    <a:cubicBezTo>
                      <a:pt x="105" y="64"/>
                      <a:pt x="105" y="66"/>
                      <a:pt x="106" y="66"/>
                    </a:cubicBezTo>
                    <a:cubicBezTo>
                      <a:pt x="106" y="66"/>
                      <a:pt x="106" y="66"/>
                      <a:pt x="106" y="66"/>
                    </a:cubicBezTo>
                    <a:cubicBezTo>
                      <a:pt x="105" y="66"/>
                      <a:pt x="105" y="66"/>
                      <a:pt x="105" y="66"/>
                    </a:cubicBezTo>
                    <a:cubicBezTo>
                      <a:pt x="104" y="66"/>
                      <a:pt x="106" y="66"/>
                      <a:pt x="106" y="66"/>
                    </a:cubicBezTo>
                    <a:cubicBezTo>
                      <a:pt x="105" y="67"/>
                      <a:pt x="105" y="67"/>
                      <a:pt x="105" y="67"/>
                    </a:cubicBezTo>
                    <a:cubicBezTo>
                      <a:pt x="105" y="68"/>
                      <a:pt x="105" y="68"/>
                      <a:pt x="105" y="68"/>
                    </a:cubicBezTo>
                    <a:cubicBezTo>
                      <a:pt x="106" y="68"/>
                      <a:pt x="106" y="68"/>
                      <a:pt x="106" y="68"/>
                    </a:cubicBezTo>
                    <a:cubicBezTo>
                      <a:pt x="105" y="68"/>
                      <a:pt x="105" y="68"/>
                      <a:pt x="105" y="68"/>
                    </a:cubicBezTo>
                    <a:cubicBezTo>
                      <a:pt x="105" y="68"/>
                      <a:pt x="103" y="68"/>
                      <a:pt x="103" y="67"/>
                    </a:cubicBezTo>
                    <a:cubicBezTo>
                      <a:pt x="104" y="68"/>
                      <a:pt x="105" y="68"/>
                      <a:pt x="104" y="68"/>
                    </a:cubicBezTo>
                    <a:cubicBezTo>
                      <a:pt x="102" y="67"/>
                      <a:pt x="102" y="67"/>
                      <a:pt x="102" y="67"/>
                    </a:cubicBezTo>
                    <a:cubicBezTo>
                      <a:pt x="102" y="67"/>
                      <a:pt x="102" y="67"/>
                      <a:pt x="102" y="67"/>
                    </a:cubicBezTo>
                    <a:cubicBezTo>
                      <a:pt x="103" y="68"/>
                      <a:pt x="103" y="68"/>
                      <a:pt x="103" y="68"/>
                    </a:cubicBezTo>
                    <a:cubicBezTo>
                      <a:pt x="103" y="68"/>
                      <a:pt x="105" y="71"/>
                      <a:pt x="104" y="71"/>
                    </a:cubicBezTo>
                    <a:cubicBezTo>
                      <a:pt x="105" y="71"/>
                      <a:pt x="105" y="71"/>
                      <a:pt x="105" y="71"/>
                    </a:cubicBezTo>
                    <a:cubicBezTo>
                      <a:pt x="105" y="72"/>
                      <a:pt x="105" y="72"/>
                      <a:pt x="105" y="72"/>
                    </a:cubicBezTo>
                    <a:cubicBezTo>
                      <a:pt x="104" y="71"/>
                      <a:pt x="103" y="70"/>
                      <a:pt x="102" y="70"/>
                    </a:cubicBezTo>
                    <a:cubicBezTo>
                      <a:pt x="103" y="72"/>
                      <a:pt x="103" y="72"/>
                      <a:pt x="103" y="72"/>
                    </a:cubicBezTo>
                    <a:cubicBezTo>
                      <a:pt x="102" y="72"/>
                      <a:pt x="102" y="72"/>
                      <a:pt x="102" y="72"/>
                    </a:cubicBezTo>
                    <a:cubicBezTo>
                      <a:pt x="102" y="72"/>
                      <a:pt x="102" y="72"/>
                      <a:pt x="102" y="72"/>
                    </a:cubicBezTo>
                    <a:cubicBezTo>
                      <a:pt x="102" y="72"/>
                      <a:pt x="101" y="70"/>
                      <a:pt x="101" y="72"/>
                    </a:cubicBezTo>
                    <a:cubicBezTo>
                      <a:pt x="100" y="70"/>
                      <a:pt x="100" y="70"/>
                      <a:pt x="100" y="70"/>
                    </a:cubicBezTo>
                    <a:cubicBezTo>
                      <a:pt x="101" y="71"/>
                      <a:pt x="101" y="71"/>
                      <a:pt x="101" y="71"/>
                    </a:cubicBezTo>
                    <a:cubicBezTo>
                      <a:pt x="100" y="72"/>
                      <a:pt x="100" y="72"/>
                      <a:pt x="100" y="72"/>
                    </a:cubicBezTo>
                    <a:cubicBezTo>
                      <a:pt x="100" y="73"/>
                      <a:pt x="99" y="72"/>
                      <a:pt x="99" y="72"/>
                    </a:cubicBezTo>
                    <a:cubicBezTo>
                      <a:pt x="99" y="73"/>
                      <a:pt x="99" y="73"/>
                      <a:pt x="99" y="73"/>
                    </a:cubicBezTo>
                    <a:cubicBezTo>
                      <a:pt x="99" y="72"/>
                      <a:pt x="98" y="73"/>
                      <a:pt x="98" y="72"/>
                    </a:cubicBezTo>
                    <a:cubicBezTo>
                      <a:pt x="98" y="72"/>
                      <a:pt x="97" y="71"/>
                      <a:pt x="97" y="72"/>
                    </a:cubicBezTo>
                    <a:cubicBezTo>
                      <a:pt x="97" y="71"/>
                      <a:pt x="97" y="71"/>
                      <a:pt x="97" y="71"/>
                    </a:cubicBezTo>
                    <a:cubicBezTo>
                      <a:pt x="97" y="73"/>
                      <a:pt x="96" y="72"/>
                      <a:pt x="95" y="72"/>
                    </a:cubicBezTo>
                    <a:cubicBezTo>
                      <a:pt x="96" y="70"/>
                      <a:pt x="94" y="72"/>
                      <a:pt x="94" y="70"/>
                    </a:cubicBezTo>
                    <a:cubicBezTo>
                      <a:pt x="94" y="72"/>
                      <a:pt x="93" y="71"/>
                      <a:pt x="93" y="72"/>
                    </a:cubicBezTo>
                    <a:cubicBezTo>
                      <a:pt x="92" y="70"/>
                      <a:pt x="92" y="70"/>
                      <a:pt x="92" y="70"/>
                    </a:cubicBezTo>
                    <a:cubicBezTo>
                      <a:pt x="92" y="70"/>
                      <a:pt x="92" y="70"/>
                      <a:pt x="92" y="70"/>
                    </a:cubicBezTo>
                    <a:cubicBezTo>
                      <a:pt x="90" y="69"/>
                      <a:pt x="90" y="69"/>
                      <a:pt x="90" y="69"/>
                    </a:cubicBezTo>
                    <a:cubicBezTo>
                      <a:pt x="90" y="70"/>
                      <a:pt x="90" y="70"/>
                      <a:pt x="90" y="70"/>
                    </a:cubicBezTo>
                    <a:cubicBezTo>
                      <a:pt x="90" y="69"/>
                      <a:pt x="90" y="69"/>
                      <a:pt x="90" y="69"/>
                    </a:cubicBezTo>
                    <a:cubicBezTo>
                      <a:pt x="89" y="70"/>
                      <a:pt x="89" y="70"/>
                      <a:pt x="89" y="70"/>
                    </a:cubicBezTo>
                    <a:cubicBezTo>
                      <a:pt x="89" y="70"/>
                      <a:pt x="89" y="70"/>
                      <a:pt x="89" y="70"/>
                    </a:cubicBezTo>
                    <a:cubicBezTo>
                      <a:pt x="88" y="71"/>
                      <a:pt x="88" y="70"/>
                      <a:pt x="87" y="71"/>
                    </a:cubicBezTo>
                    <a:cubicBezTo>
                      <a:pt x="88" y="70"/>
                      <a:pt x="88" y="70"/>
                      <a:pt x="88" y="70"/>
                    </a:cubicBezTo>
                    <a:cubicBezTo>
                      <a:pt x="88" y="69"/>
                      <a:pt x="88" y="69"/>
                      <a:pt x="88" y="69"/>
                    </a:cubicBezTo>
                    <a:cubicBezTo>
                      <a:pt x="88" y="69"/>
                      <a:pt x="86" y="71"/>
                      <a:pt x="86" y="72"/>
                    </a:cubicBezTo>
                    <a:cubicBezTo>
                      <a:pt x="85" y="72"/>
                      <a:pt x="85" y="72"/>
                      <a:pt x="85" y="72"/>
                    </a:cubicBezTo>
                    <a:cubicBezTo>
                      <a:pt x="86" y="71"/>
                      <a:pt x="86" y="71"/>
                      <a:pt x="86" y="71"/>
                    </a:cubicBezTo>
                    <a:cubicBezTo>
                      <a:pt x="85" y="72"/>
                      <a:pt x="85" y="72"/>
                      <a:pt x="85" y="72"/>
                    </a:cubicBezTo>
                    <a:cubicBezTo>
                      <a:pt x="84" y="71"/>
                      <a:pt x="84" y="71"/>
                      <a:pt x="84" y="71"/>
                    </a:cubicBezTo>
                    <a:cubicBezTo>
                      <a:pt x="84" y="71"/>
                      <a:pt x="86" y="69"/>
                      <a:pt x="85" y="69"/>
                    </a:cubicBezTo>
                    <a:cubicBezTo>
                      <a:pt x="86" y="68"/>
                      <a:pt x="86" y="68"/>
                      <a:pt x="86" y="68"/>
                    </a:cubicBezTo>
                    <a:cubicBezTo>
                      <a:pt x="86" y="67"/>
                      <a:pt x="86" y="67"/>
                      <a:pt x="86" y="67"/>
                    </a:cubicBezTo>
                    <a:cubicBezTo>
                      <a:pt x="85" y="68"/>
                      <a:pt x="85" y="68"/>
                      <a:pt x="85" y="68"/>
                    </a:cubicBezTo>
                    <a:cubicBezTo>
                      <a:pt x="85" y="66"/>
                      <a:pt x="85" y="66"/>
                      <a:pt x="85" y="66"/>
                    </a:cubicBezTo>
                    <a:cubicBezTo>
                      <a:pt x="85" y="67"/>
                      <a:pt x="85" y="67"/>
                      <a:pt x="85" y="67"/>
                    </a:cubicBezTo>
                    <a:cubicBezTo>
                      <a:pt x="85" y="67"/>
                      <a:pt x="85" y="67"/>
                      <a:pt x="85" y="67"/>
                    </a:cubicBezTo>
                    <a:cubicBezTo>
                      <a:pt x="85" y="68"/>
                      <a:pt x="85" y="68"/>
                      <a:pt x="85" y="68"/>
                    </a:cubicBezTo>
                    <a:cubicBezTo>
                      <a:pt x="85" y="68"/>
                      <a:pt x="83" y="69"/>
                      <a:pt x="84" y="68"/>
                    </a:cubicBezTo>
                    <a:cubicBezTo>
                      <a:pt x="84" y="70"/>
                      <a:pt x="82" y="69"/>
                      <a:pt x="82" y="70"/>
                    </a:cubicBezTo>
                    <a:cubicBezTo>
                      <a:pt x="81" y="69"/>
                      <a:pt x="81" y="69"/>
                      <a:pt x="81" y="69"/>
                    </a:cubicBezTo>
                    <a:cubicBezTo>
                      <a:pt x="82" y="69"/>
                      <a:pt x="81" y="68"/>
                      <a:pt x="82" y="67"/>
                    </a:cubicBezTo>
                    <a:cubicBezTo>
                      <a:pt x="81" y="69"/>
                      <a:pt x="81" y="69"/>
                      <a:pt x="81" y="69"/>
                    </a:cubicBezTo>
                    <a:cubicBezTo>
                      <a:pt x="81" y="67"/>
                      <a:pt x="81" y="67"/>
                      <a:pt x="81" y="67"/>
                    </a:cubicBezTo>
                    <a:cubicBezTo>
                      <a:pt x="81" y="67"/>
                      <a:pt x="81" y="67"/>
                      <a:pt x="81" y="67"/>
                    </a:cubicBezTo>
                    <a:cubicBezTo>
                      <a:pt x="81" y="66"/>
                      <a:pt x="81" y="66"/>
                      <a:pt x="81" y="66"/>
                    </a:cubicBezTo>
                    <a:cubicBezTo>
                      <a:pt x="80" y="67"/>
                      <a:pt x="80" y="67"/>
                      <a:pt x="80" y="67"/>
                    </a:cubicBezTo>
                    <a:cubicBezTo>
                      <a:pt x="80" y="67"/>
                      <a:pt x="80" y="67"/>
                      <a:pt x="80" y="67"/>
                    </a:cubicBezTo>
                    <a:cubicBezTo>
                      <a:pt x="81" y="65"/>
                      <a:pt x="81" y="65"/>
                      <a:pt x="81" y="65"/>
                    </a:cubicBezTo>
                    <a:cubicBezTo>
                      <a:pt x="81" y="65"/>
                      <a:pt x="79" y="65"/>
                      <a:pt x="79" y="66"/>
                    </a:cubicBezTo>
                    <a:cubicBezTo>
                      <a:pt x="79" y="65"/>
                      <a:pt x="79" y="65"/>
                      <a:pt x="79" y="65"/>
                    </a:cubicBezTo>
                    <a:cubicBezTo>
                      <a:pt x="79" y="66"/>
                      <a:pt x="79" y="67"/>
                      <a:pt x="78" y="67"/>
                    </a:cubicBezTo>
                    <a:cubicBezTo>
                      <a:pt x="79" y="67"/>
                      <a:pt x="79" y="67"/>
                      <a:pt x="79" y="67"/>
                    </a:cubicBezTo>
                    <a:cubicBezTo>
                      <a:pt x="78" y="67"/>
                      <a:pt x="78" y="67"/>
                      <a:pt x="78" y="67"/>
                    </a:cubicBezTo>
                    <a:cubicBezTo>
                      <a:pt x="78" y="67"/>
                      <a:pt x="78" y="67"/>
                      <a:pt x="78" y="67"/>
                    </a:cubicBezTo>
                    <a:cubicBezTo>
                      <a:pt x="77" y="67"/>
                      <a:pt x="77" y="67"/>
                      <a:pt x="77" y="67"/>
                    </a:cubicBezTo>
                    <a:cubicBezTo>
                      <a:pt x="77" y="66"/>
                      <a:pt x="77" y="66"/>
                      <a:pt x="77" y="66"/>
                    </a:cubicBezTo>
                    <a:cubicBezTo>
                      <a:pt x="76" y="66"/>
                      <a:pt x="76" y="66"/>
                      <a:pt x="76" y="66"/>
                    </a:cubicBezTo>
                    <a:cubicBezTo>
                      <a:pt x="76" y="65"/>
                      <a:pt x="76" y="65"/>
                      <a:pt x="76" y="65"/>
                    </a:cubicBezTo>
                    <a:cubicBezTo>
                      <a:pt x="74" y="64"/>
                      <a:pt x="74" y="64"/>
                      <a:pt x="74" y="64"/>
                    </a:cubicBezTo>
                    <a:cubicBezTo>
                      <a:pt x="73" y="64"/>
                      <a:pt x="74" y="64"/>
                      <a:pt x="74" y="65"/>
                    </a:cubicBezTo>
                    <a:cubicBezTo>
                      <a:pt x="74" y="62"/>
                      <a:pt x="72" y="63"/>
                      <a:pt x="70" y="62"/>
                    </a:cubicBezTo>
                    <a:cubicBezTo>
                      <a:pt x="70" y="64"/>
                      <a:pt x="70" y="62"/>
                      <a:pt x="69" y="64"/>
                    </a:cubicBezTo>
                    <a:cubicBezTo>
                      <a:pt x="69" y="63"/>
                      <a:pt x="69" y="62"/>
                      <a:pt x="70" y="62"/>
                    </a:cubicBezTo>
                    <a:cubicBezTo>
                      <a:pt x="69" y="62"/>
                      <a:pt x="69" y="62"/>
                      <a:pt x="69" y="62"/>
                    </a:cubicBezTo>
                    <a:cubicBezTo>
                      <a:pt x="69" y="61"/>
                      <a:pt x="70" y="62"/>
                      <a:pt x="70" y="60"/>
                    </a:cubicBezTo>
                    <a:cubicBezTo>
                      <a:pt x="70" y="60"/>
                      <a:pt x="68" y="61"/>
                      <a:pt x="68" y="60"/>
                    </a:cubicBezTo>
                    <a:cubicBezTo>
                      <a:pt x="69" y="59"/>
                      <a:pt x="67" y="60"/>
                      <a:pt x="68" y="59"/>
                    </a:cubicBezTo>
                    <a:cubicBezTo>
                      <a:pt x="69" y="59"/>
                      <a:pt x="69" y="59"/>
                      <a:pt x="69" y="59"/>
                    </a:cubicBezTo>
                    <a:cubicBezTo>
                      <a:pt x="69" y="59"/>
                      <a:pt x="69" y="59"/>
                      <a:pt x="69" y="59"/>
                    </a:cubicBezTo>
                    <a:cubicBezTo>
                      <a:pt x="67" y="58"/>
                      <a:pt x="68" y="60"/>
                      <a:pt x="66" y="60"/>
                    </a:cubicBezTo>
                    <a:cubicBezTo>
                      <a:pt x="65" y="60"/>
                      <a:pt x="66" y="59"/>
                      <a:pt x="66" y="58"/>
                    </a:cubicBezTo>
                    <a:cubicBezTo>
                      <a:pt x="65" y="58"/>
                      <a:pt x="65" y="58"/>
                      <a:pt x="65" y="58"/>
                    </a:cubicBezTo>
                    <a:cubicBezTo>
                      <a:pt x="66" y="58"/>
                      <a:pt x="66" y="59"/>
                      <a:pt x="65" y="60"/>
                    </a:cubicBezTo>
                    <a:cubicBezTo>
                      <a:pt x="66" y="59"/>
                      <a:pt x="64" y="59"/>
                      <a:pt x="63" y="60"/>
                    </a:cubicBezTo>
                    <a:cubicBezTo>
                      <a:pt x="64" y="62"/>
                      <a:pt x="64" y="60"/>
                      <a:pt x="65" y="62"/>
                    </a:cubicBezTo>
                    <a:cubicBezTo>
                      <a:pt x="65" y="62"/>
                      <a:pt x="66" y="61"/>
                      <a:pt x="66" y="62"/>
                    </a:cubicBezTo>
                    <a:cubicBezTo>
                      <a:pt x="65" y="62"/>
                      <a:pt x="66" y="62"/>
                      <a:pt x="66" y="62"/>
                    </a:cubicBezTo>
                    <a:cubicBezTo>
                      <a:pt x="66" y="62"/>
                      <a:pt x="67" y="62"/>
                      <a:pt x="67" y="62"/>
                    </a:cubicBezTo>
                    <a:cubicBezTo>
                      <a:pt x="67" y="63"/>
                      <a:pt x="66" y="64"/>
                      <a:pt x="66" y="64"/>
                    </a:cubicBezTo>
                    <a:cubicBezTo>
                      <a:pt x="67" y="63"/>
                      <a:pt x="67" y="63"/>
                      <a:pt x="67" y="63"/>
                    </a:cubicBezTo>
                    <a:cubicBezTo>
                      <a:pt x="68" y="63"/>
                      <a:pt x="67" y="64"/>
                      <a:pt x="67" y="64"/>
                    </a:cubicBezTo>
                    <a:cubicBezTo>
                      <a:pt x="66" y="65"/>
                      <a:pt x="66" y="65"/>
                      <a:pt x="66" y="65"/>
                    </a:cubicBezTo>
                    <a:cubicBezTo>
                      <a:pt x="66" y="67"/>
                      <a:pt x="68" y="65"/>
                      <a:pt x="69" y="65"/>
                    </a:cubicBezTo>
                    <a:cubicBezTo>
                      <a:pt x="69" y="65"/>
                      <a:pt x="69" y="65"/>
                      <a:pt x="69" y="65"/>
                    </a:cubicBezTo>
                    <a:cubicBezTo>
                      <a:pt x="70" y="65"/>
                      <a:pt x="70" y="65"/>
                      <a:pt x="70" y="65"/>
                    </a:cubicBezTo>
                    <a:cubicBezTo>
                      <a:pt x="70" y="66"/>
                      <a:pt x="69" y="66"/>
                      <a:pt x="69" y="66"/>
                    </a:cubicBezTo>
                    <a:cubicBezTo>
                      <a:pt x="70" y="67"/>
                      <a:pt x="70" y="67"/>
                      <a:pt x="70" y="67"/>
                    </a:cubicBezTo>
                    <a:cubicBezTo>
                      <a:pt x="70" y="67"/>
                      <a:pt x="70" y="67"/>
                      <a:pt x="70" y="67"/>
                    </a:cubicBezTo>
                    <a:cubicBezTo>
                      <a:pt x="70" y="67"/>
                      <a:pt x="70" y="67"/>
                      <a:pt x="70" y="67"/>
                    </a:cubicBezTo>
                    <a:cubicBezTo>
                      <a:pt x="69" y="68"/>
                      <a:pt x="69" y="68"/>
                      <a:pt x="69" y="68"/>
                    </a:cubicBezTo>
                    <a:cubicBezTo>
                      <a:pt x="70" y="68"/>
                      <a:pt x="70" y="68"/>
                      <a:pt x="70" y="68"/>
                    </a:cubicBezTo>
                    <a:cubicBezTo>
                      <a:pt x="70" y="68"/>
                      <a:pt x="71" y="69"/>
                      <a:pt x="70" y="69"/>
                    </a:cubicBezTo>
                    <a:cubicBezTo>
                      <a:pt x="71" y="69"/>
                      <a:pt x="71" y="69"/>
                      <a:pt x="71" y="69"/>
                    </a:cubicBezTo>
                    <a:cubicBezTo>
                      <a:pt x="71" y="70"/>
                      <a:pt x="71" y="70"/>
                      <a:pt x="71" y="70"/>
                    </a:cubicBezTo>
                    <a:cubicBezTo>
                      <a:pt x="71" y="70"/>
                      <a:pt x="71" y="70"/>
                      <a:pt x="71" y="70"/>
                    </a:cubicBezTo>
                    <a:cubicBezTo>
                      <a:pt x="71" y="70"/>
                      <a:pt x="74" y="69"/>
                      <a:pt x="73" y="71"/>
                    </a:cubicBezTo>
                    <a:cubicBezTo>
                      <a:pt x="76" y="72"/>
                      <a:pt x="76" y="72"/>
                      <a:pt x="76" y="72"/>
                    </a:cubicBezTo>
                    <a:cubicBezTo>
                      <a:pt x="75" y="72"/>
                      <a:pt x="77" y="73"/>
                      <a:pt x="75" y="73"/>
                    </a:cubicBezTo>
                    <a:cubicBezTo>
                      <a:pt x="76" y="74"/>
                      <a:pt x="76" y="73"/>
                      <a:pt x="77" y="73"/>
                    </a:cubicBezTo>
                    <a:cubicBezTo>
                      <a:pt x="77" y="74"/>
                      <a:pt x="77" y="75"/>
                      <a:pt x="76" y="75"/>
                    </a:cubicBezTo>
                    <a:cubicBezTo>
                      <a:pt x="77" y="75"/>
                      <a:pt x="77" y="75"/>
                      <a:pt x="77" y="75"/>
                    </a:cubicBezTo>
                    <a:cubicBezTo>
                      <a:pt x="77" y="75"/>
                      <a:pt x="77" y="75"/>
                      <a:pt x="77" y="75"/>
                    </a:cubicBezTo>
                    <a:cubicBezTo>
                      <a:pt x="77" y="75"/>
                      <a:pt x="77" y="75"/>
                      <a:pt x="77" y="75"/>
                    </a:cubicBezTo>
                    <a:cubicBezTo>
                      <a:pt x="78" y="76"/>
                      <a:pt x="78" y="76"/>
                      <a:pt x="78" y="76"/>
                    </a:cubicBezTo>
                    <a:cubicBezTo>
                      <a:pt x="78" y="75"/>
                      <a:pt x="78" y="75"/>
                      <a:pt x="78" y="75"/>
                    </a:cubicBezTo>
                    <a:cubicBezTo>
                      <a:pt x="78" y="76"/>
                      <a:pt x="78" y="76"/>
                      <a:pt x="78" y="76"/>
                    </a:cubicBezTo>
                    <a:cubicBezTo>
                      <a:pt x="79" y="76"/>
                      <a:pt x="79" y="76"/>
                      <a:pt x="79" y="76"/>
                    </a:cubicBezTo>
                    <a:cubicBezTo>
                      <a:pt x="79" y="76"/>
                      <a:pt x="79" y="76"/>
                      <a:pt x="79" y="76"/>
                    </a:cubicBezTo>
                    <a:cubicBezTo>
                      <a:pt x="80" y="76"/>
                      <a:pt x="80" y="76"/>
                      <a:pt x="80" y="76"/>
                    </a:cubicBezTo>
                    <a:cubicBezTo>
                      <a:pt x="79" y="76"/>
                      <a:pt x="80" y="76"/>
                      <a:pt x="80" y="77"/>
                    </a:cubicBezTo>
                    <a:cubicBezTo>
                      <a:pt x="81" y="77"/>
                      <a:pt x="81" y="77"/>
                      <a:pt x="81" y="77"/>
                    </a:cubicBezTo>
                    <a:cubicBezTo>
                      <a:pt x="81" y="77"/>
                      <a:pt x="81" y="77"/>
                      <a:pt x="81" y="77"/>
                    </a:cubicBezTo>
                    <a:cubicBezTo>
                      <a:pt x="82" y="76"/>
                      <a:pt x="81" y="78"/>
                      <a:pt x="81" y="78"/>
                    </a:cubicBezTo>
                    <a:cubicBezTo>
                      <a:pt x="82" y="77"/>
                      <a:pt x="82" y="77"/>
                      <a:pt x="82" y="77"/>
                    </a:cubicBezTo>
                    <a:cubicBezTo>
                      <a:pt x="83" y="79"/>
                      <a:pt x="84" y="77"/>
                      <a:pt x="85" y="78"/>
                    </a:cubicBezTo>
                    <a:cubicBezTo>
                      <a:pt x="84" y="79"/>
                      <a:pt x="84" y="79"/>
                      <a:pt x="84" y="79"/>
                    </a:cubicBezTo>
                    <a:cubicBezTo>
                      <a:pt x="85" y="79"/>
                      <a:pt x="87" y="79"/>
                      <a:pt x="88" y="79"/>
                    </a:cubicBezTo>
                    <a:cubicBezTo>
                      <a:pt x="89" y="81"/>
                      <a:pt x="89" y="81"/>
                      <a:pt x="89" y="81"/>
                    </a:cubicBezTo>
                    <a:cubicBezTo>
                      <a:pt x="90" y="80"/>
                      <a:pt x="90" y="80"/>
                      <a:pt x="90" y="80"/>
                    </a:cubicBezTo>
                    <a:cubicBezTo>
                      <a:pt x="90" y="81"/>
                      <a:pt x="92" y="81"/>
                      <a:pt x="92" y="82"/>
                    </a:cubicBezTo>
                    <a:cubicBezTo>
                      <a:pt x="93" y="81"/>
                      <a:pt x="93" y="81"/>
                      <a:pt x="93" y="81"/>
                    </a:cubicBezTo>
                    <a:cubicBezTo>
                      <a:pt x="93" y="82"/>
                      <a:pt x="93" y="82"/>
                      <a:pt x="93" y="82"/>
                    </a:cubicBezTo>
                    <a:cubicBezTo>
                      <a:pt x="93" y="81"/>
                      <a:pt x="93" y="81"/>
                      <a:pt x="93" y="81"/>
                    </a:cubicBezTo>
                    <a:cubicBezTo>
                      <a:pt x="94" y="83"/>
                      <a:pt x="95" y="80"/>
                      <a:pt x="96" y="82"/>
                    </a:cubicBezTo>
                    <a:cubicBezTo>
                      <a:pt x="96" y="82"/>
                      <a:pt x="96" y="82"/>
                      <a:pt x="96" y="82"/>
                    </a:cubicBezTo>
                    <a:cubicBezTo>
                      <a:pt x="96" y="82"/>
                      <a:pt x="96" y="82"/>
                      <a:pt x="96" y="82"/>
                    </a:cubicBezTo>
                    <a:cubicBezTo>
                      <a:pt x="96" y="83"/>
                      <a:pt x="96" y="83"/>
                      <a:pt x="96" y="83"/>
                    </a:cubicBezTo>
                    <a:cubicBezTo>
                      <a:pt x="99" y="83"/>
                      <a:pt x="99" y="83"/>
                      <a:pt x="99" y="83"/>
                    </a:cubicBezTo>
                    <a:cubicBezTo>
                      <a:pt x="98" y="83"/>
                      <a:pt x="98" y="83"/>
                      <a:pt x="98" y="83"/>
                    </a:cubicBezTo>
                    <a:cubicBezTo>
                      <a:pt x="100" y="82"/>
                      <a:pt x="100" y="82"/>
                      <a:pt x="100" y="82"/>
                    </a:cubicBezTo>
                    <a:cubicBezTo>
                      <a:pt x="99" y="84"/>
                      <a:pt x="101" y="82"/>
                      <a:pt x="101" y="83"/>
                    </a:cubicBezTo>
                    <a:cubicBezTo>
                      <a:pt x="100" y="83"/>
                      <a:pt x="100" y="83"/>
                      <a:pt x="100" y="83"/>
                    </a:cubicBezTo>
                    <a:cubicBezTo>
                      <a:pt x="101" y="83"/>
                      <a:pt x="101" y="83"/>
                      <a:pt x="101" y="82"/>
                    </a:cubicBezTo>
                    <a:cubicBezTo>
                      <a:pt x="102" y="82"/>
                      <a:pt x="102" y="84"/>
                      <a:pt x="103" y="83"/>
                    </a:cubicBezTo>
                    <a:cubicBezTo>
                      <a:pt x="102" y="83"/>
                      <a:pt x="102" y="83"/>
                      <a:pt x="102" y="83"/>
                    </a:cubicBezTo>
                    <a:cubicBezTo>
                      <a:pt x="103" y="81"/>
                      <a:pt x="103" y="81"/>
                      <a:pt x="103" y="81"/>
                    </a:cubicBezTo>
                    <a:cubicBezTo>
                      <a:pt x="103" y="82"/>
                      <a:pt x="103" y="82"/>
                      <a:pt x="103" y="82"/>
                    </a:cubicBezTo>
                    <a:cubicBezTo>
                      <a:pt x="105" y="81"/>
                      <a:pt x="105" y="81"/>
                      <a:pt x="105" y="81"/>
                    </a:cubicBezTo>
                    <a:cubicBezTo>
                      <a:pt x="106" y="82"/>
                      <a:pt x="106" y="82"/>
                      <a:pt x="106" y="82"/>
                    </a:cubicBezTo>
                    <a:cubicBezTo>
                      <a:pt x="107" y="81"/>
                      <a:pt x="107" y="82"/>
                      <a:pt x="108" y="81"/>
                    </a:cubicBezTo>
                    <a:cubicBezTo>
                      <a:pt x="108" y="81"/>
                      <a:pt x="108" y="81"/>
                      <a:pt x="108" y="81"/>
                    </a:cubicBezTo>
                    <a:cubicBezTo>
                      <a:pt x="109" y="81"/>
                      <a:pt x="109" y="81"/>
                      <a:pt x="109" y="81"/>
                    </a:cubicBezTo>
                    <a:cubicBezTo>
                      <a:pt x="110" y="81"/>
                      <a:pt x="110" y="81"/>
                      <a:pt x="110" y="81"/>
                    </a:cubicBezTo>
                    <a:cubicBezTo>
                      <a:pt x="109" y="81"/>
                      <a:pt x="109" y="81"/>
                      <a:pt x="109" y="81"/>
                    </a:cubicBezTo>
                    <a:cubicBezTo>
                      <a:pt x="111" y="80"/>
                      <a:pt x="111" y="80"/>
                      <a:pt x="111" y="80"/>
                    </a:cubicBezTo>
                    <a:cubicBezTo>
                      <a:pt x="111" y="81"/>
                      <a:pt x="111" y="81"/>
                      <a:pt x="111" y="81"/>
                    </a:cubicBezTo>
                    <a:cubicBezTo>
                      <a:pt x="112" y="79"/>
                      <a:pt x="113" y="80"/>
                      <a:pt x="114" y="77"/>
                    </a:cubicBezTo>
                    <a:cubicBezTo>
                      <a:pt x="114" y="78"/>
                      <a:pt x="114" y="78"/>
                      <a:pt x="114" y="78"/>
                    </a:cubicBezTo>
                    <a:cubicBezTo>
                      <a:pt x="114" y="76"/>
                      <a:pt x="116" y="77"/>
                      <a:pt x="116" y="75"/>
                    </a:cubicBezTo>
                    <a:cubicBezTo>
                      <a:pt x="117" y="75"/>
                      <a:pt x="117" y="75"/>
                      <a:pt x="117" y="75"/>
                    </a:cubicBezTo>
                    <a:cubicBezTo>
                      <a:pt x="117" y="74"/>
                      <a:pt x="117" y="74"/>
                      <a:pt x="117" y="74"/>
                    </a:cubicBezTo>
                    <a:cubicBezTo>
                      <a:pt x="117" y="75"/>
                      <a:pt x="117" y="75"/>
                      <a:pt x="117" y="75"/>
                    </a:cubicBezTo>
                    <a:cubicBezTo>
                      <a:pt x="117" y="74"/>
                      <a:pt x="117" y="74"/>
                      <a:pt x="117" y="74"/>
                    </a:cubicBezTo>
                    <a:cubicBezTo>
                      <a:pt x="118" y="73"/>
                      <a:pt x="118" y="73"/>
                      <a:pt x="118" y="73"/>
                    </a:cubicBezTo>
                    <a:cubicBezTo>
                      <a:pt x="117" y="73"/>
                      <a:pt x="117" y="73"/>
                      <a:pt x="117" y="73"/>
                    </a:cubicBezTo>
                    <a:cubicBezTo>
                      <a:pt x="120" y="73"/>
                      <a:pt x="119" y="71"/>
                      <a:pt x="121" y="70"/>
                    </a:cubicBezTo>
                    <a:cubicBezTo>
                      <a:pt x="119" y="70"/>
                      <a:pt x="119" y="70"/>
                      <a:pt x="119" y="70"/>
                    </a:cubicBezTo>
                    <a:cubicBezTo>
                      <a:pt x="117" y="67"/>
                      <a:pt x="120" y="64"/>
                      <a:pt x="119" y="61"/>
                    </a:cubicBezTo>
                    <a:cubicBezTo>
                      <a:pt x="120" y="60"/>
                      <a:pt x="120" y="60"/>
                      <a:pt x="120" y="60"/>
                    </a:cubicBezTo>
                    <a:cubicBezTo>
                      <a:pt x="119" y="59"/>
                      <a:pt x="119" y="59"/>
                      <a:pt x="119" y="59"/>
                    </a:cubicBezTo>
                    <a:cubicBezTo>
                      <a:pt x="119" y="58"/>
                      <a:pt x="119" y="60"/>
                      <a:pt x="120" y="59"/>
                    </a:cubicBezTo>
                    <a:cubicBezTo>
                      <a:pt x="119" y="58"/>
                      <a:pt x="118" y="59"/>
                      <a:pt x="118" y="57"/>
                    </a:cubicBezTo>
                    <a:cubicBezTo>
                      <a:pt x="118" y="56"/>
                      <a:pt x="119" y="57"/>
                      <a:pt x="119" y="58"/>
                    </a:cubicBezTo>
                    <a:cubicBezTo>
                      <a:pt x="118" y="56"/>
                      <a:pt x="117" y="55"/>
                      <a:pt x="117" y="54"/>
                    </a:cubicBezTo>
                    <a:cubicBezTo>
                      <a:pt x="117" y="54"/>
                      <a:pt x="117" y="54"/>
                      <a:pt x="117" y="54"/>
                    </a:cubicBezTo>
                    <a:cubicBezTo>
                      <a:pt x="115" y="51"/>
                      <a:pt x="115" y="51"/>
                      <a:pt x="115" y="51"/>
                    </a:cubicBezTo>
                    <a:cubicBezTo>
                      <a:pt x="116" y="51"/>
                      <a:pt x="116" y="51"/>
                      <a:pt x="116" y="51"/>
                    </a:cubicBezTo>
                    <a:cubicBezTo>
                      <a:pt x="115" y="50"/>
                      <a:pt x="115" y="50"/>
                      <a:pt x="115" y="50"/>
                    </a:cubicBezTo>
                    <a:cubicBezTo>
                      <a:pt x="116" y="50"/>
                      <a:pt x="116" y="50"/>
                      <a:pt x="116" y="50"/>
                    </a:cubicBezTo>
                    <a:cubicBezTo>
                      <a:pt x="116" y="50"/>
                      <a:pt x="114" y="49"/>
                      <a:pt x="115" y="48"/>
                    </a:cubicBezTo>
                    <a:cubicBezTo>
                      <a:pt x="114" y="48"/>
                      <a:pt x="114" y="48"/>
                      <a:pt x="114" y="48"/>
                    </a:cubicBezTo>
                    <a:cubicBezTo>
                      <a:pt x="115" y="47"/>
                      <a:pt x="113" y="47"/>
                      <a:pt x="113" y="46"/>
                    </a:cubicBezTo>
                    <a:cubicBezTo>
                      <a:pt x="113" y="46"/>
                      <a:pt x="113" y="46"/>
                      <a:pt x="113" y="46"/>
                    </a:cubicBezTo>
                    <a:cubicBezTo>
                      <a:pt x="112" y="45"/>
                      <a:pt x="112" y="45"/>
                      <a:pt x="112" y="45"/>
                    </a:cubicBezTo>
                    <a:cubicBezTo>
                      <a:pt x="113" y="45"/>
                      <a:pt x="113" y="45"/>
                      <a:pt x="113" y="45"/>
                    </a:cubicBezTo>
                    <a:cubicBezTo>
                      <a:pt x="111" y="43"/>
                      <a:pt x="111" y="43"/>
                      <a:pt x="111" y="43"/>
                    </a:cubicBezTo>
                    <a:cubicBezTo>
                      <a:pt x="112" y="42"/>
                      <a:pt x="109" y="42"/>
                      <a:pt x="110" y="41"/>
                    </a:cubicBezTo>
                    <a:cubicBezTo>
                      <a:pt x="110" y="40"/>
                      <a:pt x="110" y="42"/>
                      <a:pt x="109" y="41"/>
                    </a:cubicBezTo>
                    <a:cubicBezTo>
                      <a:pt x="110" y="41"/>
                      <a:pt x="108" y="41"/>
                      <a:pt x="109" y="40"/>
                    </a:cubicBezTo>
                    <a:cubicBezTo>
                      <a:pt x="109" y="40"/>
                      <a:pt x="109" y="40"/>
                      <a:pt x="109" y="40"/>
                    </a:cubicBezTo>
                    <a:cubicBezTo>
                      <a:pt x="109" y="40"/>
                      <a:pt x="109" y="40"/>
                      <a:pt x="109" y="40"/>
                    </a:cubicBezTo>
                    <a:cubicBezTo>
                      <a:pt x="110" y="40"/>
                      <a:pt x="110" y="40"/>
                      <a:pt x="110" y="40"/>
                    </a:cubicBezTo>
                    <a:cubicBezTo>
                      <a:pt x="108" y="40"/>
                      <a:pt x="108" y="40"/>
                      <a:pt x="108" y="40"/>
                    </a:cubicBezTo>
                    <a:cubicBezTo>
                      <a:pt x="107" y="38"/>
                      <a:pt x="107" y="38"/>
                      <a:pt x="107" y="38"/>
                    </a:cubicBezTo>
                    <a:cubicBezTo>
                      <a:pt x="107" y="38"/>
                      <a:pt x="107" y="38"/>
                      <a:pt x="107" y="38"/>
                    </a:cubicBezTo>
                    <a:cubicBezTo>
                      <a:pt x="106" y="37"/>
                      <a:pt x="107" y="34"/>
                      <a:pt x="105" y="35"/>
                    </a:cubicBezTo>
                    <a:cubicBezTo>
                      <a:pt x="105" y="34"/>
                      <a:pt x="105" y="34"/>
                      <a:pt x="105" y="34"/>
                    </a:cubicBezTo>
                    <a:cubicBezTo>
                      <a:pt x="105" y="34"/>
                      <a:pt x="105" y="34"/>
                      <a:pt x="105" y="34"/>
                    </a:cubicBezTo>
                    <a:cubicBezTo>
                      <a:pt x="105" y="33"/>
                      <a:pt x="105" y="33"/>
                      <a:pt x="105" y="33"/>
                    </a:cubicBezTo>
                    <a:cubicBezTo>
                      <a:pt x="103" y="33"/>
                      <a:pt x="103" y="33"/>
                      <a:pt x="103" y="33"/>
                    </a:cubicBezTo>
                    <a:cubicBezTo>
                      <a:pt x="104" y="33"/>
                      <a:pt x="104" y="33"/>
                      <a:pt x="104" y="33"/>
                    </a:cubicBezTo>
                    <a:cubicBezTo>
                      <a:pt x="100" y="30"/>
                      <a:pt x="100" y="30"/>
                      <a:pt x="100" y="30"/>
                    </a:cubicBezTo>
                    <a:cubicBezTo>
                      <a:pt x="101" y="30"/>
                      <a:pt x="101" y="30"/>
                      <a:pt x="101" y="30"/>
                    </a:cubicBezTo>
                    <a:cubicBezTo>
                      <a:pt x="99" y="29"/>
                      <a:pt x="100" y="28"/>
                      <a:pt x="99" y="28"/>
                    </a:cubicBezTo>
                    <a:cubicBezTo>
                      <a:pt x="99" y="28"/>
                      <a:pt x="99" y="28"/>
                      <a:pt x="99" y="28"/>
                    </a:cubicBezTo>
                    <a:cubicBezTo>
                      <a:pt x="98" y="27"/>
                      <a:pt x="98" y="27"/>
                      <a:pt x="98" y="27"/>
                    </a:cubicBezTo>
                    <a:cubicBezTo>
                      <a:pt x="99" y="27"/>
                      <a:pt x="99" y="27"/>
                      <a:pt x="99" y="27"/>
                    </a:cubicBezTo>
                    <a:cubicBezTo>
                      <a:pt x="97" y="27"/>
                      <a:pt x="98" y="25"/>
                      <a:pt x="97" y="26"/>
                    </a:cubicBezTo>
                    <a:cubicBezTo>
                      <a:pt x="95" y="26"/>
                      <a:pt x="95" y="26"/>
                      <a:pt x="95" y="26"/>
                    </a:cubicBezTo>
                    <a:cubicBezTo>
                      <a:pt x="94" y="26"/>
                      <a:pt x="96" y="25"/>
                      <a:pt x="95" y="25"/>
                    </a:cubicBezTo>
                    <a:cubicBezTo>
                      <a:pt x="95" y="24"/>
                      <a:pt x="94" y="25"/>
                      <a:pt x="93" y="24"/>
                    </a:cubicBezTo>
                    <a:cubicBezTo>
                      <a:pt x="94" y="24"/>
                      <a:pt x="94" y="24"/>
                      <a:pt x="94" y="24"/>
                    </a:cubicBezTo>
                    <a:cubicBezTo>
                      <a:pt x="92" y="23"/>
                      <a:pt x="92" y="23"/>
                      <a:pt x="92" y="23"/>
                    </a:cubicBezTo>
                    <a:cubicBezTo>
                      <a:pt x="92" y="23"/>
                      <a:pt x="92" y="23"/>
                      <a:pt x="92" y="23"/>
                    </a:cubicBezTo>
                    <a:cubicBezTo>
                      <a:pt x="91" y="23"/>
                      <a:pt x="92" y="21"/>
                      <a:pt x="90" y="22"/>
                    </a:cubicBezTo>
                    <a:cubicBezTo>
                      <a:pt x="90" y="22"/>
                      <a:pt x="89" y="22"/>
                      <a:pt x="89" y="21"/>
                    </a:cubicBezTo>
                    <a:cubicBezTo>
                      <a:pt x="85" y="20"/>
                      <a:pt x="85" y="20"/>
                      <a:pt x="85" y="20"/>
                    </a:cubicBezTo>
                    <a:cubicBezTo>
                      <a:pt x="86" y="18"/>
                      <a:pt x="85" y="20"/>
                      <a:pt x="85" y="19"/>
                    </a:cubicBezTo>
                    <a:cubicBezTo>
                      <a:pt x="84" y="19"/>
                      <a:pt x="84" y="19"/>
                      <a:pt x="84" y="19"/>
                    </a:cubicBezTo>
                    <a:cubicBezTo>
                      <a:pt x="82" y="18"/>
                      <a:pt x="81" y="15"/>
                      <a:pt x="79" y="15"/>
                    </a:cubicBezTo>
                    <a:cubicBezTo>
                      <a:pt x="80" y="14"/>
                      <a:pt x="80" y="14"/>
                      <a:pt x="80" y="14"/>
                    </a:cubicBezTo>
                    <a:cubicBezTo>
                      <a:pt x="79" y="15"/>
                      <a:pt x="79" y="15"/>
                      <a:pt x="79" y="15"/>
                    </a:cubicBezTo>
                    <a:cubicBezTo>
                      <a:pt x="73" y="11"/>
                      <a:pt x="73" y="11"/>
                      <a:pt x="73" y="11"/>
                    </a:cubicBezTo>
                    <a:cubicBezTo>
                      <a:pt x="72" y="11"/>
                      <a:pt x="71" y="12"/>
                      <a:pt x="70" y="11"/>
                    </a:cubicBezTo>
                    <a:cubicBezTo>
                      <a:pt x="70" y="11"/>
                      <a:pt x="70" y="11"/>
                      <a:pt x="70" y="11"/>
                    </a:cubicBezTo>
                    <a:cubicBezTo>
                      <a:pt x="66" y="9"/>
                      <a:pt x="66" y="9"/>
                      <a:pt x="66" y="9"/>
                    </a:cubicBezTo>
                    <a:cubicBezTo>
                      <a:pt x="66" y="8"/>
                      <a:pt x="66" y="8"/>
                      <a:pt x="66" y="8"/>
                    </a:cubicBezTo>
                    <a:cubicBezTo>
                      <a:pt x="65" y="9"/>
                      <a:pt x="65" y="8"/>
                      <a:pt x="65" y="8"/>
                    </a:cubicBezTo>
                    <a:cubicBezTo>
                      <a:pt x="65" y="8"/>
                      <a:pt x="65" y="8"/>
                      <a:pt x="65" y="8"/>
                    </a:cubicBezTo>
                    <a:cubicBezTo>
                      <a:pt x="64" y="9"/>
                      <a:pt x="64" y="8"/>
                      <a:pt x="64" y="7"/>
                    </a:cubicBezTo>
                    <a:cubicBezTo>
                      <a:pt x="62" y="8"/>
                      <a:pt x="62" y="8"/>
                      <a:pt x="62" y="8"/>
                    </a:cubicBezTo>
                    <a:cubicBezTo>
                      <a:pt x="62" y="8"/>
                      <a:pt x="62" y="8"/>
                      <a:pt x="62" y="8"/>
                    </a:cubicBezTo>
                    <a:cubicBezTo>
                      <a:pt x="62" y="8"/>
                      <a:pt x="62" y="8"/>
                      <a:pt x="62" y="8"/>
                    </a:cubicBezTo>
                    <a:cubicBezTo>
                      <a:pt x="62" y="7"/>
                      <a:pt x="62" y="7"/>
                      <a:pt x="62" y="7"/>
                    </a:cubicBezTo>
                    <a:cubicBezTo>
                      <a:pt x="60" y="8"/>
                      <a:pt x="60" y="8"/>
                      <a:pt x="60" y="8"/>
                    </a:cubicBezTo>
                    <a:cubicBezTo>
                      <a:pt x="60" y="7"/>
                      <a:pt x="59" y="7"/>
                      <a:pt x="60" y="7"/>
                    </a:cubicBezTo>
                    <a:cubicBezTo>
                      <a:pt x="57" y="6"/>
                      <a:pt x="57" y="6"/>
                      <a:pt x="57" y="6"/>
                    </a:cubicBezTo>
                    <a:cubicBezTo>
                      <a:pt x="58" y="6"/>
                      <a:pt x="58" y="6"/>
                      <a:pt x="58" y="6"/>
                    </a:cubicBezTo>
                    <a:cubicBezTo>
                      <a:pt x="57" y="7"/>
                      <a:pt x="56" y="7"/>
                      <a:pt x="56" y="7"/>
                    </a:cubicBezTo>
                    <a:cubicBezTo>
                      <a:pt x="57" y="6"/>
                      <a:pt x="56" y="5"/>
                      <a:pt x="56" y="5"/>
                    </a:cubicBezTo>
                    <a:cubicBezTo>
                      <a:pt x="56" y="6"/>
                      <a:pt x="56" y="6"/>
                      <a:pt x="56" y="6"/>
                    </a:cubicBezTo>
                    <a:cubicBezTo>
                      <a:pt x="54" y="6"/>
                      <a:pt x="54" y="6"/>
                      <a:pt x="54" y="6"/>
                    </a:cubicBezTo>
                    <a:cubicBezTo>
                      <a:pt x="55" y="6"/>
                      <a:pt x="55" y="6"/>
                      <a:pt x="55" y="6"/>
                    </a:cubicBezTo>
                    <a:cubicBezTo>
                      <a:pt x="53" y="4"/>
                      <a:pt x="53" y="4"/>
                      <a:pt x="53" y="4"/>
                    </a:cubicBezTo>
                    <a:cubicBezTo>
                      <a:pt x="52" y="4"/>
                      <a:pt x="52" y="4"/>
                      <a:pt x="52" y="5"/>
                    </a:cubicBezTo>
                    <a:cubicBezTo>
                      <a:pt x="51" y="5"/>
                      <a:pt x="52" y="4"/>
                      <a:pt x="52" y="4"/>
                    </a:cubicBezTo>
                    <a:cubicBezTo>
                      <a:pt x="51" y="4"/>
                      <a:pt x="50" y="4"/>
                      <a:pt x="50" y="3"/>
                    </a:cubicBezTo>
                    <a:cubicBezTo>
                      <a:pt x="49" y="5"/>
                      <a:pt x="48" y="1"/>
                      <a:pt x="47" y="3"/>
                    </a:cubicBezTo>
                    <a:cubicBezTo>
                      <a:pt x="47" y="2"/>
                      <a:pt x="47" y="2"/>
                      <a:pt x="47" y="2"/>
                    </a:cubicBezTo>
                    <a:cubicBezTo>
                      <a:pt x="46" y="3"/>
                      <a:pt x="46" y="3"/>
                      <a:pt x="46" y="3"/>
                    </a:cubicBezTo>
                    <a:cubicBezTo>
                      <a:pt x="45" y="1"/>
                      <a:pt x="45" y="1"/>
                      <a:pt x="45" y="1"/>
                    </a:cubicBezTo>
                    <a:cubicBezTo>
                      <a:pt x="45" y="3"/>
                      <a:pt x="45" y="3"/>
                      <a:pt x="45" y="3"/>
                    </a:cubicBezTo>
                    <a:cubicBezTo>
                      <a:pt x="41" y="0"/>
                      <a:pt x="36" y="1"/>
                      <a:pt x="32" y="0"/>
                    </a:cubicBezTo>
                    <a:cubicBezTo>
                      <a:pt x="26" y="0"/>
                      <a:pt x="26" y="0"/>
                      <a:pt x="26" y="0"/>
                    </a:cubicBezTo>
                    <a:cubicBezTo>
                      <a:pt x="26" y="0"/>
                      <a:pt x="26" y="0"/>
                      <a:pt x="26" y="0"/>
                    </a:cubicBezTo>
                    <a:cubicBezTo>
                      <a:pt x="24" y="0"/>
                      <a:pt x="24" y="0"/>
                      <a:pt x="24" y="0"/>
                    </a:cubicBezTo>
                    <a:cubicBezTo>
                      <a:pt x="25" y="0"/>
                      <a:pt x="25" y="0"/>
                      <a:pt x="25" y="0"/>
                    </a:cubicBezTo>
                    <a:cubicBezTo>
                      <a:pt x="24" y="1"/>
                      <a:pt x="24" y="1"/>
                      <a:pt x="24" y="1"/>
                    </a:cubicBezTo>
                    <a:cubicBezTo>
                      <a:pt x="22" y="0"/>
                      <a:pt x="17" y="2"/>
                      <a:pt x="14" y="5"/>
                    </a:cubicBezTo>
                    <a:cubicBezTo>
                      <a:pt x="13" y="8"/>
                      <a:pt x="12" y="4"/>
                      <a:pt x="11" y="7"/>
                    </a:cubicBezTo>
                    <a:cubicBezTo>
                      <a:pt x="11" y="6"/>
                      <a:pt x="11" y="6"/>
                      <a:pt x="11" y="6"/>
                    </a:cubicBezTo>
                    <a:cubicBezTo>
                      <a:pt x="9" y="8"/>
                      <a:pt x="8" y="10"/>
                      <a:pt x="7" y="12"/>
                    </a:cubicBezTo>
                    <a:cubicBezTo>
                      <a:pt x="5" y="11"/>
                      <a:pt x="6" y="13"/>
                      <a:pt x="5" y="13"/>
                    </a:cubicBezTo>
                    <a:cubicBezTo>
                      <a:pt x="6" y="13"/>
                      <a:pt x="6" y="13"/>
                      <a:pt x="6" y="13"/>
                    </a:cubicBezTo>
                    <a:cubicBezTo>
                      <a:pt x="3" y="14"/>
                      <a:pt x="3" y="14"/>
                      <a:pt x="3" y="14"/>
                    </a:cubicBezTo>
                    <a:cubicBezTo>
                      <a:pt x="3" y="15"/>
                      <a:pt x="3" y="15"/>
                      <a:pt x="3" y="15"/>
                    </a:cubicBezTo>
                    <a:cubicBezTo>
                      <a:pt x="3" y="15"/>
                      <a:pt x="3" y="15"/>
                      <a:pt x="3" y="15"/>
                    </a:cubicBezTo>
                    <a:cubicBezTo>
                      <a:pt x="2" y="16"/>
                      <a:pt x="2" y="20"/>
                      <a:pt x="0" y="20"/>
                    </a:cubicBezTo>
                    <a:cubicBezTo>
                      <a:pt x="0" y="25"/>
                      <a:pt x="0" y="31"/>
                      <a:pt x="2" y="36"/>
                    </a:cubicBezTo>
                    <a:cubicBezTo>
                      <a:pt x="4" y="38"/>
                      <a:pt x="4" y="38"/>
                      <a:pt x="4" y="38"/>
                    </a:cubicBezTo>
                    <a:cubicBezTo>
                      <a:pt x="4" y="40"/>
                      <a:pt x="4" y="40"/>
                      <a:pt x="4" y="40"/>
                    </a:cubicBezTo>
                    <a:cubicBezTo>
                      <a:pt x="5" y="41"/>
                      <a:pt x="6" y="41"/>
                      <a:pt x="6" y="42"/>
                    </a:cubicBezTo>
                    <a:cubicBezTo>
                      <a:pt x="6" y="42"/>
                      <a:pt x="6" y="42"/>
                      <a:pt x="6" y="42"/>
                    </a:cubicBezTo>
                    <a:cubicBezTo>
                      <a:pt x="8" y="43"/>
                      <a:pt x="8" y="43"/>
                      <a:pt x="8" y="43"/>
                    </a:cubicBezTo>
                    <a:cubicBezTo>
                      <a:pt x="9" y="44"/>
                      <a:pt x="9" y="45"/>
                      <a:pt x="8" y="46"/>
                    </a:cubicBezTo>
                    <a:cubicBezTo>
                      <a:pt x="10" y="45"/>
                      <a:pt x="10" y="47"/>
                      <a:pt x="10" y="47"/>
                    </a:cubicBezTo>
                    <a:cubicBezTo>
                      <a:pt x="9" y="51"/>
                      <a:pt x="46" y="73"/>
                      <a:pt x="55" y="67"/>
                    </a:cubicBezTo>
                    <a:cubicBezTo>
                      <a:pt x="57" y="65"/>
                      <a:pt x="57" y="65"/>
                      <a:pt x="57" y="65"/>
                    </a:cubicBezTo>
                    <a:cubicBezTo>
                      <a:pt x="57" y="65"/>
                      <a:pt x="57" y="67"/>
                      <a:pt x="57" y="66"/>
                    </a:cubicBezTo>
                    <a:cubicBezTo>
                      <a:pt x="57" y="65"/>
                      <a:pt x="59" y="64"/>
                      <a:pt x="59" y="63"/>
                    </a:cubicBezTo>
                    <a:cubicBezTo>
                      <a:pt x="59" y="63"/>
                      <a:pt x="59" y="63"/>
                      <a:pt x="59" y="63"/>
                    </a:cubicBezTo>
                    <a:cubicBezTo>
                      <a:pt x="60" y="63"/>
                      <a:pt x="58" y="64"/>
                      <a:pt x="59" y="63"/>
                    </a:cubicBezTo>
                    <a:cubicBezTo>
                      <a:pt x="58" y="64"/>
                      <a:pt x="58" y="64"/>
                      <a:pt x="58" y="64"/>
                    </a:cubicBezTo>
                    <a:cubicBezTo>
                      <a:pt x="58" y="63"/>
                      <a:pt x="58" y="63"/>
                      <a:pt x="58" y="63"/>
                    </a:cubicBezTo>
                    <a:cubicBezTo>
                      <a:pt x="57" y="63"/>
                      <a:pt x="56" y="65"/>
                      <a:pt x="55" y="63"/>
                    </a:cubicBezTo>
                    <a:cubicBezTo>
                      <a:pt x="56" y="63"/>
                      <a:pt x="56" y="63"/>
                      <a:pt x="56" y="63"/>
                    </a:cubicBezTo>
                    <a:cubicBezTo>
                      <a:pt x="55" y="63"/>
                      <a:pt x="56" y="62"/>
                      <a:pt x="56" y="62"/>
                    </a:cubicBezTo>
                    <a:cubicBezTo>
                      <a:pt x="56" y="62"/>
                      <a:pt x="56" y="62"/>
                      <a:pt x="56" y="62"/>
                    </a:cubicBezTo>
                    <a:cubicBezTo>
                      <a:pt x="56" y="61"/>
                      <a:pt x="56" y="61"/>
                      <a:pt x="56" y="61"/>
                    </a:cubicBezTo>
                    <a:cubicBezTo>
                      <a:pt x="56" y="62"/>
                      <a:pt x="57" y="61"/>
                      <a:pt x="57" y="61"/>
                    </a:cubicBezTo>
                    <a:cubicBezTo>
                      <a:pt x="56" y="60"/>
                      <a:pt x="57" y="62"/>
                      <a:pt x="56" y="61"/>
                    </a:cubicBezTo>
                    <a:cubicBezTo>
                      <a:pt x="56" y="60"/>
                      <a:pt x="56" y="60"/>
                      <a:pt x="56" y="60"/>
                    </a:cubicBezTo>
                    <a:cubicBezTo>
                      <a:pt x="56" y="60"/>
                      <a:pt x="56" y="60"/>
                      <a:pt x="56" y="60"/>
                    </a:cubicBezTo>
                    <a:cubicBezTo>
                      <a:pt x="56" y="59"/>
                      <a:pt x="56" y="60"/>
                      <a:pt x="56" y="59"/>
                    </a:cubicBezTo>
                    <a:cubicBezTo>
                      <a:pt x="55" y="60"/>
                      <a:pt x="55" y="60"/>
                      <a:pt x="55" y="60"/>
                    </a:cubicBezTo>
                    <a:cubicBezTo>
                      <a:pt x="56" y="58"/>
                      <a:pt x="54" y="60"/>
                      <a:pt x="54" y="58"/>
                    </a:cubicBezTo>
                    <a:cubicBezTo>
                      <a:pt x="55" y="58"/>
                      <a:pt x="54" y="58"/>
                      <a:pt x="54" y="57"/>
                    </a:cubicBezTo>
                    <a:cubicBezTo>
                      <a:pt x="53" y="56"/>
                      <a:pt x="53" y="56"/>
                      <a:pt x="53" y="56"/>
                    </a:cubicBezTo>
                    <a:cubicBezTo>
                      <a:pt x="53" y="56"/>
                      <a:pt x="53" y="56"/>
                      <a:pt x="53" y="56"/>
                    </a:cubicBezTo>
                    <a:cubicBezTo>
                      <a:pt x="52" y="56"/>
                      <a:pt x="52" y="56"/>
                      <a:pt x="52" y="56"/>
                    </a:cubicBezTo>
                    <a:cubicBezTo>
                      <a:pt x="52" y="56"/>
                      <a:pt x="51" y="56"/>
                      <a:pt x="51" y="55"/>
                    </a:cubicBezTo>
                    <a:cubicBezTo>
                      <a:pt x="51" y="53"/>
                      <a:pt x="50" y="56"/>
                      <a:pt x="50" y="55"/>
                    </a:cubicBezTo>
                    <a:cubicBezTo>
                      <a:pt x="50" y="54"/>
                      <a:pt x="50" y="55"/>
                      <a:pt x="50" y="54"/>
                    </a:cubicBezTo>
                    <a:cubicBezTo>
                      <a:pt x="49" y="54"/>
                      <a:pt x="49" y="54"/>
                      <a:pt x="49" y="54"/>
                    </a:cubicBezTo>
                    <a:cubicBezTo>
                      <a:pt x="50" y="53"/>
                      <a:pt x="50" y="53"/>
                      <a:pt x="50" y="53"/>
                    </a:cubicBezTo>
                    <a:cubicBezTo>
                      <a:pt x="48" y="51"/>
                      <a:pt x="48" y="47"/>
                      <a:pt x="44" y="46"/>
                    </a:cubicBezTo>
                    <a:cubicBezTo>
                      <a:pt x="44" y="46"/>
                      <a:pt x="45" y="46"/>
                      <a:pt x="45" y="46"/>
                    </a:cubicBezTo>
                    <a:cubicBezTo>
                      <a:pt x="43" y="46"/>
                      <a:pt x="44" y="43"/>
                      <a:pt x="42" y="42"/>
                    </a:cubicBezTo>
                    <a:cubicBezTo>
                      <a:pt x="42" y="43"/>
                      <a:pt x="42" y="43"/>
                      <a:pt x="42" y="43"/>
                    </a:cubicBezTo>
                    <a:cubicBezTo>
                      <a:pt x="40" y="40"/>
                      <a:pt x="37" y="40"/>
                      <a:pt x="35" y="38"/>
                    </a:cubicBezTo>
                    <a:cubicBezTo>
                      <a:pt x="35" y="38"/>
                      <a:pt x="35" y="38"/>
                      <a:pt x="35" y="38"/>
                    </a:cubicBezTo>
                    <a:cubicBezTo>
                      <a:pt x="34" y="38"/>
                      <a:pt x="34" y="38"/>
                      <a:pt x="34" y="38"/>
                    </a:cubicBezTo>
                    <a:cubicBezTo>
                      <a:pt x="34" y="38"/>
                      <a:pt x="35" y="37"/>
                      <a:pt x="34" y="37"/>
                    </a:cubicBezTo>
                    <a:cubicBezTo>
                      <a:pt x="34" y="38"/>
                      <a:pt x="34" y="38"/>
                      <a:pt x="34" y="38"/>
                    </a:cubicBezTo>
                    <a:cubicBezTo>
                      <a:pt x="33" y="35"/>
                      <a:pt x="29" y="33"/>
                      <a:pt x="27" y="31"/>
                    </a:cubicBezTo>
                    <a:cubicBezTo>
                      <a:pt x="23" y="28"/>
                      <a:pt x="24" y="26"/>
                      <a:pt x="24" y="26"/>
                    </a:cubicBezTo>
                    <a:cubicBezTo>
                      <a:pt x="24" y="26"/>
                      <a:pt x="22" y="26"/>
                      <a:pt x="22" y="26"/>
                    </a:cubicBezTo>
                    <a:cubicBezTo>
                      <a:pt x="26" y="26"/>
                      <a:pt x="22" y="25"/>
                      <a:pt x="24" y="25"/>
                    </a:cubicBezTo>
                    <a:cubicBezTo>
                      <a:pt x="23" y="24"/>
                      <a:pt x="27" y="27"/>
                      <a:pt x="26" y="25"/>
                    </a:cubicBezTo>
                    <a:cubicBezTo>
                      <a:pt x="26" y="25"/>
                      <a:pt x="26" y="25"/>
                      <a:pt x="26" y="25"/>
                    </a:cubicBezTo>
                    <a:cubicBezTo>
                      <a:pt x="26" y="25"/>
                      <a:pt x="26" y="25"/>
                      <a:pt x="26" y="25"/>
                    </a:cubicBezTo>
                    <a:cubicBezTo>
                      <a:pt x="26" y="25"/>
                      <a:pt x="26" y="25"/>
                      <a:pt x="26" y="25"/>
                    </a:cubicBezTo>
                    <a:cubicBezTo>
                      <a:pt x="26" y="24"/>
                      <a:pt x="26" y="24"/>
                      <a:pt x="26" y="24"/>
                    </a:cubicBezTo>
                    <a:cubicBezTo>
                      <a:pt x="26" y="23"/>
                      <a:pt x="26" y="23"/>
                      <a:pt x="26" y="23"/>
                    </a:cubicBezTo>
                    <a:cubicBezTo>
                      <a:pt x="26" y="23"/>
                      <a:pt x="26" y="24"/>
                      <a:pt x="26" y="23"/>
                    </a:cubicBezTo>
                    <a:cubicBezTo>
                      <a:pt x="27" y="24"/>
                      <a:pt x="27" y="24"/>
                      <a:pt x="27" y="24"/>
                    </a:cubicBezTo>
                    <a:cubicBezTo>
                      <a:pt x="26" y="22"/>
                      <a:pt x="26" y="22"/>
                      <a:pt x="26" y="22"/>
                    </a:cubicBezTo>
                    <a:cubicBezTo>
                      <a:pt x="26" y="24"/>
                      <a:pt x="27" y="22"/>
                      <a:pt x="28" y="23"/>
                    </a:cubicBezTo>
                    <a:cubicBezTo>
                      <a:pt x="30" y="23"/>
                      <a:pt x="30" y="23"/>
                      <a:pt x="30" y="23"/>
                    </a:cubicBezTo>
                    <a:cubicBezTo>
                      <a:pt x="32" y="24"/>
                      <a:pt x="32" y="24"/>
                      <a:pt x="32" y="24"/>
                    </a:cubicBezTo>
                    <a:cubicBezTo>
                      <a:pt x="38" y="24"/>
                      <a:pt x="38" y="24"/>
                      <a:pt x="38" y="24"/>
                    </a:cubicBezTo>
                    <a:cubicBezTo>
                      <a:pt x="38" y="23"/>
                      <a:pt x="38" y="23"/>
                      <a:pt x="38" y="23"/>
                    </a:cubicBezTo>
                    <a:cubicBezTo>
                      <a:pt x="38" y="23"/>
                      <a:pt x="38" y="23"/>
                      <a:pt x="38" y="23"/>
                    </a:cubicBezTo>
                    <a:cubicBezTo>
                      <a:pt x="38" y="24"/>
                      <a:pt x="38" y="24"/>
                      <a:pt x="38" y="24"/>
                    </a:cubicBezTo>
                    <a:cubicBezTo>
                      <a:pt x="38" y="25"/>
                      <a:pt x="39" y="23"/>
                      <a:pt x="39" y="24"/>
                    </a:cubicBezTo>
                    <a:cubicBezTo>
                      <a:pt x="39" y="23"/>
                      <a:pt x="39" y="24"/>
                      <a:pt x="39" y="24"/>
                    </a:cubicBezTo>
                    <a:cubicBezTo>
                      <a:pt x="39" y="23"/>
                      <a:pt x="39" y="22"/>
                      <a:pt x="40" y="23"/>
                    </a:cubicBezTo>
                    <a:cubicBezTo>
                      <a:pt x="40" y="23"/>
                      <a:pt x="40" y="23"/>
                      <a:pt x="40" y="23"/>
                    </a:cubicBezTo>
                    <a:cubicBezTo>
                      <a:pt x="40" y="23"/>
                      <a:pt x="40" y="23"/>
                      <a:pt x="40" y="23"/>
                    </a:cubicBezTo>
                    <a:cubicBezTo>
                      <a:pt x="40" y="25"/>
                      <a:pt x="40" y="25"/>
                      <a:pt x="40" y="25"/>
                    </a:cubicBezTo>
                    <a:cubicBezTo>
                      <a:pt x="42" y="25"/>
                      <a:pt x="43" y="24"/>
                      <a:pt x="45" y="25"/>
                    </a:cubicBezTo>
                    <a:cubicBezTo>
                      <a:pt x="45" y="26"/>
                      <a:pt x="47" y="26"/>
                      <a:pt x="46" y="27"/>
                    </a:cubicBezTo>
                    <a:cubicBezTo>
                      <a:pt x="47" y="27"/>
                      <a:pt x="46" y="26"/>
                      <a:pt x="47" y="25"/>
                    </a:cubicBezTo>
                    <a:cubicBezTo>
                      <a:pt x="47" y="25"/>
                      <a:pt x="47" y="25"/>
                      <a:pt x="47" y="25"/>
                    </a:cubicBezTo>
                    <a:cubicBezTo>
                      <a:pt x="47" y="26"/>
                      <a:pt x="47" y="26"/>
                      <a:pt x="47" y="26"/>
                    </a:cubicBezTo>
                    <a:cubicBezTo>
                      <a:pt x="48" y="26"/>
                      <a:pt x="48" y="26"/>
                      <a:pt x="48" y="26"/>
                    </a:cubicBezTo>
                    <a:cubicBezTo>
                      <a:pt x="48" y="27"/>
                      <a:pt x="48" y="27"/>
                      <a:pt x="48" y="27"/>
                    </a:cubicBezTo>
                    <a:cubicBezTo>
                      <a:pt x="49" y="26"/>
                      <a:pt x="50" y="29"/>
                      <a:pt x="52" y="28"/>
                    </a:cubicBezTo>
                    <a:cubicBezTo>
                      <a:pt x="51" y="27"/>
                      <a:pt x="51" y="27"/>
                      <a:pt x="51" y="27"/>
                    </a:cubicBezTo>
                    <a:cubicBezTo>
                      <a:pt x="53" y="27"/>
                      <a:pt x="52" y="29"/>
                      <a:pt x="54" y="28"/>
                    </a:cubicBezTo>
                    <a:cubicBezTo>
                      <a:pt x="53" y="29"/>
                      <a:pt x="53" y="29"/>
                      <a:pt x="53" y="29"/>
                    </a:cubicBezTo>
                    <a:cubicBezTo>
                      <a:pt x="54" y="29"/>
                      <a:pt x="54" y="28"/>
                      <a:pt x="55" y="29"/>
                    </a:cubicBezTo>
                    <a:cubicBezTo>
                      <a:pt x="55" y="30"/>
                      <a:pt x="54" y="29"/>
                      <a:pt x="53" y="30"/>
                    </a:cubicBezTo>
                    <a:cubicBezTo>
                      <a:pt x="54" y="30"/>
                      <a:pt x="55" y="30"/>
                      <a:pt x="55" y="29"/>
                    </a:cubicBezTo>
                    <a:cubicBezTo>
                      <a:pt x="56" y="30"/>
                      <a:pt x="56" y="30"/>
                      <a:pt x="56" y="30"/>
                    </a:cubicBezTo>
                    <a:cubicBezTo>
                      <a:pt x="56" y="29"/>
                      <a:pt x="56" y="29"/>
                      <a:pt x="56" y="29"/>
                    </a:cubicBezTo>
                    <a:cubicBezTo>
                      <a:pt x="59" y="31"/>
                      <a:pt x="59" y="31"/>
                      <a:pt x="59" y="31"/>
                    </a:cubicBezTo>
                    <a:cubicBezTo>
                      <a:pt x="58" y="32"/>
                      <a:pt x="58" y="32"/>
                      <a:pt x="58" y="32"/>
                    </a:cubicBezTo>
                    <a:cubicBezTo>
                      <a:pt x="60" y="31"/>
                      <a:pt x="59" y="33"/>
                      <a:pt x="60" y="3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Rectangle 313"/>
              <p:cNvSpPr>
                <a:spLocks noChangeArrowheads="1"/>
              </p:cNvSpPr>
              <p:nvPr/>
            </p:nvSpPr>
            <p:spPr bwMode="auto">
              <a:xfrm>
                <a:off x="2976" y="146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314"/>
              <p:cNvSpPr>
                <a:spLocks/>
              </p:cNvSpPr>
              <p:nvPr/>
            </p:nvSpPr>
            <p:spPr bwMode="auto">
              <a:xfrm>
                <a:off x="2973" y="146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315"/>
              <p:cNvSpPr>
                <a:spLocks/>
              </p:cNvSpPr>
              <p:nvPr/>
            </p:nvSpPr>
            <p:spPr bwMode="auto">
              <a:xfrm>
                <a:off x="2972" y="146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316"/>
              <p:cNvSpPr>
                <a:spLocks/>
              </p:cNvSpPr>
              <p:nvPr/>
            </p:nvSpPr>
            <p:spPr bwMode="auto">
              <a:xfrm>
                <a:off x="2978" y="146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317"/>
              <p:cNvSpPr>
                <a:spLocks/>
              </p:cNvSpPr>
              <p:nvPr/>
            </p:nvSpPr>
            <p:spPr bwMode="auto">
              <a:xfrm>
                <a:off x="2972" y="146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318"/>
              <p:cNvSpPr>
                <a:spLocks/>
              </p:cNvSpPr>
              <p:nvPr/>
            </p:nvSpPr>
            <p:spPr bwMode="auto">
              <a:xfrm>
                <a:off x="2972" y="146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319"/>
              <p:cNvSpPr>
                <a:spLocks/>
              </p:cNvSpPr>
              <p:nvPr/>
            </p:nvSpPr>
            <p:spPr bwMode="auto">
              <a:xfrm>
                <a:off x="2977" y="146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Rectangle 320"/>
              <p:cNvSpPr>
                <a:spLocks noChangeArrowheads="1"/>
              </p:cNvSpPr>
              <p:nvPr/>
            </p:nvSpPr>
            <p:spPr bwMode="auto">
              <a:xfrm>
                <a:off x="2972" y="146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321"/>
              <p:cNvSpPr>
                <a:spLocks/>
              </p:cNvSpPr>
              <p:nvPr/>
            </p:nvSpPr>
            <p:spPr bwMode="auto">
              <a:xfrm>
                <a:off x="2971" y="1468"/>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322"/>
              <p:cNvSpPr>
                <a:spLocks/>
              </p:cNvSpPr>
              <p:nvPr/>
            </p:nvSpPr>
            <p:spPr bwMode="auto">
              <a:xfrm>
                <a:off x="2977" y="14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Rectangle 323"/>
              <p:cNvSpPr>
                <a:spLocks noChangeArrowheads="1"/>
              </p:cNvSpPr>
              <p:nvPr/>
            </p:nvSpPr>
            <p:spPr bwMode="auto">
              <a:xfrm>
                <a:off x="2973" y="146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Rectangle 324"/>
              <p:cNvSpPr>
                <a:spLocks noChangeArrowheads="1"/>
              </p:cNvSpPr>
              <p:nvPr/>
            </p:nvSpPr>
            <p:spPr bwMode="auto">
              <a:xfrm>
                <a:off x="2971" y="146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325"/>
              <p:cNvSpPr>
                <a:spLocks/>
              </p:cNvSpPr>
              <p:nvPr/>
            </p:nvSpPr>
            <p:spPr bwMode="auto">
              <a:xfrm>
                <a:off x="2975" y="14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326"/>
              <p:cNvSpPr>
                <a:spLocks/>
              </p:cNvSpPr>
              <p:nvPr/>
            </p:nvSpPr>
            <p:spPr bwMode="auto">
              <a:xfrm>
                <a:off x="2802" y="187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327"/>
              <p:cNvSpPr>
                <a:spLocks/>
              </p:cNvSpPr>
              <p:nvPr/>
            </p:nvSpPr>
            <p:spPr bwMode="auto">
              <a:xfrm>
                <a:off x="2690" y="1785"/>
                <a:ext cx="1" cy="2"/>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3" y="4"/>
                      <a:pt x="3" y="4"/>
                      <a:pt x="3" y="4"/>
                    </a:cubicBezTo>
                    <a:cubicBezTo>
                      <a:pt x="1" y="1"/>
                      <a:pt x="1"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328"/>
              <p:cNvSpPr>
                <a:spLocks/>
              </p:cNvSpPr>
              <p:nvPr/>
            </p:nvSpPr>
            <p:spPr bwMode="auto">
              <a:xfrm>
                <a:off x="2887" y="1896"/>
                <a:ext cx="6"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cubicBezTo>
                      <a:pt x="0" y="0"/>
                      <a:pt x="0" y="0"/>
                      <a:pt x="0" y="0"/>
                    </a:cubicBezTo>
                    <a:cubicBezTo>
                      <a:pt x="4" y="0"/>
                      <a:pt x="9" y="0"/>
                      <a:pt x="18" y="0"/>
                    </a:cubicBez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329"/>
              <p:cNvSpPr>
                <a:spLocks/>
              </p:cNvSpPr>
              <p:nvPr/>
            </p:nvSpPr>
            <p:spPr bwMode="auto">
              <a:xfrm>
                <a:off x="2645" y="1492"/>
                <a:ext cx="1" cy="2"/>
              </a:xfrm>
              <a:custGeom>
                <a:avLst/>
                <a:gdLst>
                  <a:gd name="T0" fmla="*/ 2 w 2"/>
                  <a:gd name="T1" fmla="*/ 0 h 5"/>
                  <a:gd name="T2" fmla="*/ 0 w 2"/>
                  <a:gd name="T3" fmla="*/ 5 h 5"/>
                  <a:gd name="T4" fmla="*/ 2 w 2"/>
                  <a:gd name="T5" fmla="*/ 0 h 5"/>
                </a:gdLst>
                <a:ahLst/>
                <a:cxnLst>
                  <a:cxn ang="0">
                    <a:pos x="T0" y="T1"/>
                  </a:cxn>
                  <a:cxn ang="0">
                    <a:pos x="T2" y="T3"/>
                  </a:cxn>
                  <a:cxn ang="0">
                    <a:pos x="T4" y="T5"/>
                  </a:cxn>
                </a:cxnLst>
                <a:rect l="0" t="0" r="r" b="b"/>
                <a:pathLst>
                  <a:path w="2" h="5">
                    <a:moveTo>
                      <a:pt x="2" y="0"/>
                    </a:moveTo>
                    <a:cubicBezTo>
                      <a:pt x="0" y="5"/>
                      <a:pt x="0" y="5"/>
                      <a:pt x="0" y="5"/>
                    </a:cubicBezTo>
                    <a:cubicBezTo>
                      <a:pt x="1" y="3"/>
                      <a:pt x="2" y="1"/>
                      <a:pt x="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330"/>
              <p:cNvSpPr>
                <a:spLocks/>
              </p:cNvSpPr>
              <p:nvPr/>
            </p:nvSpPr>
            <p:spPr bwMode="auto">
              <a:xfrm>
                <a:off x="2632" y="1670"/>
                <a:ext cx="1" cy="3"/>
              </a:xfrm>
              <a:custGeom>
                <a:avLst/>
                <a:gdLst>
                  <a:gd name="T0" fmla="*/ 2 w 2"/>
                  <a:gd name="T1" fmla="*/ 7 h 7"/>
                  <a:gd name="T2" fmla="*/ 0 w 2"/>
                  <a:gd name="T3" fmla="*/ 0 h 7"/>
                  <a:gd name="T4" fmla="*/ 2 w 2"/>
                  <a:gd name="T5" fmla="*/ 7 h 7"/>
                </a:gdLst>
                <a:ahLst/>
                <a:cxnLst>
                  <a:cxn ang="0">
                    <a:pos x="T0" y="T1"/>
                  </a:cxn>
                  <a:cxn ang="0">
                    <a:pos x="T2" y="T3"/>
                  </a:cxn>
                  <a:cxn ang="0">
                    <a:pos x="T4" y="T5"/>
                  </a:cxn>
                </a:cxnLst>
                <a:rect l="0" t="0" r="r" b="b"/>
                <a:pathLst>
                  <a:path w="2" h="7">
                    <a:moveTo>
                      <a:pt x="2" y="7"/>
                    </a:moveTo>
                    <a:cubicBezTo>
                      <a:pt x="2" y="5"/>
                      <a:pt x="1" y="2"/>
                      <a:pt x="0" y="0"/>
                    </a:cubicBezTo>
                    <a:cubicBezTo>
                      <a:pt x="1" y="3"/>
                      <a:pt x="2" y="6"/>
                      <a:pt x="2" y="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331"/>
              <p:cNvSpPr>
                <a:spLocks/>
              </p:cNvSpPr>
              <p:nvPr/>
            </p:nvSpPr>
            <p:spPr bwMode="auto">
              <a:xfrm>
                <a:off x="2932" y="1896"/>
                <a:ext cx="2" cy="0"/>
              </a:xfrm>
              <a:custGeom>
                <a:avLst/>
                <a:gdLst>
                  <a:gd name="T0" fmla="*/ 7 w 7"/>
                  <a:gd name="T1" fmla="*/ 0 w 7"/>
                  <a:gd name="T2" fmla="*/ 7 w 7"/>
                </a:gdLst>
                <a:ahLst/>
                <a:cxnLst>
                  <a:cxn ang="0">
                    <a:pos x="T0" y="0"/>
                  </a:cxn>
                  <a:cxn ang="0">
                    <a:pos x="T1" y="0"/>
                  </a:cxn>
                  <a:cxn ang="0">
                    <a:pos x="T2" y="0"/>
                  </a:cxn>
                </a:cxnLst>
                <a:rect l="0" t="0" r="r" b="b"/>
                <a:pathLst>
                  <a:path w="7">
                    <a:moveTo>
                      <a:pt x="7" y="0"/>
                    </a:moveTo>
                    <a:cubicBezTo>
                      <a:pt x="0" y="0"/>
                      <a:pt x="0" y="0"/>
                      <a:pt x="0" y="0"/>
                    </a:cubicBezTo>
                    <a:cubicBezTo>
                      <a:pt x="0" y="0"/>
                      <a:pt x="3" y="0"/>
                      <a:pt x="7"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332"/>
              <p:cNvSpPr>
                <a:spLocks/>
              </p:cNvSpPr>
              <p:nvPr/>
            </p:nvSpPr>
            <p:spPr bwMode="auto">
              <a:xfrm>
                <a:off x="3019" y="186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333"/>
              <p:cNvSpPr>
                <a:spLocks/>
              </p:cNvSpPr>
              <p:nvPr/>
            </p:nvSpPr>
            <p:spPr bwMode="auto">
              <a:xfrm>
                <a:off x="2984" y="1880"/>
                <a:ext cx="3" cy="1"/>
              </a:xfrm>
              <a:custGeom>
                <a:avLst/>
                <a:gdLst>
                  <a:gd name="T0" fmla="*/ 6 w 6"/>
                  <a:gd name="T1" fmla="*/ 0 h 3"/>
                  <a:gd name="T2" fmla="*/ 0 w 6"/>
                  <a:gd name="T3" fmla="*/ 3 h 3"/>
                  <a:gd name="T4" fmla="*/ 6 w 6"/>
                  <a:gd name="T5" fmla="*/ 0 h 3"/>
                </a:gdLst>
                <a:ahLst/>
                <a:cxnLst>
                  <a:cxn ang="0">
                    <a:pos x="T0" y="T1"/>
                  </a:cxn>
                  <a:cxn ang="0">
                    <a:pos x="T2" y="T3"/>
                  </a:cxn>
                  <a:cxn ang="0">
                    <a:pos x="T4" y="T5"/>
                  </a:cxn>
                </a:cxnLst>
                <a:rect l="0" t="0" r="r" b="b"/>
                <a:pathLst>
                  <a:path w="6" h="3">
                    <a:moveTo>
                      <a:pt x="6" y="0"/>
                    </a:moveTo>
                    <a:cubicBezTo>
                      <a:pt x="0" y="3"/>
                      <a:pt x="0" y="3"/>
                      <a:pt x="0" y="3"/>
                    </a:cubicBezTo>
                    <a:cubicBezTo>
                      <a:pt x="3" y="1"/>
                      <a:pt x="6" y="0"/>
                      <a:pt x="6"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334"/>
              <p:cNvSpPr>
                <a:spLocks/>
              </p:cNvSpPr>
              <p:nvPr/>
            </p:nvSpPr>
            <p:spPr bwMode="auto">
              <a:xfrm>
                <a:off x="2983" y="1881"/>
                <a:ext cx="1" cy="1"/>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4" y="0"/>
                      <a:pt x="4" y="0"/>
                      <a:pt x="4" y="0"/>
                    </a:cubicBezTo>
                    <a:cubicBezTo>
                      <a:pt x="2" y="0"/>
                      <a:pt x="0" y="1"/>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335"/>
              <p:cNvSpPr>
                <a:spLocks/>
              </p:cNvSpPr>
              <p:nvPr/>
            </p:nvSpPr>
            <p:spPr bwMode="auto">
              <a:xfrm>
                <a:off x="3001" y="1845"/>
                <a:ext cx="6" cy="3"/>
              </a:xfrm>
              <a:custGeom>
                <a:avLst/>
                <a:gdLst>
                  <a:gd name="T0" fmla="*/ 0 w 19"/>
                  <a:gd name="T1" fmla="*/ 10 h 10"/>
                  <a:gd name="T2" fmla="*/ 19 w 19"/>
                  <a:gd name="T3" fmla="*/ 0 h 10"/>
                  <a:gd name="T4" fmla="*/ 0 w 19"/>
                  <a:gd name="T5" fmla="*/ 10 h 10"/>
                </a:gdLst>
                <a:ahLst/>
                <a:cxnLst>
                  <a:cxn ang="0">
                    <a:pos x="T0" y="T1"/>
                  </a:cxn>
                  <a:cxn ang="0">
                    <a:pos x="T2" y="T3"/>
                  </a:cxn>
                  <a:cxn ang="0">
                    <a:pos x="T4" y="T5"/>
                  </a:cxn>
                </a:cxnLst>
                <a:rect l="0" t="0" r="r" b="b"/>
                <a:pathLst>
                  <a:path w="19" h="10">
                    <a:moveTo>
                      <a:pt x="0" y="10"/>
                    </a:moveTo>
                    <a:cubicBezTo>
                      <a:pt x="7" y="6"/>
                      <a:pt x="13" y="3"/>
                      <a:pt x="19" y="0"/>
                    </a:cubicBezTo>
                    <a:lnTo>
                      <a:pt x="0" y="1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336"/>
              <p:cNvSpPr>
                <a:spLocks/>
              </p:cNvSpPr>
              <p:nvPr/>
            </p:nvSpPr>
            <p:spPr bwMode="auto">
              <a:xfrm>
                <a:off x="2837" y="1344"/>
                <a:ext cx="0"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0"/>
                      <a:pt x="0" y="0"/>
                      <a:pt x="0" y="0"/>
                    </a:cubicBezTo>
                    <a:cubicBezTo>
                      <a:pt x="0" y="1"/>
                      <a:pt x="1" y="2"/>
                      <a:pt x="1"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337"/>
              <p:cNvSpPr>
                <a:spLocks/>
              </p:cNvSpPr>
              <p:nvPr/>
            </p:nvSpPr>
            <p:spPr bwMode="auto">
              <a:xfrm>
                <a:off x="3003" y="1845"/>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338"/>
              <p:cNvSpPr>
                <a:spLocks/>
              </p:cNvSpPr>
              <p:nvPr/>
            </p:nvSpPr>
            <p:spPr bwMode="auto">
              <a:xfrm>
                <a:off x="2878" y="1899"/>
                <a:ext cx="9" cy="1"/>
              </a:xfrm>
              <a:custGeom>
                <a:avLst/>
                <a:gdLst>
                  <a:gd name="T0" fmla="*/ 24 w 24"/>
                  <a:gd name="T1" fmla="*/ 1 h 2"/>
                  <a:gd name="T2" fmla="*/ 0 w 24"/>
                  <a:gd name="T3" fmla="*/ 0 h 2"/>
                  <a:gd name="T4" fmla="*/ 24 w 24"/>
                  <a:gd name="T5" fmla="*/ 1 h 2"/>
                </a:gdLst>
                <a:ahLst/>
                <a:cxnLst>
                  <a:cxn ang="0">
                    <a:pos x="T0" y="T1"/>
                  </a:cxn>
                  <a:cxn ang="0">
                    <a:pos x="T2" y="T3"/>
                  </a:cxn>
                  <a:cxn ang="0">
                    <a:pos x="T4" y="T5"/>
                  </a:cxn>
                </a:cxnLst>
                <a:rect l="0" t="0" r="r" b="b"/>
                <a:pathLst>
                  <a:path w="24" h="2">
                    <a:moveTo>
                      <a:pt x="24" y="1"/>
                    </a:moveTo>
                    <a:cubicBezTo>
                      <a:pt x="16" y="1"/>
                      <a:pt x="0" y="0"/>
                      <a:pt x="0" y="0"/>
                    </a:cubicBezTo>
                    <a:cubicBezTo>
                      <a:pt x="8" y="1"/>
                      <a:pt x="20" y="2"/>
                      <a:pt x="24"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339"/>
              <p:cNvSpPr>
                <a:spLocks/>
              </p:cNvSpPr>
              <p:nvPr/>
            </p:nvSpPr>
            <p:spPr bwMode="auto">
              <a:xfrm>
                <a:off x="2791" y="1372"/>
                <a:ext cx="1" cy="1"/>
              </a:xfrm>
              <a:custGeom>
                <a:avLst/>
                <a:gdLst>
                  <a:gd name="T0" fmla="*/ 4 w 4"/>
                  <a:gd name="T1" fmla="*/ 0 h 2"/>
                  <a:gd name="T2" fmla="*/ 0 w 4"/>
                  <a:gd name="T3" fmla="*/ 2 h 2"/>
                  <a:gd name="T4" fmla="*/ 4 w 4"/>
                  <a:gd name="T5" fmla="*/ 0 h 2"/>
                </a:gdLst>
                <a:ahLst/>
                <a:cxnLst>
                  <a:cxn ang="0">
                    <a:pos x="T0" y="T1"/>
                  </a:cxn>
                  <a:cxn ang="0">
                    <a:pos x="T2" y="T3"/>
                  </a:cxn>
                  <a:cxn ang="0">
                    <a:pos x="T4" y="T5"/>
                  </a:cxn>
                </a:cxnLst>
                <a:rect l="0" t="0" r="r" b="b"/>
                <a:pathLst>
                  <a:path w="4" h="2">
                    <a:moveTo>
                      <a:pt x="4" y="0"/>
                    </a:moveTo>
                    <a:cubicBezTo>
                      <a:pt x="0" y="2"/>
                      <a:pt x="0" y="2"/>
                      <a:pt x="0" y="2"/>
                    </a:cubicBezTo>
                    <a:cubicBezTo>
                      <a:pt x="2" y="1"/>
                      <a:pt x="3" y="0"/>
                      <a:pt x="4"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340"/>
              <p:cNvSpPr>
                <a:spLocks/>
              </p:cNvSpPr>
              <p:nvPr/>
            </p:nvSpPr>
            <p:spPr bwMode="auto">
              <a:xfrm>
                <a:off x="3001" y="1845"/>
                <a:ext cx="2" cy="1"/>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1"/>
                    </a:lnTo>
                    <a:lnTo>
                      <a:pt x="1" y="1"/>
                    </a:lnTo>
                    <a:lnTo>
                      <a:pt x="2"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Rectangle 341"/>
              <p:cNvSpPr>
                <a:spLocks noChangeArrowheads="1"/>
              </p:cNvSpPr>
              <p:nvPr/>
            </p:nvSpPr>
            <p:spPr bwMode="auto">
              <a:xfrm>
                <a:off x="2648" y="1549"/>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342"/>
              <p:cNvSpPr>
                <a:spLocks/>
              </p:cNvSpPr>
              <p:nvPr/>
            </p:nvSpPr>
            <p:spPr bwMode="auto">
              <a:xfrm>
                <a:off x="2644" y="1562"/>
                <a:ext cx="1" cy="3"/>
              </a:xfrm>
              <a:custGeom>
                <a:avLst/>
                <a:gdLst>
                  <a:gd name="T0" fmla="*/ 0 w 1"/>
                  <a:gd name="T1" fmla="*/ 10 h 10"/>
                  <a:gd name="T2" fmla="*/ 1 w 1"/>
                  <a:gd name="T3" fmla="*/ 0 h 10"/>
                  <a:gd name="T4" fmla="*/ 0 w 1"/>
                  <a:gd name="T5" fmla="*/ 10 h 10"/>
                </a:gdLst>
                <a:ahLst/>
                <a:cxnLst>
                  <a:cxn ang="0">
                    <a:pos x="T0" y="T1"/>
                  </a:cxn>
                  <a:cxn ang="0">
                    <a:pos x="T2" y="T3"/>
                  </a:cxn>
                  <a:cxn ang="0">
                    <a:pos x="T4" y="T5"/>
                  </a:cxn>
                </a:cxnLst>
                <a:rect l="0" t="0" r="r" b="b"/>
                <a:pathLst>
                  <a:path w="1" h="10">
                    <a:moveTo>
                      <a:pt x="0" y="10"/>
                    </a:moveTo>
                    <a:cubicBezTo>
                      <a:pt x="1" y="0"/>
                      <a:pt x="1" y="0"/>
                      <a:pt x="1" y="0"/>
                    </a:cubicBezTo>
                    <a:cubicBezTo>
                      <a:pt x="0" y="5"/>
                      <a:pt x="0" y="8"/>
                      <a:pt x="0" y="1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343"/>
              <p:cNvSpPr>
                <a:spLocks/>
              </p:cNvSpPr>
              <p:nvPr/>
            </p:nvSpPr>
            <p:spPr bwMode="auto">
              <a:xfrm>
                <a:off x="3007" y="1843"/>
                <a:ext cx="4" cy="2"/>
              </a:xfrm>
              <a:custGeom>
                <a:avLst/>
                <a:gdLst>
                  <a:gd name="T0" fmla="*/ 0 w 4"/>
                  <a:gd name="T1" fmla="*/ 2 h 2"/>
                  <a:gd name="T2" fmla="*/ 4 w 4"/>
                  <a:gd name="T3" fmla="*/ 0 h 2"/>
                  <a:gd name="T4" fmla="*/ 0 w 4"/>
                  <a:gd name="T5" fmla="*/ 2 h 2"/>
                </a:gdLst>
                <a:ahLst/>
                <a:cxnLst>
                  <a:cxn ang="0">
                    <a:pos x="T0" y="T1"/>
                  </a:cxn>
                  <a:cxn ang="0">
                    <a:pos x="T2" y="T3"/>
                  </a:cxn>
                  <a:cxn ang="0">
                    <a:pos x="T4" y="T5"/>
                  </a:cxn>
                </a:cxnLst>
                <a:rect l="0" t="0" r="r" b="b"/>
                <a:pathLst>
                  <a:path w="4" h="2">
                    <a:moveTo>
                      <a:pt x="0" y="2"/>
                    </a:moveTo>
                    <a:lnTo>
                      <a:pt x="4" y="0"/>
                    </a:lnTo>
                    <a:lnTo>
                      <a:pt x="0" y="2"/>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344"/>
              <p:cNvSpPr>
                <a:spLocks/>
              </p:cNvSpPr>
              <p:nvPr/>
            </p:nvSpPr>
            <p:spPr bwMode="auto">
              <a:xfrm>
                <a:off x="2677" y="1729"/>
                <a:ext cx="1" cy="2"/>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lnTo>
                      <a:pt x="0" y="0"/>
                    </a:lnTo>
                    <a:lnTo>
                      <a:pt x="1" y="2"/>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345"/>
              <p:cNvSpPr>
                <a:spLocks/>
              </p:cNvSpPr>
              <p:nvPr/>
            </p:nvSpPr>
            <p:spPr bwMode="auto">
              <a:xfrm>
                <a:off x="2636" y="1684"/>
                <a:ext cx="1" cy="1"/>
              </a:xfrm>
              <a:custGeom>
                <a:avLst/>
                <a:gdLst>
                  <a:gd name="T0" fmla="*/ 0 w 2"/>
                  <a:gd name="T1" fmla="*/ 0 h 4"/>
                  <a:gd name="T2" fmla="*/ 1 w 2"/>
                  <a:gd name="T3" fmla="*/ 4 h 4"/>
                  <a:gd name="T4" fmla="*/ 0 w 2"/>
                  <a:gd name="T5" fmla="*/ 0 h 4"/>
                </a:gdLst>
                <a:ahLst/>
                <a:cxnLst>
                  <a:cxn ang="0">
                    <a:pos x="T0" y="T1"/>
                  </a:cxn>
                  <a:cxn ang="0">
                    <a:pos x="T2" y="T3"/>
                  </a:cxn>
                  <a:cxn ang="0">
                    <a:pos x="T4" y="T5"/>
                  </a:cxn>
                </a:cxnLst>
                <a:rect l="0" t="0" r="r" b="b"/>
                <a:pathLst>
                  <a:path w="2" h="4">
                    <a:moveTo>
                      <a:pt x="0" y="0"/>
                    </a:moveTo>
                    <a:cubicBezTo>
                      <a:pt x="1" y="4"/>
                      <a:pt x="1" y="4"/>
                      <a:pt x="1" y="4"/>
                    </a:cubicBezTo>
                    <a:cubicBezTo>
                      <a:pt x="2" y="4"/>
                      <a:pt x="2" y="4"/>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Rectangle 346"/>
              <p:cNvSpPr>
                <a:spLocks noChangeArrowheads="1"/>
              </p:cNvSpPr>
              <p:nvPr/>
            </p:nvSpPr>
            <p:spPr bwMode="auto">
              <a:xfrm>
                <a:off x="2619" y="156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347"/>
              <p:cNvSpPr>
                <a:spLocks/>
              </p:cNvSpPr>
              <p:nvPr/>
            </p:nvSpPr>
            <p:spPr bwMode="auto">
              <a:xfrm>
                <a:off x="2619" y="1568"/>
                <a:ext cx="0" cy="7"/>
              </a:xfrm>
              <a:custGeom>
                <a:avLst/>
                <a:gdLst>
                  <a:gd name="T0" fmla="*/ 0 w 1"/>
                  <a:gd name="T1" fmla="*/ 19 h 19"/>
                  <a:gd name="T2" fmla="*/ 1 w 1"/>
                  <a:gd name="T3" fmla="*/ 0 h 19"/>
                  <a:gd name="T4" fmla="*/ 0 w 1"/>
                  <a:gd name="T5" fmla="*/ 19 h 19"/>
                </a:gdLst>
                <a:ahLst/>
                <a:cxnLst>
                  <a:cxn ang="0">
                    <a:pos x="T0" y="T1"/>
                  </a:cxn>
                  <a:cxn ang="0">
                    <a:pos x="T2" y="T3"/>
                  </a:cxn>
                  <a:cxn ang="0">
                    <a:pos x="T4" y="T5"/>
                  </a:cxn>
                </a:cxnLst>
                <a:rect l="0" t="0" r="r" b="b"/>
                <a:pathLst>
                  <a:path w="1" h="19">
                    <a:moveTo>
                      <a:pt x="0" y="19"/>
                    </a:moveTo>
                    <a:cubicBezTo>
                      <a:pt x="1" y="13"/>
                      <a:pt x="1" y="5"/>
                      <a:pt x="1" y="0"/>
                    </a:cubicBezTo>
                    <a:cubicBezTo>
                      <a:pt x="0" y="6"/>
                      <a:pt x="0" y="12"/>
                      <a:pt x="0" y="19"/>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348"/>
              <p:cNvSpPr>
                <a:spLocks/>
              </p:cNvSpPr>
              <p:nvPr/>
            </p:nvSpPr>
            <p:spPr bwMode="auto">
              <a:xfrm>
                <a:off x="2621" y="155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Rectangle 349"/>
              <p:cNvSpPr>
                <a:spLocks noChangeArrowheads="1"/>
              </p:cNvSpPr>
              <p:nvPr/>
            </p:nvSpPr>
            <p:spPr bwMode="auto">
              <a:xfrm>
                <a:off x="2629" y="168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350"/>
              <p:cNvSpPr>
                <a:spLocks/>
              </p:cNvSpPr>
              <p:nvPr/>
            </p:nvSpPr>
            <p:spPr bwMode="auto">
              <a:xfrm>
                <a:off x="2623" y="1655"/>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Rectangle 351"/>
              <p:cNvSpPr>
                <a:spLocks noChangeArrowheads="1"/>
              </p:cNvSpPr>
              <p:nvPr/>
            </p:nvSpPr>
            <p:spPr bwMode="auto">
              <a:xfrm>
                <a:off x="2638" y="149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352"/>
              <p:cNvSpPr>
                <a:spLocks/>
              </p:cNvSpPr>
              <p:nvPr/>
            </p:nvSpPr>
            <p:spPr bwMode="auto">
              <a:xfrm>
                <a:off x="2617" y="1320"/>
                <a:ext cx="411" cy="580"/>
              </a:xfrm>
              <a:custGeom>
                <a:avLst/>
                <a:gdLst>
                  <a:gd name="T0" fmla="*/ 262 w 1214"/>
                  <a:gd name="T1" fmla="*/ 211 h 1710"/>
                  <a:gd name="T2" fmla="*/ 128 w 1214"/>
                  <a:gd name="T3" fmla="*/ 384 h 1710"/>
                  <a:gd name="T4" fmla="*/ 53 w 1214"/>
                  <a:gd name="T5" fmla="*/ 536 h 1710"/>
                  <a:gd name="T6" fmla="*/ 27 w 1214"/>
                  <a:gd name="T7" fmla="*/ 624 h 1710"/>
                  <a:gd name="T8" fmla="*/ 9 w 1214"/>
                  <a:gd name="T9" fmla="*/ 714 h 1710"/>
                  <a:gd name="T10" fmla="*/ 3 w 1214"/>
                  <a:gd name="T11" fmla="*/ 803 h 1710"/>
                  <a:gd name="T12" fmla="*/ 6 w 1214"/>
                  <a:gd name="T13" fmla="*/ 933 h 1710"/>
                  <a:gd name="T14" fmla="*/ 36 w 1214"/>
                  <a:gd name="T15" fmla="*/ 1058 h 1710"/>
                  <a:gd name="T16" fmla="*/ 78 w 1214"/>
                  <a:gd name="T17" fmla="*/ 1173 h 1710"/>
                  <a:gd name="T18" fmla="*/ 135 w 1214"/>
                  <a:gd name="T19" fmla="*/ 1277 h 1710"/>
                  <a:gd name="T20" fmla="*/ 192 w 1214"/>
                  <a:gd name="T21" fmla="*/ 1365 h 1710"/>
                  <a:gd name="T22" fmla="*/ 307 w 1214"/>
                  <a:gd name="T23" fmla="*/ 1494 h 1710"/>
                  <a:gd name="T24" fmla="*/ 413 w 1214"/>
                  <a:gd name="T25" fmla="*/ 1579 h 1710"/>
                  <a:gd name="T26" fmla="*/ 572 w 1214"/>
                  <a:gd name="T27" fmla="*/ 1665 h 1710"/>
                  <a:gd name="T28" fmla="*/ 687 w 1214"/>
                  <a:gd name="T29" fmla="*/ 1697 h 1710"/>
                  <a:gd name="T30" fmla="*/ 729 w 1214"/>
                  <a:gd name="T31" fmla="*/ 1705 h 1710"/>
                  <a:gd name="T32" fmla="*/ 827 w 1214"/>
                  <a:gd name="T33" fmla="*/ 1706 h 1710"/>
                  <a:gd name="T34" fmla="*/ 869 w 1214"/>
                  <a:gd name="T35" fmla="*/ 1708 h 1710"/>
                  <a:gd name="T36" fmla="*/ 944 w 1214"/>
                  <a:gd name="T37" fmla="*/ 1696 h 1710"/>
                  <a:gd name="T38" fmla="*/ 1141 w 1214"/>
                  <a:gd name="T39" fmla="*/ 1639 h 1710"/>
                  <a:gd name="T40" fmla="*/ 1198 w 1214"/>
                  <a:gd name="T41" fmla="*/ 1561 h 1710"/>
                  <a:gd name="T42" fmla="*/ 1160 w 1214"/>
                  <a:gd name="T43" fmla="*/ 1629 h 1710"/>
                  <a:gd name="T44" fmla="*/ 1081 w 1214"/>
                  <a:gd name="T45" fmla="*/ 1657 h 1710"/>
                  <a:gd name="T46" fmla="*/ 979 w 1214"/>
                  <a:gd name="T47" fmla="*/ 1683 h 1710"/>
                  <a:gd name="T48" fmla="*/ 842 w 1214"/>
                  <a:gd name="T49" fmla="*/ 1698 h 1710"/>
                  <a:gd name="T50" fmla="*/ 772 w 1214"/>
                  <a:gd name="T51" fmla="*/ 1698 h 1710"/>
                  <a:gd name="T52" fmla="*/ 547 w 1214"/>
                  <a:gd name="T53" fmla="*/ 1643 h 1710"/>
                  <a:gd name="T54" fmla="*/ 429 w 1214"/>
                  <a:gd name="T55" fmla="*/ 1578 h 1710"/>
                  <a:gd name="T56" fmla="*/ 372 w 1214"/>
                  <a:gd name="T57" fmla="*/ 1538 h 1710"/>
                  <a:gd name="T58" fmla="*/ 293 w 1214"/>
                  <a:gd name="T59" fmla="*/ 1466 h 1710"/>
                  <a:gd name="T60" fmla="*/ 209 w 1214"/>
                  <a:gd name="T61" fmla="*/ 1364 h 1710"/>
                  <a:gd name="T62" fmla="*/ 94 w 1214"/>
                  <a:gd name="T63" fmla="*/ 1168 h 1710"/>
                  <a:gd name="T64" fmla="*/ 40 w 1214"/>
                  <a:gd name="T65" fmla="*/ 1013 h 1710"/>
                  <a:gd name="T66" fmla="*/ 19 w 1214"/>
                  <a:gd name="T67" fmla="*/ 862 h 1710"/>
                  <a:gd name="T68" fmla="*/ 24 w 1214"/>
                  <a:gd name="T69" fmla="*/ 743 h 1710"/>
                  <a:gd name="T70" fmla="*/ 69 w 1214"/>
                  <a:gd name="T71" fmla="*/ 549 h 1710"/>
                  <a:gd name="T72" fmla="*/ 127 w 1214"/>
                  <a:gd name="T73" fmla="*/ 425 h 1710"/>
                  <a:gd name="T74" fmla="*/ 269 w 1214"/>
                  <a:gd name="T75" fmla="*/ 237 h 1710"/>
                  <a:gd name="T76" fmla="*/ 642 w 1214"/>
                  <a:gd name="T77" fmla="*/ 24 h 1710"/>
                  <a:gd name="T78" fmla="*/ 649 w 1214"/>
                  <a:gd name="T79" fmla="*/ 70 h 1710"/>
                  <a:gd name="T80" fmla="*/ 554 w 1214"/>
                  <a:gd name="T81" fmla="*/ 114 h 1710"/>
                  <a:gd name="T82" fmla="*/ 431 w 1214"/>
                  <a:gd name="T83" fmla="*/ 178 h 1710"/>
                  <a:gd name="T84" fmla="*/ 148 w 1214"/>
                  <a:gd name="T85" fmla="*/ 505 h 1710"/>
                  <a:gd name="T86" fmla="*/ 76 w 1214"/>
                  <a:gd name="T87" fmla="*/ 829 h 1710"/>
                  <a:gd name="T88" fmla="*/ 160 w 1214"/>
                  <a:gd name="T89" fmla="*/ 1176 h 1710"/>
                  <a:gd name="T90" fmla="*/ 1149 w 1214"/>
                  <a:gd name="T91" fmla="*/ 1549 h 1710"/>
                  <a:gd name="T92" fmla="*/ 1108 w 1214"/>
                  <a:gd name="T93" fmla="*/ 1565 h 1710"/>
                  <a:gd name="T94" fmla="*/ 1072 w 1214"/>
                  <a:gd name="T95" fmla="*/ 1574 h 1710"/>
                  <a:gd name="T96" fmla="*/ 904 w 1214"/>
                  <a:gd name="T97" fmla="*/ 1612 h 1710"/>
                  <a:gd name="T98" fmla="*/ 478 w 1214"/>
                  <a:gd name="T99" fmla="*/ 1506 h 1710"/>
                  <a:gd name="T100" fmla="*/ 102 w 1214"/>
                  <a:gd name="T101" fmla="*/ 893 h 1710"/>
                  <a:gd name="T102" fmla="*/ 136 w 1214"/>
                  <a:gd name="T103" fmla="*/ 599 h 1710"/>
                  <a:gd name="T104" fmla="*/ 329 w 1214"/>
                  <a:gd name="T105" fmla="*/ 289 h 1710"/>
                  <a:gd name="T106" fmla="*/ 497 w 1214"/>
                  <a:gd name="T107" fmla="*/ 167 h 1710"/>
                  <a:gd name="T108" fmla="*/ 673 w 1214"/>
                  <a:gd name="T109" fmla="*/ 74 h 1710"/>
                  <a:gd name="T110" fmla="*/ 643 w 1214"/>
                  <a:gd name="T111" fmla="*/ 0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4" h="1710">
                    <a:moveTo>
                      <a:pt x="543" y="31"/>
                    </a:moveTo>
                    <a:cubicBezTo>
                      <a:pt x="478" y="57"/>
                      <a:pt x="397" y="102"/>
                      <a:pt x="341" y="145"/>
                    </a:cubicBezTo>
                    <a:cubicBezTo>
                      <a:pt x="329" y="154"/>
                      <a:pt x="313" y="169"/>
                      <a:pt x="296" y="184"/>
                    </a:cubicBezTo>
                    <a:cubicBezTo>
                      <a:pt x="293" y="184"/>
                      <a:pt x="293" y="184"/>
                      <a:pt x="293" y="184"/>
                    </a:cubicBezTo>
                    <a:cubicBezTo>
                      <a:pt x="280" y="196"/>
                      <a:pt x="280" y="196"/>
                      <a:pt x="280" y="196"/>
                    </a:cubicBezTo>
                    <a:cubicBezTo>
                      <a:pt x="273" y="201"/>
                      <a:pt x="290" y="187"/>
                      <a:pt x="280" y="195"/>
                    </a:cubicBezTo>
                    <a:cubicBezTo>
                      <a:pt x="275" y="200"/>
                      <a:pt x="275" y="200"/>
                      <a:pt x="275" y="200"/>
                    </a:cubicBezTo>
                    <a:cubicBezTo>
                      <a:pt x="273" y="200"/>
                      <a:pt x="241" y="234"/>
                      <a:pt x="262" y="211"/>
                    </a:cubicBezTo>
                    <a:cubicBezTo>
                      <a:pt x="211" y="263"/>
                      <a:pt x="211" y="263"/>
                      <a:pt x="211" y="263"/>
                    </a:cubicBezTo>
                    <a:cubicBezTo>
                      <a:pt x="201" y="275"/>
                      <a:pt x="206" y="271"/>
                      <a:pt x="195" y="284"/>
                    </a:cubicBezTo>
                    <a:cubicBezTo>
                      <a:pt x="192" y="287"/>
                      <a:pt x="199" y="279"/>
                      <a:pt x="197" y="280"/>
                    </a:cubicBezTo>
                    <a:cubicBezTo>
                      <a:pt x="163" y="321"/>
                      <a:pt x="161" y="329"/>
                      <a:pt x="134" y="371"/>
                    </a:cubicBezTo>
                    <a:cubicBezTo>
                      <a:pt x="136" y="367"/>
                      <a:pt x="136" y="367"/>
                      <a:pt x="136" y="367"/>
                    </a:cubicBezTo>
                    <a:cubicBezTo>
                      <a:pt x="132" y="374"/>
                      <a:pt x="123" y="388"/>
                      <a:pt x="123" y="388"/>
                    </a:cubicBezTo>
                    <a:cubicBezTo>
                      <a:pt x="128" y="384"/>
                      <a:pt x="127" y="380"/>
                      <a:pt x="136" y="368"/>
                    </a:cubicBezTo>
                    <a:cubicBezTo>
                      <a:pt x="137" y="370"/>
                      <a:pt x="127" y="384"/>
                      <a:pt x="128" y="384"/>
                    </a:cubicBezTo>
                    <a:cubicBezTo>
                      <a:pt x="122" y="393"/>
                      <a:pt x="118" y="399"/>
                      <a:pt x="114" y="408"/>
                    </a:cubicBezTo>
                    <a:cubicBezTo>
                      <a:pt x="105" y="423"/>
                      <a:pt x="94" y="445"/>
                      <a:pt x="87" y="456"/>
                    </a:cubicBezTo>
                    <a:cubicBezTo>
                      <a:pt x="84" y="464"/>
                      <a:pt x="80" y="473"/>
                      <a:pt x="74" y="489"/>
                    </a:cubicBezTo>
                    <a:cubicBezTo>
                      <a:pt x="68" y="501"/>
                      <a:pt x="74" y="486"/>
                      <a:pt x="67" y="502"/>
                    </a:cubicBezTo>
                    <a:cubicBezTo>
                      <a:pt x="67" y="505"/>
                      <a:pt x="67" y="505"/>
                      <a:pt x="67" y="505"/>
                    </a:cubicBezTo>
                    <a:cubicBezTo>
                      <a:pt x="61" y="519"/>
                      <a:pt x="62" y="516"/>
                      <a:pt x="62" y="516"/>
                    </a:cubicBezTo>
                    <a:cubicBezTo>
                      <a:pt x="56" y="530"/>
                      <a:pt x="58" y="528"/>
                      <a:pt x="50" y="546"/>
                    </a:cubicBezTo>
                    <a:cubicBezTo>
                      <a:pt x="53" y="536"/>
                      <a:pt x="53" y="536"/>
                      <a:pt x="53" y="536"/>
                    </a:cubicBezTo>
                    <a:cubicBezTo>
                      <a:pt x="48" y="549"/>
                      <a:pt x="47" y="555"/>
                      <a:pt x="41" y="574"/>
                    </a:cubicBezTo>
                    <a:cubicBezTo>
                      <a:pt x="41" y="573"/>
                      <a:pt x="43" y="565"/>
                      <a:pt x="45" y="560"/>
                    </a:cubicBezTo>
                    <a:cubicBezTo>
                      <a:pt x="41" y="570"/>
                      <a:pt x="40" y="578"/>
                      <a:pt x="38" y="583"/>
                    </a:cubicBezTo>
                    <a:cubicBezTo>
                      <a:pt x="39" y="582"/>
                      <a:pt x="43" y="569"/>
                      <a:pt x="42" y="575"/>
                    </a:cubicBezTo>
                    <a:cubicBezTo>
                      <a:pt x="39" y="585"/>
                      <a:pt x="37" y="596"/>
                      <a:pt x="34" y="602"/>
                    </a:cubicBezTo>
                    <a:cubicBezTo>
                      <a:pt x="36" y="592"/>
                      <a:pt x="36" y="592"/>
                      <a:pt x="36" y="592"/>
                    </a:cubicBezTo>
                    <a:cubicBezTo>
                      <a:pt x="31" y="612"/>
                      <a:pt x="33" y="602"/>
                      <a:pt x="27" y="625"/>
                    </a:cubicBezTo>
                    <a:cubicBezTo>
                      <a:pt x="27" y="624"/>
                      <a:pt x="27" y="625"/>
                      <a:pt x="27" y="624"/>
                    </a:cubicBezTo>
                    <a:cubicBezTo>
                      <a:pt x="25" y="639"/>
                      <a:pt x="20" y="658"/>
                      <a:pt x="15" y="680"/>
                    </a:cubicBezTo>
                    <a:cubicBezTo>
                      <a:pt x="16" y="675"/>
                      <a:pt x="16" y="675"/>
                      <a:pt x="16" y="675"/>
                    </a:cubicBezTo>
                    <a:cubicBezTo>
                      <a:pt x="14" y="684"/>
                      <a:pt x="14" y="689"/>
                      <a:pt x="13" y="694"/>
                    </a:cubicBezTo>
                    <a:cubicBezTo>
                      <a:pt x="16" y="682"/>
                      <a:pt x="16" y="685"/>
                      <a:pt x="17" y="684"/>
                    </a:cubicBezTo>
                    <a:cubicBezTo>
                      <a:pt x="11" y="700"/>
                      <a:pt x="14" y="709"/>
                      <a:pt x="10" y="736"/>
                    </a:cubicBezTo>
                    <a:cubicBezTo>
                      <a:pt x="10" y="736"/>
                      <a:pt x="10" y="729"/>
                      <a:pt x="11" y="722"/>
                    </a:cubicBezTo>
                    <a:cubicBezTo>
                      <a:pt x="11" y="712"/>
                      <a:pt x="10" y="711"/>
                      <a:pt x="12" y="694"/>
                    </a:cubicBezTo>
                    <a:cubicBezTo>
                      <a:pt x="10" y="705"/>
                      <a:pt x="9" y="717"/>
                      <a:pt x="9" y="714"/>
                    </a:cubicBezTo>
                    <a:cubicBezTo>
                      <a:pt x="10" y="718"/>
                      <a:pt x="10" y="718"/>
                      <a:pt x="10" y="718"/>
                    </a:cubicBezTo>
                    <a:cubicBezTo>
                      <a:pt x="9" y="724"/>
                      <a:pt x="9" y="729"/>
                      <a:pt x="8" y="733"/>
                    </a:cubicBezTo>
                    <a:cubicBezTo>
                      <a:pt x="9" y="736"/>
                      <a:pt x="11" y="721"/>
                      <a:pt x="10" y="735"/>
                    </a:cubicBezTo>
                    <a:cubicBezTo>
                      <a:pt x="8" y="752"/>
                      <a:pt x="7" y="744"/>
                      <a:pt x="8" y="746"/>
                    </a:cubicBezTo>
                    <a:cubicBezTo>
                      <a:pt x="6" y="769"/>
                      <a:pt x="8" y="756"/>
                      <a:pt x="5" y="777"/>
                    </a:cubicBezTo>
                    <a:cubicBezTo>
                      <a:pt x="5" y="775"/>
                      <a:pt x="6" y="771"/>
                      <a:pt x="6" y="769"/>
                    </a:cubicBezTo>
                    <a:cubicBezTo>
                      <a:pt x="4" y="784"/>
                      <a:pt x="5" y="807"/>
                      <a:pt x="3" y="812"/>
                    </a:cubicBezTo>
                    <a:cubicBezTo>
                      <a:pt x="3" y="809"/>
                      <a:pt x="3" y="809"/>
                      <a:pt x="3" y="803"/>
                    </a:cubicBezTo>
                    <a:cubicBezTo>
                      <a:pt x="3" y="803"/>
                      <a:pt x="3" y="803"/>
                      <a:pt x="3" y="803"/>
                    </a:cubicBezTo>
                    <a:cubicBezTo>
                      <a:pt x="2" y="786"/>
                      <a:pt x="3" y="817"/>
                      <a:pt x="2" y="812"/>
                    </a:cubicBezTo>
                    <a:cubicBezTo>
                      <a:pt x="3" y="811"/>
                      <a:pt x="2" y="833"/>
                      <a:pt x="2" y="843"/>
                    </a:cubicBezTo>
                    <a:cubicBezTo>
                      <a:pt x="3" y="839"/>
                      <a:pt x="3" y="839"/>
                      <a:pt x="3" y="839"/>
                    </a:cubicBezTo>
                    <a:cubicBezTo>
                      <a:pt x="6" y="872"/>
                      <a:pt x="0" y="838"/>
                      <a:pt x="2" y="870"/>
                    </a:cubicBezTo>
                    <a:cubicBezTo>
                      <a:pt x="5" y="891"/>
                      <a:pt x="2" y="862"/>
                      <a:pt x="4" y="875"/>
                    </a:cubicBezTo>
                    <a:cubicBezTo>
                      <a:pt x="5" y="889"/>
                      <a:pt x="4" y="894"/>
                      <a:pt x="6" y="914"/>
                    </a:cubicBezTo>
                    <a:cubicBezTo>
                      <a:pt x="6" y="920"/>
                      <a:pt x="7" y="931"/>
                      <a:pt x="6" y="933"/>
                    </a:cubicBezTo>
                    <a:cubicBezTo>
                      <a:pt x="9" y="945"/>
                      <a:pt x="12" y="970"/>
                      <a:pt x="14" y="976"/>
                    </a:cubicBezTo>
                    <a:cubicBezTo>
                      <a:pt x="12" y="955"/>
                      <a:pt x="10" y="956"/>
                      <a:pt x="7" y="931"/>
                    </a:cubicBezTo>
                    <a:cubicBezTo>
                      <a:pt x="9" y="938"/>
                      <a:pt x="9" y="938"/>
                      <a:pt x="9" y="938"/>
                    </a:cubicBezTo>
                    <a:cubicBezTo>
                      <a:pt x="12" y="955"/>
                      <a:pt x="16" y="976"/>
                      <a:pt x="18" y="988"/>
                    </a:cubicBezTo>
                    <a:cubicBezTo>
                      <a:pt x="18" y="986"/>
                      <a:pt x="18" y="984"/>
                      <a:pt x="18" y="986"/>
                    </a:cubicBezTo>
                    <a:cubicBezTo>
                      <a:pt x="23" y="1010"/>
                      <a:pt x="26" y="1016"/>
                      <a:pt x="31" y="1039"/>
                    </a:cubicBezTo>
                    <a:cubicBezTo>
                      <a:pt x="31" y="1043"/>
                      <a:pt x="28" y="1029"/>
                      <a:pt x="25" y="1019"/>
                    </a:cubicBezTo>
                    <a:cubicBezTo>
                      <a:pt x="29" y="1034"/>
                      <a:pt x="29" y="1035"/>
                      <a:pt x="36" y="1058"/>
                    </a:cubicBezTo>
                    <a:cubicBezTo>
                      <a:pt x="35" y="1059"/>
                      <a:pt x="31" y="1042"/>
                      <a:pt x="30" y="1040"/>
                    </a:cubicBezTo>
                    <a:cubicBezTo>
                      <a:pt x="37" y="1065"/>
                      <a:pt x="37" y="1065"/>
                      <a:pt x="37" y="1065"/>
                    </a:cubicBezTo>
                    <a:cubicBezTo>
                      <a:pt x="37" y="1065"/>
                      <a:pt x="37" y="1065"/>
                      <a:pt x="37" y="1065"/>
                    </a:cubicBezTo>
                    <a:cubicBezTo>
                      <a:pt x="40" y="1068"/>
                      <a:pt x="43" y="1084"/>
                      <a:pt x="49" y="1099"/>
                    </a:cubicBezTo>
                    <a:cubicBezTo>
                      <a:pt x="62" y="1135"/>
                      <a:pt x="66" y="1139"/>
                      <a:pt x="75" y="1158"/>
                    </a:cubicBezTo>
                    <a:cubicBezTo>
                      <a:pt x="77" y="1164"/>
                      <a:pt x="77" y="1165"/>
                      <a:pt x="76" y="1163"/>
                    </a:cubicBezTo>
                    <a:cubicBezTo>
                      <a:pt x="73" y="1154"/>
                      <a:pt x="73" y="1156"/>
                      <a:pt x="71" y="1153"/>
                    </a:cubicBezTo>
                    <a:cubicBezTo>
                      <a:pt x="77" y="1165"/>
                      <a:pt x="82" y="1179"/>
                      <a:pt x="78" y="1173"/>
                    </a:cubicBezTo>
                    <a:cubicBezTo>
                      <a:pt x="87" y="1192"/>
                      <a:pt x="76" y="1166"/>
                      <a:pt x="81" y="1177"/>
                    </a:cubicBezTo>
                    <a:cubicBezTo>
                      <a:pt x="93" y="1203"/>
                      <a:pt x="93" y="1203"/>
                      <a:pt x="93" y="1203"/>
                    </a:cubicBezTo>
                    <a:cubicBezTo>
                      <a:pt x="92" y="1199"/>
                      <a:pt x="88" y="1191"/>
                      <a:pt x="95" y="1203"/>
                    </a:cubicBezTo>
                    <a:cubicBezTo>
                      <a:pt x="100" y="1214"/>
                      <a:pt x="103" y="1219"/>
                      <a:pt x="110" y="1233"/>
                    </a:cubicBezTo>
                    <a:cubicBezTo>
                      <a:pt x="109" y="1232"/>
                      <a:pt x="111" y="1238"/>
                      <a:pt x="106" y="1228"/>
                    </a:cubicBezTo>
                    <a:cubicBezTo>
                      <a:pt x="109" y="1235"/>
                      <a:pt x="115" y="1245"/>
                      <a:pt x="118" y="1249"/>
                    </a:cubicBezTo>
                    <a:cubicBezTo>
                      <a:pt x="110" y="1233"/>
                      <a:pt x="132" y="1274"/>
                      <a:pt x="127" y="1262"/>
                    </a:cubicBezTo>
                    <a:cubicBezTo>
                      <a:pt x="135" y="1277"/>
                      <a:pt x="135" y="1277"/>
                      <a:pt x="135" y="1277"/>
                    </a:cubicBezTo>
                    <a:cubicBezTo>
                      <a:pt x="133" y="1274"/>
                      <a:pt x="132" y="1273"/>
                      <a:pt x="129" y="1268"/>
                    </a:cubicBezTo>
                    <a:cubicBezTo>
                      <a:pt x="131" y="1273"/>
                      <a:pt x="137" y="1280"/>
                      <a:pt x="140" y="1286"/>
                    </a:cubicBezTo>
                    <a:cubicBezTo>
                      <a:pt x="143" y="1291"/>
                      <a:pt x="151" y="1305"/>
                      <a:pt x="152" y="1306"/>
                    </a:cubicBezTo>
                    <a:cubicBezTo>
                      <a:pt x="155" y="1310"/>
                      <a:pt x="162" y="1322"/>
                      <a:pt x="163" y="1324"/>
                    </a:cubicBezTo>
                    <a:cubicBezTo>
                      <a:pt x="168" y="1331"/>
                      <a:pt x="164" y="1324"/>
                      <a:pt x="166" y="1326"/>
                    </a:cubicBezTo>
                    <a:cubicBezTo>
                      <a:pt x="181" y="1349"/>
                      <a:pt x="181" y="1349"/>
                      <a:pt x="181" y="1349"/>
                    </a:cubicBezTo>
                    <a:cubicBezTo>
                      <a:pt x="181" y="1350"/>
                      <a:pt x="181" y="1353"/>
                      <a:pt x="179" y="1350"/>
                    </a:cubicBezTo>
                    <a:cubicBezTo>
                      <a:pt x="185" y="1358"/>
                      <a:pt x="182" y="1352"/>
                      <a:pt x="192" y="1365"/>
                    </a:cubicBezTo>
                    <a:cubicBezTo>
                      <a:pt x="185" y="1358"/>
                      <a:pt x="203" y="1383"/>
                      <a:pt x="194" y="1373"/>
                    </a:cubicBezTo>
                    <a:cubicBezTo>
                      <a:pt x="199" y="1381"/>
                      <a:pt x="215" y="1401"/>
                      <a:pt x="224" y="1412"/>
                    </a:cubicBezTo>
                    <a:cubicBezTo>
                      <a:pt x="231" y="1418"/>
                      <a:pt x="215" y="1399"/>
                      <a:pt x="216" y="1400"/>
                    </a:cubicBezTo>
                    <a:cubicBezTo>
                      <a:pt x="242" y="1431"/>
                      <a:pt x="246" y="1430"/>
                      <a:pt x="265" y="1453"/>
                    </a:cubicBezTo>
                    <a:cubicBezTo>
                      <a:pt x="260" y="1447"/>
                      <a:pt x="260" y="1447"/>
                      <a:pt x="260" y="1447"/>
                    </a:cubicBezTo>
                    <a:cubicBezTo>
                      <a:pt x="273" y="1460"/>
                      <a:pt x="272" y="1459"/>
                      <a:pt x="280" y="1466"/>
                    </a:cubicBezTo>
                    <a:cubicBezTo>
                      <a:pt x="275" y="1463"/>
                      <a:pt x="292" y="1483"/>
                      <a:pt x="314" y="1504"/>
                    </a:cubicBezTo>
                    <a:cubicBezTo>
                      <a:pt x="316" y="1505"/>
                      <a:pt x="302" y="1491"/>
                      <a:pt x="307" y="1494"/>
                    </a:cubicBezTo>
                    <a:cubicBezTo>
                      <a:pt x="321" y="1508"/>
                      <a:pt x="321" y="1508"/>
                      <a:pt x="321" y="1508"/>
                    </a:cubicBezTo>
                    <a:cubicBezTo>
                      <a:pt x="322" y="1509"/>
                      <a:pt x="321" y="1507"/>
                      <a:pt x="319" y="1506"/>
                    </a:cubicBezTo>
                    <a:cubicBezTo>
                      <a:pt x="332" y="1518"/>
                      <a:pt x="343" y="1529"/>
                      <a:pt x="348" y="1531"/>
                    </a:cubicBezTo>
                    <a:cubicBezTo>
                      <a:pt x="360" y="1544"/>
                      <a:pt x="360" y="1544"/>
                      <a:pt x="360" y="1544"/>
                    </a:cubicBezTo>
                    <a:cubicBezTo>
                      <a:pt x="355" y="1539"/>
                      <a:pt x="355" y="1539"/>
                      <a:pt x="355" y="1539"/>
                    </a:cubicBezTo>
                    <a:cubicBezTo>
                      <a:pt x="357" y="1540"/>
                      <a:pt x="374" y="1552"/>
                      <a:pt x="377" y="1555"/>
                    </a:cubicBezTo>
                    <a:cubicBezTo>
                      <a:pt x="394" y="1567"/>
                      <a:pt x="399" y="1572"/>
                      <a:pt x="409" y="1578"/>
                    </a:cubicBezTo>
                    <a:cubicBezTo>
                      <a:pt x="406" y="1576"/>
                      <a:pt x="399" y="1570"/>
                      <a:pt x="413" y="1579"/>
                    </a:cubicBezTo>
                    <a:cubicBezTo>
                      <a:pt x="411" y="1580"/>
                      <a:pt x="440" y="1599"/>
                      <a:pt x="440" y="1599"/>
                    </a:cubicBezTo>
                    <a:cubicBezTo>
                      <a:pt x="445" y="1602"/>
                      <a:pt x="455" y="1609"/>
                      <a:pt x="456" y="1608"/>
                    </a:cubicBezTo>
                    <a:cubicBezTo>
                      <a:pt x="454" y="1609"/>
                      <a:pt x="454" y="1609"/>
                      <a:pt x="454" y="1609"/>
                    </a:cubicBezTo>
                    <a:cubicBezTo>
                      <a:pt x="457" y="1608"/>
                      <a:pt x="477" y="1621"/>
                      <a:pt x="493" y="1628"/>
                    </a:cubicBezTo>
                    <a:cubicBezTo>
                      <a:pt x="489" y="1629"/>
                      <a:pt x="511" y="1638"/>
                      <a:pt x="518" y="1643"/>
                    </a:cubicBezTo>
                    <a:cubicBezTo>
                      <a:pt x="522" y="1643"/>
                      <a:pt x="548" y="1655"/>
                      <a:pt x="551" y="1655"/>
                    </a:cubicBezTo>
                    <a:cubicBezTo>
                      <a:pt x="564" y="1661"/>
                      <a:pt x="562" y="1661"/>
                      <a:pt x="566" y="1663"/>
                    </a:cubicBezTo>
                    <a:cubicBezTo>
                      <a:pt x="572" y="1665"/>
                      <a:pt x="572" y="1665"/>
                      <a:pt x="572" y="1665"/>
                    </a:cubicBezTo>
                    <a:cubicBezTo>
                      <a:pt x="579" y="1667"/>
                      <a:pt x="603" y="1678"/>
                      <a:pt x="618" y="1682"/>
                    </a:cubicBezTo>
                    <a:cubicBezTo>
                      <a:pt x="633" y="1684"/>
                      <a:pt x="633" y="1684"/>
                      <a:pt x="633" y="1684"/>
                    </a:cubicBezTo>
                    <a:cubicBezTo>
                      <a:pt x="638" y="1686"/>
                      <a:pt x="638" y="1686"/>
                      <a:pt x="638" y="1686"/>
                    </a:cubicBezTo>
                    <a:cubicBezTo>
                      <a:pt x="640" y="1687"/>
                      <a:pt x="652" y="1690"/>
                      <a:pt x="645" y="1687"/>
                    </a:cubicBezTo>
                    <a:cubicBezTo>
                      <a:pt x="653" y="1689"/>
                      <a:pt x="653" y="1689"/>
                      <a:pt x="653" y="1689"/>
                    </a:cubicBezTo>
                    <a:cubicBezTo>
                      <a:pt x="653" y="1688"/>
                      <a:pt x="663" y="1691"/>
                      <a:pt x="679" y="1694"/>
                    </a:cubicBezTo>
                    <a:cubicBezTo>
                      <a:pt x="683" y="1695"/>
                      <a:pt x="682" y="1695"/>
                      <a:pt x="678" y="1694"/>
                    </a:cubicBezTo>
                    <a:cubicBezTo>
                      <a:pt x="686" y="1696"/>
                      <a:pt x="683" y="1696"/>
                      <a:pt x="687" y="1697"/>
                    </a:cubicBezTo>
                    <a:cubicBezTo>
                      <a:pt x="681" y="1696"/>
                      <a:pt x="715" y="1700"/>
                      <a:pt x="694" y="1695"/>
                    </a:cubicBezTo>
                    <a:cubicBezTo>
                      <a:pt x="693" y="1695"/>
                      <a:pt x="705" y="1697"/>
                      <a:pt x="713" y="1698"/>
                    </a:cubicBezTo>
                    <a:cubicBezTo>
                      <a:pt x="717" y="1699"/>
                      <a:pt x="717" y="1699"/>
                      <a:pt x="717" y="1699"/>
                    </a:cubicBezTo>
                    <a:cubicBezTo>
                      <a:pt x="727" y="1699"/>
                      <a:pt x="727" y="1699"/>
                      <a:pt x="727" y="1699"/>
                    </a:cubicBezTo>
                    <a:cubicBezTo>
                      <a:pt x="739" y="1701"/>
                      <a:pt x="744" y="1702"/>
                      <a:pt x="753" y="1703"/>
                    </a:cubicBezTo>
                    <a:cubicBezTo>
                      <a:pt x="743" y="1702"/>
                      <a:pt x="731" y="1703"/>
                      <a:pt x="757" y="1706"/>
                    </a:cubicBezTo>
                    <a:cubicBezTo>
                      <a:pt x="743" y="1705"/>
                      <a:pt x="736" y="1704"/>
                      <a:pt x="729" y="1704"/>
                    </a:cubicBezTo>
                    <a:cubicBezTo>
                      <a:pt x="735" y="1705"/>
                      <a:pt x="737" y="1705"/>
                      <a:pt x="729" y="1705"/>
                    </a:cubicBezTo>
                    <a:cubicBezTo>
                      <a:pt x="749" y="1707"/>
                      <a:pt x="736" y="1705"/>
                      <a:pt x="756" y="1707"/>
                    </a:cubicBezTo>
                    <a:cubicBezTo>
                      <a:pt x="755" y="1708"/>
                      <a:pt x="760" y="1709"/>
                      <a:pt x="778" y="1710"/>
                    </a:cubicBezTo>
                    <a:cubicBezTo>
                      <a:pt x="765" y="1708"/>
                      <a:pt x="765" y="1708"/>
                      <a:pt x="765" y="1708"/>
                    </a:cubicBezTo>
                    <a:cubicBezTo>
                      <a:pt x="767" y="1708"/>
                      <a:pt x="767" y="1708"/>
                      <a:pt x="767" y="1708"/>
                    </a:cubicBezTo>
                    <a:cubicBezTo>
                      <a:pt x="762" y="1708"/>
                      <a:pt x="761" y="1708"/>
                      <a:pt x="760" y="1707"/>
                    </a:cubicBezTo>
                    <a:cubicBezTo>
                      <a:pt x="764" y="1707"/>
                      <a:pt x="783" y="1707"/>
                      <a:pt x="787" y="1708"/>
                    </a:cubicBezTo>
                    <a:cubicBezTo>
                      <a:pt x="766" y="1705"/>
                      <a:pt x="822" y="1708"/>
                      <a:pt x="809" y="1706"/>
                    </a:cubicBezTo>
                    <a:cubicBezTo>
                      <a:pt x="811" y="1706"/>
                      <a:pt x="825" y="1705"/>
                      <a:pt x="827" y="1706"/>
                    </a:cubicBezTo>
                    <a:cubicBezTo>
                      <a:pt x="810" y="1707"/>
                      <a:pt x="839" y="1707"/>
                      <a:pt x="837" y="1708"/>
                    </a:cubicBezTo>
                    <a:cubicBezTo>
                      <a:pt x="843" y="1707"/>
                      <a:pt x="823" y="1707"/>
                      <a:pt x="832" y="1707"/>
                    </a:cubicBezTo>
                    <a:cubicBezTo>
                      <a:pt x="842" y="1706"/>
                      <a:pt x="849" y="1707"/>
                      <a:pt x="855" y="1707"/>
                    </a:cubicBezTo>
                    <a:cubicBezTo>
                      <a:pt x="851" y="1707"/>
                      <a:pt x="851" y="1707"/>
                      <a:pt x="851" y="1707"/>
                    </a:cubicBezTo>
                    <a:cubicBezTo>
                      <a:pt x="866" y="1707"/>
                      <a:pt x="866" y="1707"/>
                      <a:pt x="866" y="1707"/>
                    </a:cubicBezTo>
                    <a:cubicBezTo>
                      <a:pt x="869" y="1706"/>
                      <a:pt x="851" y="1707"/>
                      <a:pt x="865" y="1706"/>
                    </a:cubicBezTo>
                    <a:cubicBezTo>
                      <a:pt x="869" y="1706"/>
                      <a:pt x="883" y="1704"/>
                      <a:pt x="883" y="1705"/>
                    </a:cubicBezTo>
                    <a:cubicBezTo>
                      <a:pt x="876" y="1706"/>
                      <a:pt x="881" y="1707"/>
                      <a:pt x="869" y="1708"/>
                    </a:cubicBezTo>
                    <a:cubicBezTo>
                      <a:pt x="879" y="1707"/>
                      <a:pt x="911" y="1704"/>
                      <a:pt x="898" y="1704"/>
                    </a:cubicBezTo>
                    <a:cubicBezTo>
                      <a:pt x="910" y="1703"/>
                      <a:pt x="910" y="1703"/>
                      <a:pt x="910" y="1703"/>
                    </a:cubicBezTo>
                    <a:cubicBezTo>
                      <a:pt x="902" y="1703"/>
                      <a:pt x="881" y="1704"/>
                      <a:pt x="905" y="1702"/>
                    </a:cubicBezTo>
                    <a:cubicBezTo>
                      <a:pt x="905" y="1702"/>
                      <a:pt x="905" y="1702"/>
                      <a:pt x="905" y="1702"/>
                    </a:cubicBezTo>
                    <a:cubicBezTo>
                      <a:pt x="922" y="1699"/>
                      <a:pt x="922" y="1699"/>
                      <a:pt x="922" y="1699"/>
                    </a:cubicBezTo>
                    <a:cubicBezTo>
                      <a:pt x="929" y="1698"/>
                      <a:pt x="929" y="1698"/>
                      <a:pt x="929" y="1698"/>
                    </a:cubicBezTo>
                    <a:cubicBezTo>
                      <a:pt x="929" y="1698"/>
                      <a:pt x="931" y="1697"/>
                      <a:pt x="937" y="1696"/>
                    </a:cubicBezTo>
                    <a:cubicBezTo>
                      <a:pt x="939" y="1696"/>
                      <a:pt x="945" y="1696"/>
                      <a:pt x="944" y="1696"/>
                    </a:cubicBezTo>
                    <a:cubicBezTo>
                      <a:pt x="962" y="1693"/>
                      <a:pt x="960" y="1693"/>
                      <a:pt x="963" y="1692"/>
                    </a:cubicBezTo>
                    <a:cubicBezTo>
                      <a:pt x="973" y="1690"/>
                      <a:pt x="976" y="1689"/>
                      <a:pt x="972" y="1691"/>
                    </a:cubicBezTo>
                    <a:cubicBezTo>
                      <a:pt x="985" y="1688"/>
                      <a:pt x="1009" y="1682"/>
                      <a:pt x="1018" y="1681"/>
                    </a:cubicBezTo>
                    <a:cubicBezTo>
                      <a:pt x="1036" y="1676"/>
                      <a:pt x="1014" y="1682"/>
                      <a:pt x="1025" y="1678"/>
                    </a:cubicBezTo>
                    <a:cubicBezTo>
                      <a:pt x="1040" y="1675"/>
                      <a:pt x="1083" y="1662"/>
                      <a:pt x="1111" y="1650"/>
                    </a:cubicBezTo>
                    <a:cubicBezTo>
                      <a:pt x="1103" y="1652"/>
                      <a:pt x="1119" y="1647"/>
                      <a:pt x="1123" y="1644"/>
                    </a:cubicBezTo>
                    <a:cubicBezTo>
                      <a:pt x="1117" y="1647"/>
                      <a:pt x="1150" y="1635"/>
                      <a:pt x="1126" y="1645"/>
                    </a:cubicBezTo>
                    <a:cubicBezTo>
                      <a:pt x="1141" y="1639"/>
                      <a:pt x="1141" y="1639"/>
                      <a:pt x="1141" y="1639"/>
                    </a:cubicBezTo>
                    <a:cubicBezTo>
                      <a:pt x="1152" y="1636"/>
                      <a:pt x="1116" y="1649"/>
                      <a:pt x="1132" y="1644"/>
                    </a:cubicBezTo>
                    <a:cubicBezTo>
                      <a:pt x="1149" y="1638"/>
                      <a:pt x="1159" y="1631"/>
                      <a:pt x="1179" y="1623"/>
                    </a:cubicBezTo>
                    <a:cubicBezTo>
                      <a:pt x="1173" y="1627"/>
                      <a:pt x="1194" y="1616"/>
                      <a:pt x="1189" y="1619"/>
                    </a:cubicBezTo>
                    <a:cubicBezTo>
                      <a:pt x="1185" y="1622"/>
                      <a:pt x="1180" y="1624"/>
                      <a:pt x="1175" y="1626"/>
                    </a:cubicBezTo>
                    <a:cubicBezTo>
                      <a:pt x="1178" y="1625"/>
                      <a:pt x="1178" y="1625"/>
                      <a:pt x="1178" y="1625"/>
                    </a:cubicBezTo>
                    <a:cubicBezTo>
                      <a:pt x="1214" y="1606"/>
                      <a:pt x="1188" y="1626"/>
                      <a:pt x="1206" y="1603"/>
                    </a:cubicBezTo>
                    <a:cubicBezTo>
                      <a:pt x="1201" y="1580"/>
                      <a:pt x="1203" y="1584"/>
                      <a:pt x="1203" y="1583"/>
                    </a:cubicBezTo>
                    <a:cubicBezTo>
                      <a:pt x="1203" y="1579"/>
                      <a:pt x="1201" y="1567"/>
                      <a:pt x="1198" y="1561"/>
                    </a:cubicBezTo>
                    <a:cubicBezTo>
                      <a:pt x="1203" y="1575"/>
                      <a:pt x="1203" y="1588"/>
                      <a:pt x="1201" y="1582"/>
                    </a:cubicBezTo>
                    <a:cubicBezTo>
                      <a:pt x="1201" y="1571"/>
                      <a:pt x="1192" y="1547"/>
                      <a:pt x="1189" y="1541"/>
                    </a:cubicBezTo>
                    <a:cubicBezTo>
                      <a:pt x="1199" y="1574"/>
                      <a:pt x="1197" y="1564"/>
                      <a:pt x="1202" y="1595"/>
                    </a:cubicBezTo>
                    <a:cubicBezTo>
                      <a:pt x="1201" y="1594"/>
                      <a:pt x="1213" y="1609"/>
                      <a:pt x="1192" y="1615"/>
                    </a:cubicBezTo>
                    <a:cubicBezTo>
                      <a:pt x="1203" y="1609"/>
                      <a:pt x="1191" y="1614"/>
                      <a:pt x="1188" y="1616"/>
                    </a:cubicBezTo>
                    <a:cubicBezTo>
                      <a:pt x="1192" y="1615"/>
                      <a:pt x="1176" y="1621"/>
                      <a:pt x="1171" y="1624"/>
                    </a:cubicBezTo>
                    <a:cubicBezTo>
                      <a:pt x="1166" y="1626"/>
                      <a:pt x="1181" y="1618"/>
                      <a:pt x="1163" y="1626"/>
                    </a:cubicBezTo>
                    <a:cubicBezTo>
                      <a:pt x="1160" y="1629"/>
                      <a:pt x="1160" y="1629"/>
                      <a:pt x="1160" y="1629"/>
                    </a:cubicBezTo>
                    <a:cubicBezTo>
                      <a:pt x="1153" y="1632"/>
                      <a:pt x="1162" y="1626"/>
                      <a:pt x="1148" y="1633"/>
                    </a:cubicBezTo>
                    <a:cubicBezTo>
                      <a:pt x="1155" y="1629"/>
                      <a:pt x="1145" y="1633"/>
                      <a:pt x="1165" y="1624"/>
                    </a:cubicBezTo>
                    <a:cubicBezTo>
                      <a:pt x="1140" y="1633"/>
                      <a:pt x="1128" y="1640"/>
                      <a:pt x="1109" y="1648"/>
                    </a:cubicBezTo>
                    <a:cubicBezTo>
                      <a:pt x="1111" y="1647"/>
                      <a:pt x="1111" y="1647"/>
                      <a:pt x="1113" y="1646"/>
                    </a:cubicBezTo>
                    <a:cubicBezTo>
                      <a:pt x="1109" y="1648"/>
                      <a:pt x="1102" y="1651"/>
                      <a:pt x="1096" y="1653"/>
                    </a:cubicBezTo>
                    <a:cubicBezTo>
                      <a:pt x="1083" y="1657"/>
                      <a:pt x="1106" y="1648"/>
                      <a:pt x="1102" y="1649"/>
                    </a:cubicBezTo>
                    <a:cubicBezTo>
                      <a:pt x="1082" y="1657"/>
                      <a:pt x="1082" y="1657"/>
                      <a:pt x="1082" y="1657"/>
                    </a:cubicBezTo>
                    <a:cubicBezTo>
                      <a:pt x="1081" y="1657"/>
                      <a:pt x="1081" y="1657"/>
                      <a:pt x="1081" y="1657"/>
                    </a:cubicBezTo>
                    <a:cubicBezTo>
                      <a:pt x="1076" y="1659"/>
                      <a:pt x="1071" y="1661"/>
                      <a:pt x="1069" y="1661"/>
                    </a:cubicBezTo>
                    <a:cubicBezTo>
                      <a:pt x="1075" y="1658"/>
                      <a:pt x="1077" y="1657"/>
                      <a:pt x="1081" y="1655"/>
                    </a:cubicBezTo>
                    <a:cubicBezTo>
                      <a:pt x="1059" y="1663"/>
                      <a:pt x="1059" y="1663"/>
                      <a:pt x="1059" y="1663"/>
                    </a:cubicBezTo>
                    <a:cubicBezTo>
                      <a:pt x="1062" y="1662"/>
                      <a:pt x="1041" y="1668"/>
                      <a:pt x="1057" y="1663"/>
                    </a:cubicBezTo>
                    <a:cubicBezTo>
                      <a:pt x="1024" y="1673"/>
                      <a:pt x="1024" y="1673"/>
                      <a:pt x="1024" y="1673"/>
                    </a:cubicBezTo>
                    <a:cubicBezTo>
                      <a:pt x="1021" y="1672"/>
                      <a:pt x="1021" y="1672"/>
                      <a:pt x="1021" y="1672"/>
                    </a:cubicBezTo>
                    <a:cubicBezTo>
                      <a:pt x="1013" y="1674"/>
                      <a:pt x="1013" y="1675"/>
                      <a:pt x="1023" y="1673"/>
                    </a:cubicBezTo>
                    <a:cubicBezTo>
                      <a:pt x="1011" y="1675"/>
                      <a:pt x="973" y="1686"/>
                      <a:pt x="979" y="1683"/>
                    </a:cubicBezTo>
                    <a:cubicBezTo>
                      <a:pt x="953" y="1690"/>
                      <a:pt x="943" y="1690"/>
                      <a:pt x="912" y="1696"/>
                    </a:cubicBezTo>
                    <a:cubicBezTo>
                      <a:pt x="936" y="1691"/>
                      <a:pt x="883" y="1698"/>
                      <a:pt x="909" y="1694"/>
                    </a:cubicBezTo>
                    <a:cubicBezTo>
                      <a:pt x="894" y="1695"/>
                      <a:pt x="891" y="1697"/>
                      <a:pt x="879" y="1698"/>
                    </a:cubicBezTo>
                    <a:cubicBezTo>
                      <a:pt x="868" y="1699"/>
                      <a:pt x="872" y="1697"/>
                      <a:pt x="885" y="1695"/>
                    </a:cubicBezTo>
                    <a:cubicBezTo>
                      <a:pt x="870" y="1697"/>
                      <a:pt x="870" y="1697"/>
                      <a:pt x="870" y="1697"/>
                    </a:cubicBezTo>
                    <a:cubicBezTo>
                      <a:pt x="871" y="1697"/>
                      <a:pt x="871" y="1697"/>
                      <a:pt x="871" y="1697"/>
                    </a:cubicBezTo>
                    <a:cubicBezTo>
                      <a:pt x="858" y="1699"/>
                      <a:pt x="858" y="1699"/>
                      <a:pt x="858" y="1699"/>
                    </a:cubicBezTo>
                    <a:cubicBezTo>
                      <a:pt x="845" y="1699"/>
                      <a:pt x="855" y="1698"/>
                      <a:pt x="842" y="1698"/>
                    </a:cubicBezTo>
                    <a:cubicBezTo>
                      <a:pt x="839" y="1699"/>
                      <a:pt x="839" y="1699"/>
                      <a:pt x="839" y="1699"/>
                    </a:cubicBezTo>
                    <a:cubicBezTo>
                      <a:pt x="829" y="1699"/>
                      <a:pt x="829" y="1699"/>
                      <a:pt x="829" y="1699"/>
                    </a:cubicBezTo>
                    <a:cubicBezTo>
                      <a:pt x="833" y="1699"/>
                      <a:pt x="825" y="1699"/>
                      <a:pt x="815" y="1700"/>
                    </a:cubicBezTo>
                    <a:cubicBezTo>
                      <a:pt x="815" y="1699"/>
                      <a:pt x="815" y="1699"/>
                      <a:pt x="815" y="1699"/>
                    </a:cubicBezTo>
                    <a:cubicBezTo>
                      <a:pt x="803" y="1700"/>
                      <a:pt x="803" y="1700"/>
                      <a:pt x="803" y="1700"/>
                    </a:cubicBezTo>
                    <a:cubicBezTo>
                      <a:pt x="815" y="1699"/>
                      <a:pt x="792" y="1699"/>
                      <a:pt x="798" y="1699"/>
                    </a:cubicBezTo>
                    <a:cubicBezTo>
                      <a:pt x="787" y="1698"/>
                      <a:pt x="787" y="1698"/>
                      <a:pt x="769" y="1697"/>
                    </a:cubicBezTo>
                    <a:cubicBezTo>
                      <a:pt x="772" y="1698"/>
                      <a:pt x="772" y="1698"/>
                      <a:pt x="772" y="1698"/>
                    </a:cubicBezTo>
                    <a:cubicBezTo>
                      <a:pt x="747" y="1697"/>
                      <a:pt x="771" y="1697"/>
                      <a:pt x="751" y="1696"/>
                    </a:cubicBezTo>
                    <a:cubicBezTo>
                      <a:pt x="752" y="1697"/>
                      <a:pt x="752" y="1697"/>
                      <a:pt x="752" y="1697"/>
                    </a:cubicBezTo>
                    <a:cubicBezTo>
                      <a:pt x="725" y="1692"/>
                      <a:pt x="704" y="1692"/>
                      <a:pt x="684" y="1687"/>
                    </a:cubicBezTo>
                    <a:cubicBezTo>
                      <a:pt x="696" y="1689"/>
                      <a:pt x="693" y="1687"/>
                      <a:pt x="693" y="1687"/>
                    </a:cubicBezTo>
                    <a:cubicBezTo>
                      <a:pt x="675" y="1684"/>
                      <a:pt x="647" y="1678"/>
                      <a:pt x="628" y="1674"/>
                    </a:cubicBezTo>
                    <a:cubicBezTo>
                      <a:pt x="622" y="1670"/>
                      <a:pt x="621" y="1670"/>
                      <a:pt x="603" y="1664"/>
                    </a:cubicBezTo>
                    <a:cubicBezTo>
                      <a:pt x="590" y="1659"/>
                      <a:pt x="588" y="1659"/>
                      <a:pt x="583" y="1658"/>
                    </a:cubicBezTo>
                    <a:cubicBezTo>
                      <a:pt x="570" y="1653"/>
                      <a:pt x="547" y="1644"/>
                      <a:pt x="547" y="1643"/>
                    </a:cubicBezTo>
                    <a:cubicBezTo>
                      <a:pt x="544" y="1642"/>
                      <a:pt x="536" y="1638"/>
                      <a:pt x="529" y="1635"/>
                    </a:cubicBezTo>
                    <a:cubicBezTo>
                      <a:pt x="527" y="1635"/>
                      <a:pt x="527" y="1635"/>
                      <a:pt x="527" y="1635"/>
                    </a:cubicBezTo>
                    <a:cubicBezTo>
                      <a:pt x="528" y="1636"/>
                      <a:pt x="528" y="1636"/>
                      <a:pt x="528" y="1636"/>
                    </a:cubicBezTo>
                    <a:cubicBezTo>
                      <a:pt x="507" y="1624"/>
                      <a:pt x="491" y="1619"/>
                      <a:pt x="471" y="1606"/>
                    </a:cubicBezTo>
                    <a:cubicBezTo>
                      <a:pt x="475" y="1608"/>
                      <a:pt x="475" y="1608"/>
                      <a:pt x="475" y="1608"/>
                    </a:cubicBezTo>
                    <a:cubicBezTo>
                      <a:pt x="466" y="1603"/>
                      <a:pt x="466" y="1603"/>
                      <a:pt x="466" y="1603"/>
                    </a:cubicBezTo>
                    <a:cubicBezTo>
                      <a:pt x="465" y="1602"/>
                      <a:pt x="468" y="1604"/>
                      <a:pt x="469" y="1603"/>
                    </a:cubicBezTo>
                    <a:cubicBezTo>
                      <a:pt x="456" y="1595"/>
                      <a:pt x="442" y="1588"/>
                      <a:pt x="429" y="1578"/>
                    </a:cubicBezTo>
                    <a:cubicBezTo>
                      <a:pt x="436" y="1584"/>
                      <a:pt x="436" y="1584"/>
                      <a:pt x="436" y="1584"/>
                    </a:cubicBezTo>
                    <a:cubicBezTo>
                      <a:pt x="428" y="1579"/>
                      <a:pt x="422" y="1576"/>
                      <a:pt x="413" y="1569"/>
                    </a:cubicBezTo>
                    <a:cubicBezTo>
                      <a:pt x="429" y="1578"/>
                      <a:pt x="400" y="1560"/>
                      <a:pt x="398" y="1557"/>
                    </a:cubicBezTo>
                    <a:cubicBezTo>
                      <a:pt x="407" y="1563"/>
                      <a:pt x="407" y="1563"/>
                      <a:pt x="407" y="1563"/>
                    </a:cubicBezTo>
                    <a:cubicBezTo>
                      <a:pt x="395" y="1555"/>
                      <a:pt x="396" y="1555"/>
                      <a:pt x="396" y="1556"/>
                    </a:cubicBezTo>
                    <a:cubicBezTo>
                      <a:pt x="381" y="1546"/>
                      <a:pt x="387" y="1547"/>
                      <a:pt x="373" y="1538"/>
                    </a:cubicBezTo>
                    <a:cubicBezTo>
                      <a:pt x="383" y="1545"/>
                      <a:pt x="383" y="1545"/>
                      <a:pt x="383" y="1545"/>
                    </a:cubicBezTo>
                    <a:cubicBezTo>
                      <a:pt x="385" y="1548"/>
                      <a:pt x="378" y="1543"/>
                      <a:pt x="372" y="1538"/>
                    </a:cubicBezTo>
                    <a:cubicBezTo>
                      <a:pt x="370" y="1537"/>
                      <a:pt x="366" y="1534"/>
                      <a:pt x="371" y="1537"/>
                    </a:cubicBezTo>
                    <a:cubicBezTo>
                      <a:pt x="360" y="1529"/>
                      <a:pt x="344" y="1514"/>
                      <a:pt x="339" y="1510"/>
                    </a:cubicBezTo>
                    <a:cubicBezTo>
                      <a:pt x="333" y="1505"/>
                      <a:pt x="336" y="1507"/>
                      <a:pt x="339" y="1509"/>
                    </a:cubicBezTo>
                    <a:cubicBezTo>
                      <a:pt x="316" y="1489"/>
                      <a:pt x="329" y="1500"/>
                      <a:pt x="307" y="1480"/>
                    </a:cubicBezTo>
                    <a:cubicBezTo>
                      <a:pt x="307" y="1480"/>
                      <a:pt x="307" y="1480"/>
                      <a:pt x="307" y="1480"/>
                    </a:cubicBezTo>
                    <a:cubicBezTo>
                      <a:pt x="299" y="1473"/>
                      <a:pt x="299" y="1473"/>
                      <a:pt x="299" y="1473"/>
                    </a:cubicBezTo>
                    <a:cubicBezTo>
                      <a:pt x="290" y="1461"/>
                      <a:pt x="290" y="1461"/>
                      <a:pt x="290" y="1461"/>
                    </a:cubicBezTo>
                    <a:cubicBezTo>
                      <a:pt x="293" y="1466"/>
                      <a:pt x="293" y="1466"/>
                      <a:pt x="293" y="1466"/>
                    </a:cubicBezTo>
                    <a:cubicBezTo>
                      <a:pt x="286" y="1459"/>
                      <a:pt x="282" y="1454"/>
                      <a:pt x="274" y="1446"/>
                    </a:cubicBezTo>
                    <a:cubicBezTo>
                      <a:pt x="278" y="1449"/>
                      <a:pt x="278" y="1449"/>
                      <a:pt x="278" y="1449"/>
                    </a:cubicBezTo>
                    <a:cubicBezTo>
                      <a:pt x="258" y="1429"/>
                      <a:pt x="257" y="1424"/>
                      <a:pt x="239" y="1404"/>
                    </a:cubicBezTo>
                    <a:cubicBezTo>
                      <a:pt x="238" y="1403"/>
                      <a:pt x="240" y="1406"/>
                      <a:pt x="242" y="1408"/>
                    </a:cubicBezTo>
                    <a:cubicBezTo>
                      <a:pt x="225" y="1389"/>
                      <a:pt x="231" y="1392"/>
                      <a:pt x="215" y="1374"/>
                    </a:cubicBezTo>
                    <a:cubicBezTo>
                      <a:pt x="216" y="1375"/>
                      <a:pt x="214" y="1372"/>
                      <a:pt x="215" y="1373"/>
                    </a:cubicBezTo>
                    <a:cubicBezTo>
                      <a:pt x="208" y="1364"/>
                      <a:pt x="208" y="1364"/>
                      <a:pt x="208" y="1364"/>
                    </a:cubicBezTo>
                    <a:cubicBezTo>
                      <a:pt x="209" y="1364"/>
                      <a:pt x="209" y="1364"/>
                      <a:pt x="209" y="1364"/>
                    </a:cubicBezTo>
                    <a:cubicBezTo>
                      <a:pt x="203" y="1358"/>
                      <a:pt x="203" y="1358"/>
                      <a:pt x="203" y="1358"/>
                    </a:cubicBezTo>
                    <a:cubicBezTo>
                      <a:pt x="200" y="1352"/>
                      <a:pt x="200" y="1352"/>
                      <a:pt x="200" y="1352"/>
                    </a:cubicBezTo>
                    <a:cubicBezTo>
                      <a:pt x="197" y="1348"/>
                      <a:pt x="197" y="1348"/>
                      <a:pt x="197" y="1348"/>
                    </a:cubicBezTo>
                    <a:cubicBezTo>
                      <a:pt x="191" y="1338"/>
                      <a:pt x="180" y="1324"/>
                      <a:pt x="172" y="1310"/>
                    </a:cubicBezTo>
                    <a:cubicBezTo>
                      <a:pt x="173" y="1313"/>
                      <a:pt x="173" y="1313"/>
                      <a:pt x="173" y="1313"/>
                    </a:cubicBezTo>
                    <a:cubicBezTo>
                      <a:pt x="148" y="1279"/>
                      <a:pt x="124" y="1231"/>
                      <a:pt x="102" y="1186"/>
                    </a:cubicBezTo>
                    <a:cubicBezTo>
                      <a:pt x="103" y="1187"/>
                      <a:pt x="103" y="1187"/>
                      <a:pt x="103" y="1187"/>
                    </a:cubicBezTo>
                    <a:cubicBezTo>
                      <a:pt x="94" y="1168"/>
                      <a:pt x="94" y="1168"/>
                      <a:pt x="94" y="1168"/>
                    </a:cubicBezTo>
                    <a:cubicBezTo>
                      <a:pt x="90" y="1158"/>
                      <a:pt x="97" y="1174"/>
                      <a:pt x="96" y="1171"/>
                    </a:cubicBezTo>
                    <a:cubicBezTo>
                      <a:pt x="87" y="1151"/>
                      <a:pt x="91" y="1163"/>
                      <a:pt x="81" y="1139"/>
                    </a:cubicBezTo>
                    <a:cubicBezTo>
                      <a:pt x="77" y="1127"/>
                      <a:pt x="83" y="1143"/>
                      <a:pt x="86" y="1149"/>
                    </a:cubicBezTo>
                    <a:cubicBezTo>
                      <a:pt x="76" y="1127"/>
                      <a:pt x="63" y="1094"/>
                      <a:pt x="58" y="1077"/>
                    </a:cubicBezTo>
                    <a:cubicBezTo>
                      <a:pt x="58" y="1077"/>
                      <a:pt x="58" y="1076"/>
                      <a:pt x="58" y="1077"/>
                    </a:cubicBezTo>
                    <a:cubicBezTo>
                      <a:pt x="53" y="1061"/>
                      <a:pt x="46" y="1041"/>
                      <a:pt x="42" y="1024"/>
                    </a:cubicBezTo>
                    <a:cubicBezTo>
                      <a:pt x="43" y="1024"/>
                      <a:pt x="44" y="1028"/>
                      <a:pt x="45" y="1033"/>
                    </a:cubicBezTo>
                    <a:cubicBezTo>
                      <a:pt x="44" y="1027"/>
                      <a:pt x="42" y="1018"/>
                      <a:pt x="40" y="1013"/>
                    </a:cubicBezTo>
                    <a:cubicBezTo>
                      <a:pt x="42" y="1019"/>
                      <a:pt x="42" y="1019"/>
                      <a:pt x="42" y="1019"/>
                    </a:cubicBezTo>
                    <a:cubicBezTo>
                      <a:pt x="38" y="1006"/>
                      <a:pt x="34" y="980"/>
                      <a:pt x="34" y="977"/>
                    </a:cubicBezTo>
                    <a:cubicBezTo>
                      <a:pt x="34" y="979"/>
                      <a:pt x="33" y="978"/>
                      <a:pt x="31" y="967"/>
                    </a:cubicBezTo>
                    <a:cubicBezTo>
                      <a:pt x="32" y="960"/>
                      <a:pt x="24" y="936"/>
                      <a:pt x="23" y="917"/>
                    </a:cubicBezTo>
                    <a:cubicBezTo>
                      <a:pt x="24" y="919"/>
                      <a:pt x="25" y="933"/>
                      <a:pt x="25" y="929"/>
                    </a:cubicBezTo>
                    <a:cubicBezTo>
                      <a:pt x="24" y="919"/>
                      <a:pt x="23" y="911"/>
                      <a:pt x="22" y="903"/>
                    </a:cubicBezTo>
                    <a:cubicBezTo>
                      <a:pt x="23" y="905"/>
                      <a:pt x="23" y="905"/>
                      <a:pt x="23" y="905"/>
                    </a:cubicBezTo>
                    <a:cubicBezTo>
                      <a:pt x="19" y="862"/>
                      <a:pt x="19" y="862"/>
                      <a:pt x="19" y="862"/>
                    </a:cubicBezTo>
                    <a:cubicBezTo>
                      <a:pt x="18" y="855"/>
                      <a:pt x="19" y="820"/>
                      <a:pt x="19" y="823"/>
                    </a:cubicBezTo>
                    <a:cubicBezTo>
                      <a:pt x="19" y="808"/>
                      <a:pt x="18" y="836"/>
                      <a:pt x="18" y="817"/>
                    </a:cubicBezTo>
                    <a:cubicBezTo>
                      <a:pt x="19" y="811"/>
                      <a:pt x="18" y="799"/>
                      <a:pt x="19" y="800"/>
                    </a:cubicBezTo>
                    <a:cubicBezTo>
                      <a:pt x="19" y="802"/>
                      <a:pt x="19" y="802"/>
                      <a:pt x="19" y="802"/>
                    </a:cubicBezTo>
                    <a:cubicBezTo>
                      <a:pt x="20" y="788"/>
                      <a:pt x="20" y="788"/>
                      <a:pt x="20" y="788"/>
                    </a:cubicBezTo>
                    <a:cubicBezTo>
                      <a:pt x="20" y="797"/>
                      <a:pt x="20" y="797"/>
                      <a:pt x="20" y="797"/>
                    </a:cubicBezTo>
                    <a:cubicBezTo>
                      <a:pt x="20" y="785"/>
                      <a:pt x="20" y="776"/>
                      <a:pt x="19" y="775"/>
                    </a:cubicBezTo>
                    <a:cubicBezTo>
                      <a:pt x="21" y="764"/>
                      <a:pt x="22" y="748"/>
                      <a:pt x="24" y="743"/>
                    </a:cubicBezTo>
                    <a:cubicBezTo>
                      <a:pt x="23" y="747"/>
                      <a:pt x="23" y="747"/>
                      <a:pt x="23" y="747"/>
                    </a:cubicBezTo>
                    <a:cubicBezTo>
                      <a:pt x="26" y="716"/>
                      <a:pt x="31" y="695"/>
                      <a:pt x="36" y="671"/>
                    </a:cubicBezTo>
                    <a:cubicBezTo>
                      <a:pt x="36" y="669"/>
                      <a:pt x="36" y="669"/>
                      <a:pt x="35" y="673"/>
                    </a:cubicBezTo>
                    <a:cubicBezTo>
                      <a:pt x="40" y="654"/>
                      <a:pt x="40" y="654"/>
                      <a:pt x="40" y="654"/>
                    </a:cubicBezTo>
                    <a:cubicBezTo>
                      <a:pt x="39" y="659"/>
                      <a:pt x="39" y="659"/>
                      <a:pt x="39" y="659"/>
                    </a:cubicBezTo>
                    <a:cubicBezTo>
                      <a:pt x="45" y="627"/>
                      <a:pt x="45" y="627"/>
                      <a:pt x="45" y="627"/>
                    </a:cubicBezTo>
                    <a:cubicBezTo>
                      <a:pt x="45" y="627"/>
                      <a:pt x="45" y="627"/>
                      <a:pt x="45" y="627"/>
                    </a:cubicBezTo>
                    <a:cubicBezTo>
                      <a:pt x="51" y="607"/>
                      <a:pt x="61" y="575"/>
                      <a:pt x="69" y="549"/>
                    </a:cubicBezTo>
                    <a:cubicBezTo>
                      <a:pt x="68" y="553"/>
                      <a:pt x="68" y="553"/>
                      <a:pt x="68" y="553"/>
                    </a:cubicBezTo>
                    <a:cubicBezTo>
                      <a:pt x="78" y="524"/>
                      <a:pt x="79" y="526"/>
                      <a:pt x="87" y="505"/>
                    </a:cubicBezTo>
                    <a:cubicBezTo>
                      <a:pt x="86" y="508"/>
                      <a:pt x="86" y="508"/>
                      <a:pt x="86" y="508"/>
                    </a:cubicBezTo>
                    <a:cubicBezTo>
                      <a:pt x="94" y="489"/>
                      <a:pt x="94" y="489"/>
                      <a:pt x="94" y="489"/>
                    </a:cubicBezTo>
                    <a:cubicBezTo>
                      <a:pt x="93" y="494"/>
                      <a:pt x="93" y="494"/>
                      <a:pt x="93" y="494"/>
                    </a:cubicBezTo>
                    <a:cubicBezTo>
                      <a:pt x="96" y="479"/>
                      <a:pt x="112" y="457"/>
                      <a:pt x="107" y="464"/>
                    </a:cubicBezTo>
                    <a:cubicBezTo>
                      <a:pt x="110" y="457"/>
                      <a:pt x="116" y="444"/>
                      <a:pt x="117" y="441"/>
                    </a:cubicBezTo>
                    <a:cubicBezTo>
                      <a:pt x="127" y="422"/>
                      <a:pt x="120" y="437"/>
                      <a:pt x="127" y="425"/>
                    </a:cubicBezTo>
                    <a:cubicBezTo>
                      <a:pt x="134" y="411"/>
                      <a:pt x="134" y="409"/>
                      <a:pt x="146" y="391"/>
                    </a:cubicBezTo>
                    <a:cubicBezTo>
                      <a:pt x="147" y="392"/>
                      <a:pt x="147" y="392"/>
                      <a:pt x="147" y="392"/>
                    </a:cubicBezTo>
                    <a:cubicBezTo>
                      <a:pt x="152" y="383"/>
                      <a:pt x="155" y="378"/>
                      <a:pt x="162" y="367"/>
                    </a:cubicBezTo>
                    <a:cubicBezTo>
                      <a:pt x="160" y="370"/>
                      <a:pt x="160" y="370"/>
                      <a:pt x="160" y="370"/>
                    </a:cubicBezTo>
                    <a:cubicBezTo>
                      <a:pt x="172" y="351"/>
                      <a:pt x="176" y="347"/>
                      <a:pt x="186" y="332"/>
                    </a:cubicBezTo>
                    <a:cubicBezTo>
                      <a:pt x="192" y="325"/>
                      <a:pt x="203" y="311"/>
                      <a:pt x="203" y="312"/>
                    </a:cubicBezTo>
                    <a:cubicBezTo>
                      <a:pt x="219" y="289"/>
                      <a:pt x="233" y="273"/>
                      <a:pt x="253" y="253"/>
                    </a:cubicBezTo>
                    <a:cubicBezTo>
                      <a:pt x="257" y="251"/>
                      <a:pt x="257" y="249"/>
                      <a:pt x="269" y="237"/>
                    </a:cubicBezTo>
                    <a:cubicBezTo>
                      <a:pt x="268" y="238"/>
                      <a:pt x="268" y="238"/>
                      <a:pt x="268" y="238"/>
                    </a:cubicBezTo>
                    <a:cubicBezTo>
                      <a:pt x="296" y="210"/>
                      <a:pt x="331" y="181"/>
                      <a:pt x="366" y="157"/>
                    </a:cubicBezTo>
                    <a:cubicBezTo>
                      <a:pt x="367" y="156"/>
                      <a:pt x="367" y="156"/>
                      <a:pt x="367" y="156"/>
                    </a:cubicBezTo>
                    <a:cubicBezTo>
                      <a:pt x="374" y="151"/>
                      <a:pt x="374" y="151"/>
                      <a:pt x="374" y="151"/>
                    </a:cubicBezTo>
                    <a:cubicBezTo>
                      <a:pt x="411" y="123"/>
                      <a:pt x="465" y="95"/>
                      <a:pt x="498" y="79"/>
                    </a:cubicBezTo>
                    <a:cubicBezTo>
                      <a:pt x="509" y="73"/>
                      <a:pt x="526" y="65"/>
                      <a:pt x="544" y="58"/>
                    </a:cubicBezTo>
                    <a:cubicBezTo>
                      <a:pt x="542" y="59"/>
                      <a:pt x="542" y="59"/>
                      <a:pt x="542" y="59"/>
                    </a:cubicBezTo>
                    <a:cubicBezTo>
                      <a:pt x="572" y="43"/>
                      <a:pt x="607" y="36"/>
                      <a:pt x="642" y="24"/>
                    </a:cubicBezTo>
                    <a:cubicBezTo>
                      <a:pt x="640" y="25"/>
                      <a:pt x="643" y="24"/>
                      <a:pt x="639" y="26"/>
                    </a:cubicBezTo>
                    <a:cubicBezTo>
                      <a:pt x="646" y="23"/>
                      <a:pt x="646" y="23"/>
                      <a:pt x="646" y="23"/>
                    </a:cubicBezTo>
                    <a:cubicBezTo>
                      <a:pt x="641" y="19"/>
                      <a:pt x="663" y="31"/>
                      <a:pt x="635" y="13"/>
                    </a:cubicBezTo>
                    <a:cubicBezTo>
                      <a:pt x="636" y="17"/>
                      <a:pt x="636" y="17"/>
                      <a:pt x="636" y="17"/>
                    </a:cubicBezTo>
                    <a:cubicBezTo>
                      <a:pt x="637" y="23"/>
                      <a:pt x="638" y="28"/>
                      <a:pt x="639" y="32"/>
                    </a:cubicBezTo>
                    <a:cubicBezTo>
                      <a:pt x="637" y="22"/>
                      <a:pt x="637" y="22"/>
                      <a:pt x="637" y="22"/>
                    </a:cubicBezTo>
                    <a:cubicBezTo>
                      <a:pt x="640" y="33"/>
                      <a:pt x="642" y="49"/>
                      <a:pt x="643" y="54"/>
                    </a:cubicBezTo>
                    <a:cubicBezTo>
                      <a:pt x="649" y="70"/>
                      <a:pt x="649" y="70"/>
                      <a:pt x="649" y="70"/>
                    </a:cubicBezTo>
                    <a:cubicBezTo>
                      <a:pt x="649" y="71"/>
                      <a:pt x="650" y="73"/>
                      <a:pt x="650" y="73"/>
                    </a:cubicBezTo>
                    <a:cubicBezTo>
                      <a:pt x="651" y="76"/>
                      <a:pt x="651" y="76"/>
                      <a:pt x="651" y="76"/>
                    </a:cubicBezTo>
                    <a:cubicBezTo>
                      <a:pt x="652" y="85"/>
                      <a:pt x="652" y="85"/>
                      <a:pt x="652" y="85"/>
                    </a:cubicBezTo>
                    <a:cubicBezTo>
                      <a:pt x="672" y="61"/>
                      <a:pt x="634" y="87"/>
                      <a:pt x="633" y="84"/>
                    </a:cubicBezTo>
                    <a:cubicBezTo>
                      <a:pt x="631" y="84"/>
                      <a:pt x="616" y="89"/>
                      <a:pt x="628" y="85"/>
                    </a:cubicBezTo>
                    <a:cubicBezTo>
                      <a:pt x="608" y="92"/>
                      <a:pt x="588" y="97"/>
                      <a:pt x="569" y="106"/>
                    </a:cubicBezTo>
                    <a:cubicBezTo>
                      <a:pt x="578" y="102"/>
                      <a:pt x="578" y="102"/>
                      <a:pt x="578" y="102"/>
                    </a:cubicBezTo>
                    <a:cubicBezTo>
                      <a:pt x="580" y="102"/>
                      <a:pt x="563" y="110"/>
                      <a:pt x="554" y="114"/>
                    </a:cubicBezTo>
                    <a:cubicBezTo>
                      <a:pt x="565" y="108"/>
                      <a:pt x="555" y="113"/>
                      <a:pt x="549" y="114"/>
                    </a:cubicBezTo>
                    <a:cubicBezTo>
                      <a:pt x="542" y="118"/>
                      <a:pt x="556" y="112"/>
                      <a:pt x="553" y="114"/>
                    </a:cubicBezTo>
                    <a:cubicBezTo>
                      <a:pt x="543" y="119"/>
                      <a:pt x="523" y="128"/>
                      <a:pt x="518" y="130"/>
                    </a:cubicBezTo>
                    <a:cubicBezTo>
                      <a:pt x="523" y="127"/>
                      <a:pt x="523" y="127"/>
                      <a:pt x="523" y="127"/>
                    </a:cubicBezTo>
                    <a:cubicBezTo>
                      <a:pt x="510" y="133"/>
                      <a:pt x="504" y="135"/>
                      <a:pt x="492" y="142"/>
                    </a:cubicBezTo>
                    <a:cubicBezTo>
                      <a:pt x="481" y="149"/>
                      <a:pt x="472" y="153"/>
                      <a:pt x="475" y="153"/>
                    </a:cubicBezTo>
                    <a:cubicBezTo>
                      <a:pt x="460" y="163"/>
                      <a:pt x="469" y="156"/>
                      <a:pt x="463" y="159"/>
                    </a:cubicBezTo>
                    <a:cubicBezTo>
                      <a:pt x="456" y="164"/>
                      <a:pt x="434" y="176"/>
                      <a:pt x="431" y="178"/>
                    </a:cubicBezTo>
                    <a:cubicBezTo>
                      <a:pt x="424" y="186"/>
                      <a:pt x="390" y="206"/>
                      <a:pt x="388" y="210"/>
                    </a:cubicBezTo>
                    <a:cubicBezTo>
                      <a:pt x="375" y="218"/>
                      <a:pt x="375" y="218"/>
                      <a:pt x="375" y="218"/>
                    </a:cubicBezTo>
                    <a:cubicBezTo>
                      <a:pt x="375" y="218"/>
                      <a:pt x="374" y="221"/>
                      <a:pt x="365" y="229"/>
                    </a:cubicBezTo>
                    <a:cubicBezTo>
                      <a:pt x="356" y="236"/>
                      <a:pt x="357" y="234"/>
                      <a:pt x="354" y="236"/>
                    </a:cubicBezTo>
                    <a:cubicBezTo>
                      <a:pt x="349" y="242"/>
                      <a:pt x="349" y="242"/>
                      <a:pt x="349" y="242"/>
                    </a:cubicBezTo>
                    <a:cubicBezTo>
                      <a:pt x="297" y="283"/>
                      <a:pt x="239" y="350"/>
                      <a:pt x="200" y="411"/>
                    </a:cubicBezTo>
                    <a:cubicBezTo>
                      <a:pt x="181" y="438"/>
                      <a:pt x="164" y="475"/>
                      <a:pt x="146" y="509"/>
                    </a:cubicBezTo>
                    <a:cubicBezTo>
                      <a:pt x="148" y="505"/>
                      <a:pt x="148" y="505"/>
                      <a:pt x="148" y="505"/>
                    </a:cubicBezTo>
                    <a:cubicBezTo>
                      <a:pt x="133" y="540"/>
                      <a:pt x="133" y="540"/>
                      <a:pt x="133" y="540"/>
                    </a:cubicBezTo>
                    <a:cubicBezTo>
                      <a:pt x="144" y="515"/>
                      <a:pt x="144" y="515"/>
                      <a:pt x="144" y="515"/>
                    </a:cubicBezTo>
                    <a:cubicBezTo>
                      <a:pt x="141" y="523"/>
                      <a:pt x="139" y="529"/>
                      <a:pt x="136" y="536"/>
                    </a:cubicBezTo>
                    <a:cubicBezTo>
                      <a:pt x="119" y="573"/>
                      <a:pt x="100" y="626"/>
                      <a:pt x="91" y="676"/>
                    </a:cubicBezTo>
                    <a:cubicBezTo>
                      <a:pt x="87" y="709"/>
                      <a:pt x="84" y="697"/>
                      <a:pt x="82" y="729"/>
                    </a:cubicBezTo>
                    <a:cubicBezTo>
                      <a:pt x="82" y="726"/>
                      <a:pt x="82" y="725"/>
                      <a:pt x="82" y="723"/>
                    </a:cubicBezTo>
                    <a:cubicBezTo>
                      <a:pt x="79" y="757"/>
                      <a:pt x="75" y="775"/>
                      <a:pt x="77" y="809"/>
                    </a:cubicBezTo>
                    <a:cubicBezTo>
                      <a:pt x="75" y="805"/>
                      <a:pt x="77" y="832"/>
                      <a:pt x="76" y="829"/>
                    </a:cubicBezTo>
                    <a:cubicBezTo>
                      <a:pt x="76" y="831"/>
                      <a:pt x="76" y="831"/>
                      <a:pt x="76" y="831"/>
                    </a:cubicBezTo>
                    <a:cubicBezTo>
                      <a:pt x="76" y="839"/>
                      <a:pt x="75" y="857"/>
                      <a:pt x="75" y="854"/>
                    </a:cubicBezTo>
                    <a:cubicBezTo>
                      <a:pt x="77" y="869"/>
                      <a:pt x="77" y="869"/>
                      <a:pt x="77" y="869"/>
                    </a:cubicBezTo>
                    <a:cubicBezTo>
                      <a:pt x="76" y="871"/>
                      <a:pt x="76" y="871"/>
                      <a:pt x="76" y="871"/>
                    </a:cubicBezTo>
                    <a:cubicBezTo>
                      <a:pt x="78" y="890"/>
                      <a:pt x="82" y="933"/>
                      <a:pt x="83" y="944"/>
                    </a:cubicBezTo>
                    <a:cubicBezTo>
                      <a:pt x="90" y="993"/>
                      <a:pt x="112" y="1068"/>
                      <a:pt x="137" y="1125"/>
                    </a:cubicBezTo>
                    <a:cubicBezTo>
                      <a:pt x="141" y="1133"/>
                      <a:pt x="148" y="1149"/>
                      <a:pt x="154" y="1162"/>
                    </a:cubicBezTo>
                    <a:cubicBezTo>
                      <a:pt x="160" y="1176"/>
                      <a:pt x="160" y="1176"/>
                      <a:pt x="160" y="1176"/>
                    </a:cubicBezTo>
                    <a:cubicBezTo>
                      <a:pt x="166" y="1189"/>
                      <a:pt x="175" y="1202"/>
                      <a:pt x="181" y="1213"/>
                    </a:cubicBezTo>
                    <a:cubicBezTo>
                      <a:pt x="180" y="1212"/>
                      <a:pt x="180" y="1212"/>
                      <a:pt x="180" y="1212"/>
                    </a:cubicBezTo>
                    <a:cubicBezTo>
                      <a:pt x="187" y="1225"/>
                      <a:pt x="194" y="1237"/>
                      <a:pt x="201" y="1248"/>
                    </a:cubicBezTo>
                    <a:cubicBezTo>
                      <a:pt x="209" y="1262"/>
                      <a:pt x="218" y="1275"/>
                      <a:pt x="214" y="1272"/>
                    </a:cubicBezTo>
                    <a:cubicBezTo>
                      <a:pt x="217" y="1272"/>
                      <a:pt x="233" y="1300"/>
                      <a:pt x="233" y="1300"/>
                    </a:cubicBezTo>
                    <a:cubicBezTo>
                      <a:pt x="233" y="1296"/>
                      <a:pt x="345" y="1485"/>
                      <a:pt x="563" y="1578"/>
                    </a:cubicBezTo>
                    <a:cubicBezTo>
                      <a:pt x="782" y="1683"/>
                      <a:pt x="1049" y="1605"/>
                      <a:pt x="1133" y="1559"/>
                    </a:cubicBezTo>
                    <a:cubicBezTo>
                      <a:pt x="1139" y="1555"/>
                      <a:pt x="1156" y="1547"/>
                      <a:pt x="1149" y="1549"/>
                    </a:cubicBezTo>
                    <a:cubicBezTo>
                      <a:pt x="1162" y="1543"/>
                      <a:pt x="1168" y="1542"/>
                      <a:pt x="1170" y="1540"/>
                    </a:cubicBezTo>
                    <a:cubicBezTo>
                      <a:pt x="1153" y="1547"/>
                      <a:pt x="1175" y="1536"/>
                      <a:pt x="1157" y="1542"/>
                    </a:cubicBezTo>
                    <a:cubicBezTo>
                      <a:pt x="1168" y="1537"/>
                      <a:pt x="1168" y="1537"/>
                      <a:pt x="1168" y="1537"/>
                    </a:cubicBezTo>
                    <a:cubicBezTo>
                      <a:pt x="1170" y="1536"/>
                      <a:pt x="1154" y="1544"/>
                      <a:pt x="1156" y="1542"/>
                    </a:cubicBezTo>
                    <a:cubicBezTo>
                      <a:pt x="1153" y="1545"/>
                      <a:pt x="1153" y="1545"/>
                      <a:pt x="1153" y="1545"/>
                    </a:cubicBezTo>
                    <a:cubicBezTo>
                      <a:pt x="1144" y="1549"/>
                      <a:pt x="1139" y="1551"/>
                      <a:pt x="1136" y="1552"/>
                    </a:cubicBezTo>
                    <a:cubicBezTo>
                      <a:pt x="1128" y="1556"/>
                      <a:pt x="1123" y="1560"/>
                      <a:pt x="1102" y="1567"/>
                    </a:cubicBezTo>
                    <a:cubicBezTo>
                      <a:pt x="1108" y="1565"/>
                      <a:pt x="1108" y="1565"/>
                      <a:pt x="1108" y="1565"/>
                    </a:cubicBezTo>
                    <a:cubicBezTo>
                      <a:pt x="1091" y="1571"/>
                      <a:pt x="1097" y="1568"/>
                      <a:pt x="1093" y="1569"/>
                    </a:cubicBezTo>
                    <a:cubicBezTo>
                      <a:pt x="1097" y="1568"/>
                      <a:pt x="1097" y="1568"/>
                      <a:pt x="1097" y="1568"/>
                    </a:cubicBezTo>
                    <a:cubicBezTo>
                      <a:pt x="1083" y="1572"/>
                      <a:pt x="1083" y="1572"/>
                      <a:pt x="1083" y="1572"/>
                    </a:cubicBezTo>
                    <a:cubicBezTo>
                      <a:pt x="1093" y="1569"/>
                      <a:pt x="1111" y="1561"/>
                      <a:pt x="1102" y="1564"/>
                    </a:cubicBezTo>
                    <a:cubicBezTo>
                      <a:pt x="1081" y="1572"/>
                      <a:pt x="1107" y="1563"/>
                      <a:pt x="1092" y="1569"/>
                    </a:cubicBezTo>
                    <a:cubicBezTo>
                      <a:pt x="1083" y="1572"/>
                      <a:pt x="1085" y="1570"/>
                      <a:pt x="1085" y="1570"/>
                    </a:cubicBezTo>
                    <a:cubicBezTo>
                      <a:pt x="1068" y="1576"/>
                      <a:pt x="1068" y="1576"/>
                      <a:pt x="1068" y="1576"/>
                    </a:cubicBezTo>
                    <a:cubicBezTo>
                      <a:pt x="1069" y="1575"/>
                      <a:pt x="1080" y="1572"/>
                      <a:pt x="1072" y="1574"/>
                    </a:cubicBezTo>
                    <a:cubicBezTo>
                      <a:pt x="1051" y="1581"/>
                      <a:pt x="1051" y="1581"/>
                      <a:pt x="1051" y="1581"/>
                    </a:cubicBezTo>
                    <a:cubicBezTo>
                      <a:pt x="1047" y="1581"/>
                      <a:pt x="1028" y="1589"/>
                      <a:pt x="1018" y="1591"/>
                    </a:cubicBezTo>
                    <a:cubicBezTo>
                      <a:pt x="1033" y="1586"/>
                      <a:pt x="1016" y="1591"/>
                      <a:pt x="1018" y="1589"/>
                    </a:cubicBezTo>
                    <a:cubicBezTo>
                      <a:pt x="980" y="1599"/>
                      <a:pt x="980" y="1599"/>
                      <a:pt x="980" y="1599"/>
                    </a:cubicBezTo>
                    <a:cubicBezTo>
                      <a:pt x="976" y="1600"/>
                      <a:pt x="990" y="1596"/>
                      <a:pt x="984" y="1597"/>
                    </a:cubicBezTo>
                    <a:cubicBezTo>
                      <a:pt x="977" y="1599"/>
                      <a:pt x="972" y="1601"/>
                      <a:pt x="968" y="1602"/>
                    </a:cubicBezTo>
                    <a:cubicBezTo>
                      <a:pt x="965" y="1602"/>
                      <a:pt x="939" y="1607"/>
                      <a:pt x="940" y="1606"/>
                    </a:cubicBezTo>
                    <a:cubicBezTo>
                      <a:pt x="913" y="1609"/>
                      <a:pt x="929" y="1609"/>
                      <a:pt x="904" y="1612"/>
                    </a:cubicBezTo>
                    <a:cubicBezTo>
                      <a:pt x="901" y="1612"/>
                      <a:pt x="924" y="1609"/>
                      <a:pt x="913" y="1610"/>
                    </a:cubicBezTo>
                    <a:cubicBezTo>
                      <a:pt x="887" y="1613"/>
                      <a:pt x="887" y="1613"/>
                      <a:pt x="887" y="1613"/>
                    </a:cubicBezTo>
                    <a:cubicBezTo>
                      <a:pt x="889" y="1612"/>
                      <a:pt x="892" y="1611"/>
                      <a:pt x="902" y="1610"/>
                    </a:cubicBezTo>
                    <a:cubicBezTo>
                      <a:pt x="832" y="1617"/>
                      <a:pt x="794" y="1612"/>
                      <a:pt x="731" y="1605"/>
                    </a:cubicBezTo>
                    <a:cubicBezTo>
                      <a:pt x="722" y="1603"/>
                      <a:pt x="737" y="1605"/>
                      <a:pt x="744" y="1606"/>
                    </a:cubicBezTo>
                    <a:cubicBezTo>
                      <a:pt x="698" y="1601"/>
                      <a:pt x="680" y="1593"/>
                      <a:pt x="642" y="1583"/>
                    </a:cubicBezTo>
                    <a:cubicBezTo>
                      <a:pt x="642" y="1584"/>
                      <a:pt x="642" y="1584"/>
                      <a:pt x="642" y="1584"/>
                    </a:cubicBezTo>
                    <a:cubicBezTo>
                      <a:pt x="590" y="1566"/>
                      <a:pt x="529" y="1541"/>
                      <a:pt x="478" y="1506"/>
                    </a:cubicBezTo>
                    <a:cubicBezTo>
                      <a:pt x="483" y="1511"/>
                      <a:pt x="483" y="1511"/>
                      <a:pt x="483" y="1511"/>
                    </a:cubicBezTo>
                    <a:cubicBezTo>
                      <a:pt x="476" y="1507"/>
                      <a:pt x="465" y="1499"/>
                      <a:pt x="456" y="1494"/>
                    </a:cubicBezTo>
                    <a:cubicBezTo>
                      <a:pt x="455" y="1493"/>
                      <a:pt x="463" y="1497"/>
                      <a:pt x="448" y="1487"/>
                    </a:cubicBezTo>
                    <a:cubicBezTo>
                      <a:pt x="451" y="1489"/>
                      <a:pt x="457" y="1494"/>
                      <a:pt x="455" y="1493"/>
                    </a:cubicBezTo>
                    <a:cubicBezTo>
                      <a:pt x="411" y="1463"/>
                      <a:pt x="327" y="1388"/>
                      <a:pt x="275" y="1317"/>
                    </a:cubicBezTo>
                    <a:cubicBezTo>
                      <a:pt x="203" y="1224"/>
                      <a:pt x="146" y="1107"/>
                      <a:pt x="118" y="995"/>
                    </a:cubicBezTo>
                    <a:cubicBezTo>
                      <a:pt x="122" y="1012"/>
                      <a:pt x="119" y="1005"/>
                      <a:pt x="116" y="992"/>
                    </a:cubicBezTo>
                    <a:cubicBezTo>
                      <a:pt x="112" y="956"/>
                      <a:pt x="101" y="931"/>
                      <a:pt x="102" y="893"/>
                    </a:cubicBezTo>
                    <a:cubicBezTo>
                      <a:pt x="93" y="826"/>
                      <a:pt x="102" y="766"/>
                      <a:pt x="109" y="704"/>
                    </a:cubicBezTo>
                    <a:cubicBezTo>
                      <a:pt x="110" y="703"/>
                      <a:pt x="110" y="703"/>
                      <a:pt x="110" y="703"/>
                    </a:cubicBezTo>
                    <a:cubicBezTo>
                      <a:pt x="112" y="694"/>
                      <a:pt x="112" y="692"/>
                      <a:pt x="114" y="682"/>
                    </a:cubicBezTo>
                    <a:cubicBezTo>
                      <a:pt x="114" y="682"/>
                      <a:pt x="114" y="682"/>
                      <a:pt x="114" y="682"/>
                    </a:cubicBezTo>
                    <a:cubicBezTo>
                      <a:pt x="119" y="660"/>
                      <a:pt x="125" y="632"/>
                      <a:pt x="130" y="620"/>
                    </a:cubicBezTo>
                    <a:cubicBezTo>
                      <a:pt x="129" y="619"/>
                      <a:pt x="129" y="619"/>
                      <a:pt x="129" y="619"/>
                    </a:cubicBezTo>
                    <a:cubicBezTo>
                      <a:pt x="133" y="606"/>
                      <a:pt x="132" y="612"/>
                      <a:pt x="136" y="599"/>
                    </a:cubicBezTo>
                    <a:cubicBezTo>
                      <a:pt x="136" y="599"/>
                      <a:pt x="136" y="599"/>
                      <a:pt x="136" y="599"/>
                    </a:cubicBezTo>
                    <a:cubicBezTo>
                      <a:pt x="140" y="583"/>
                      <a:pt x="140" y="583"/>
                      <a:pt x="140" y="583"/>
                    </a:cubicBezTo>
                    <a:cubicBezTo>
                      <a:pt x="140" y="585"/>
                      <a:pt x="155" y="547"/>
                      <a:pt x="160" y="537"/>
                    </a:cubicBezTo>
                    <a:cubicBezTo>
                      <a:pt x="165" y="520"/>
                      <a:pt x="181" y="490"/>
                      <a:pt x="193" y="466"/>
                    </a:cubicBezTo>
                    <a:cubicBezTo>
                      <a:pt x="196" y="462"/>
                      <a:pt x="213" y="434"/>
                      <a:pt x="226" y="416"/>
                    </a:cubicBezTo>
                    <a:cubicBezTo>
                      <a:pt x="247" y="381"/>
                      <a:pt x="284" y="335"/>
                      <a:pt x="321" y="299"/>
                    </a:cubicBezTo>
                    <a:cubicBezTo>
                      <a:pt x="320" y="298"/>
                      <a:pt x="320" y="298"/>
                      <a:pt x="320" y="298"/>
                    </a:cubicBezTo>
                    <a:cubicBezTo>
                      <a:pt x="329" y="289"/>
                      <a:pt x="329" y="289"/>
                      <a:pt x="329" y="289"/>
                    </a:cubicBezTo>
                    <a:cubicBezTo>
                      <a:pt x="329" y="289"/>
                      <a:pt x="331" y="288"/>
                      <a:pt x="329" y="289"/>
                    </a:cubicBezTo>
                    <a:cubicBezTo>
                      <a:pt x="337" y="282"/>
                      <a:pt x="353" y="268"/>
                      <a:pt x="361" y="261"/>
                    </a:cubicBezTo>
                    <a:cubicBezTo>
                      <a:pt x="355" y="265"/>
                      <a:pt x="354" y="267"/>
                      <a:pt x="348" y="272"/>
                    </a:cubicBezTo>
                    <a:cubicBezTo>
                      <a:pt x="339" y="279"/>
                      <a:pt x="347" y="271"/>
                      <a:pt x="358" y="262"/>
                    </a:cubicBezTo>
                    <a:cubicBezTo>
                      <a:pt x="358" y="262"/>
                      <a:pt x="358" y="262"/>
                      <a:pt x="358" y="262"/>
                    </a:cubicBezTo>
                    <a:cubicBezTo>
                      <a:pt x="366" y="255"/>
                      <a:pt x="366" y="255"/>
                      <a:pt x="366" y="255"/>
                    </a:cubicBezTo>
                    <a:cubicBezTo>
                      <a:pt x="367" y="255"/>
                      <a:pt x="375" y="249"/>
                      <a:pt x="376" y="249"/>
                    </a:cubicBezTo>
                    <a:cubicBezTo>
                      <a:pt x="411" y="221"/>
                      <a:pt x="435" y="201"/>
                      <a:pt x="475" y="178"/>
                    </a:cubicBezTo>
                    <a:cubicBezTo>
                      <a:pt x="471" y="181"/>
                      <a:pt x="504" y="161"/>
                      <a:pt x="497" y="167"/>
                    </a:cubicBezTo>
                    <a:cubicBezTo>
                      <a:pt x="521" y="153"/>
                      <a:pt x="492" y="168"/>
                      <a:pt x="503" y="161"/>
                    </a:cubicBezTo>
                    <a:cubicBezTo>
                      <a:pt x="509" y="157"/>
                      <a:pt x="516" y="153"/>
                      <a:pt x="518" y="153"/>
                    </a:cubicBezTo>
                    <a:cubicBezTo>
                      <a:pt x="515" y="155"/>
                      <a:pt x="524" y="151"/>
                      <a:pt x="518" y="154"/>
                    </a:cubicBezTo>
                    <a:cubicBezTo>
                      <a:pt x="535" y="146"/>
                      <a:pt x="535" y="146"/>
                      <a:pt x="535" y="146"/>
                    </a:cubicBezTo>
                    <a:cubicBezTo>
                      <a:pt x="537" y="145"/>
                      <a:pt x="533" y="147"/>
                      <a:pt x="531" y="148"/>
                    </a:cubicBezTo>
                    <a:cubicBezTo>
                      <a:pt x="566" y="132"/>
                      <a:pt x="593" y="121"/>
                      <a:pt x="625" y="110"/>
                    </a:cubicBezTo>
                    <a:cubicBezTo>
                      <a:pt x="628" y="109"/>
                      <a:pt x="612" y="114"/>
                      <a:pt x="615" y="113"/>
                    </a:cubicBezTo>
                    <a:cubicBezTo>
                      <a:pt x="647" y="93"/>
                      <a:pt x="644" y="123"/>
                      <a:pt x="673" y="74"/>
                    </a:cubicBezTo>
                    <a:cubicBezTo>
                      <a:pt x="671" y="83"/>
                      <a:pt x="683" y="62"/>
                      <a:pt x="668" y="96"/>
                    </a:cubicBezTo>
                    <a:cubicBezTo>
                      <a:pt x="681" y="55"/>
                      <a:pt x="667" y="74"/>
                      <a:pt x="666" y="51"/>
                    </a:cubicBezTo>
                    <a:cubicBezTo>
                      <a:pt x="666" y="48"/>
                      <a:pt x="671" y="64"/>
                      <a:pt x="674" y="72"/>
                    </a:cubicBezTo>
                    <a:cubicBezTo>
                      <a:pt x="670" y="61"/>
                      <a:pt x="663" y="33"/>
                      <a:pt x="664" y="42"/>
                    </a:cubicBezTo>
                    <a:cubicBezTo>
                      <a:pt x="661" y="28"/>
                      <a:pt x="661" y="23"/>
                      <a:pt x="660" y="16"/>
                    </a:cubicBezTo>
                    <a:cubicBezTo>
                      <a:pt x="660" y="16"/>
                      <a:pt x="662" y="28"/>
                      <a:pt x="660" y="21"/>
                    </a:cubicBezTo>
                    <a:cubicBezTo>
                      <a:pt x="659" y="13"/>
                      <a:pt x="659" y="13"/>
                      <a:pt x="659" y="13"/>
                    </a:cubicBezTo>
                    <a:cubicBezTo>
                      <a:pt x="652" y="8"/>
                      <a:pt x="673" y="20"/>
                      <a:pt x="643" y="0"/>
                    </a:cubicBezTo>
                    <a:cubicBezTo>
                      <a:pt x="639" y="1"/>
                      <a:pt x="639" y="1"/>
                      <a:pt x="639" y="1"/>
                    </a:cubicBezTo>
                    <a:cubicBezTo>
                      <a:pt x="621" y="7"/>
                      <a:pt x="621" y="7"/>
                      <a:pt x="621" y="7"/>
                    </a:cubicBezTo>
                    <a:cubicBezTo>
                      <a:pt x="609" y="10"/>
                      <a:pt x="596" y="15"/>
                      <a:pt x="584" y="18"/>
                    </a:cubicBezTo>
                    <a:cubicBezTo>
                      <a:pt x="584" y="18"/>
                      <a:pt x="583" y="18"/>
                      <a:pt x="585" y="17"/>
                    </a:cubicBezTo>
                    <a:cubicBezTo>
                      <a:pt x="567" y="25"/>
                      <a:pt x="568" y="20"/>
                      <a:pt x="543" y="3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353"/>
              <p:cNvSpPr>
                <a:spLocks/>
              </p:cNvSpPr>
              <p:nvPr/>
            </p:nvSpPr>
            <p:spPr bwMode="auto">
              <a:xfrm>
                <a:off x="2629" y="1680"/>
                <a:ext cx="1" cy="4"/>
              </a:xfrm>
              <a:custGeom>
                <a:avLst/>
                <a:gdLst>
                  <a:gd name="T0" fmla="*/ 5 w 5"/>
                  <a:gd name="T1" fmla="*/ 13 h 13"/>
                  <a:gd name="T2" fmla="*/ 2 w 5"/>
                  <a:gd name="T3" fmla="*/ 4 h 13"/>
                  <a:gd name="T4" fmla="*/ 0 w 5"/>
                  <a:gd name="T5" fmla="*/ 0 h 13"/>
                  <a:gd name="T6" fmla="*/ 5 w 5"/>
                  <a:gd name="T7" fmla="*/ 13 h 13"/>
                </a:gdLst>
                <a:ahLst/>
                <a:cxnLst>
                  <a:cxn ang="0">
                    <a:pos x="T0" y="T1"/>
                  </a:cxn>
                  <a:cxn ang="0">
                    <a:pos x="T2" y="T3"/>
                  </a:cxn>
                  <a:cxn ang="0">
                    <a:pos x="T4" y="T5"/>
                  </a:cxn>
                  <a:cxn ang="0">
                    <a:pos x="T6" y="T7"/>
                  </a:cxn>
                </a:cxnLst>
                <a:rect l="0" t="0" r="r" b="b"/>
                <a:pathLst>
                  <a:path w="5" h="13">
                    <a:moveTo>
                      <a:pt x="5" y="13"/>
                    </a:moveTo>
                    <a:cubicBezTo>
                      <a:pt x="2" y="4"/>
                      <a:pt x="2" y="4"/>
                      <a:pt x="2" y="4"/>
                    </a:cubicBezTo>
                    <a:cubicBezTo>
                      <a:pt x="2" y="4"/>
                      <a:pt x="2" y="4"/>
                      <a:pt x="0" y="0"/>
                    </a:cubicBezTo>
                    <a:lnTo>
                      <a:pt x="5" y="1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354"/>
              <p:cNvSpPr>
                <a:spLocks/>
              </p:cNvSpPr>
              <p:nvPr/>
            </p:nvSpPr>
            <p:spPr bwMode="auto">
              <a:xfrm>
                <a:off x="2626" y="1531"/>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0"/>
                      <a:pt x="0" y="0"/>
                      <a:pt x="0" y="0"/>
                    </a:cubicBezTo>
                    <a:cubicBezTo>
                      <a:pt x="0" y="2"/>
                      <a:pt x="0" y="3"/>
                      <a:pt x="0" y="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355"/>
              <p:cNvSpPr>
                <a:spLocks/>
              </p:cNvSpPr>
              <p:nvPr/>
            </p:nvSpPr>
            <p:spPr bwMode="auto">
              <a:xfrm>
                <a:off x="2636" y="1495"/>
                <a:ext cx="2" cy="3"/>
              </a:xfrm>
              <a:custGeom>
                <a:avLst/>
                <a:gdLst>
                  <a:gd name="T0" fmla="*/ 3 w 5"/>
                  <a:gd name="T1" fmla="*/ 3 h 11"/>
                  <a:gd name="T2" fmla="*/ 5 w 5"/>
                  <a:gd name="T3" fmla="*/ 1 h 11"/>
                  <a:gd name="T4" fmla="*/ 3 w 5"/>
                  <a:gd name="T5" fmla="*/ 3 h 11"/>
                </a:gdLst>
                <a:ahLst/>
                <a:cxnLst>
                  <a:cxn ang="0">
                    <a:pos x="T0" y="T1"/>
                  </a:cxn>
                  <a:cxn ang="0">
                    <a:pos x="T2" y="T3"/>
                  </a:cxn>
                  <a:cxn ang="0">
                    <a:pos x="T4" y="T5"/>
                  </a:cxn>
                </a:cxnLst>
                <a:rect l="0" t="0" r="r" b="b"/>
                <a:pathLst>
                  <a:path w="5" h="11">
                    <a:moveTo>
                      <a:pt x="3" y="3"/>
                    </a:moveTo>
                    <a:cubicBezTo>
                      <a:pt x="0" y="11"/>
                      <a:pt x="3" y="4"/>
                      <a:pt x="5" y="1"/>
                    </a:cubicBezTo>
                    <a:cubicBezTo>
                      <a:pt x="5" y="0"/>
                      <a:pt x="4" y="1"/>
                      <a:pt x="3" y="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356"/>
              <p:cNvSpPr>
                <a:spLocks/>
              </p:cNvSpPr>
              <p:nvPr/>
            </p:nvSpPr>
            <p:spPr bwMode="auto">
              <a:xfrm>
                <a:off x="2668" y="1762"/>
                <a:ext cx="0" cy="1"/>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0"/>
                      <a:pt x="0" y="0"/>
                    </a:cubicBezTo>
                    <a:cubicBezTo>
                      <a:pt x="1" y="2"/>
                      <a:pt x="2" y="2"/>
                      <a:pt x="2"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357"/>
              <p:cNvSpPr>
                <a:spLocks/>
              </p:cNvSpPr>
              <p:nvPr/>
            </p:nvSpPr>
            <p:spPr bwMode="auto">
              <a:xfrm>
                <a:off x="2859" y="189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358"/>
              <p:cNvSpPr>
                <a:spLocks/>
              </p:cNvSpPr>
              <p:nvPr/>
            </p:nvSpPr>
            <p:spPr bwMode="auto">
              <a:xfrm>
                <a:off x="2844" y="1894"/>
                <a:ext cx="3" cy="0"/>
              </a:xfrm>
              <a:custGeom>
                <a:avLst/>
                <a:gdLst>
                  <a:gd name="T0" fmla="*/ 8 w 8"/>
                  <a:gd name="T1" fmla="*/ 1 h 1"/>
                  <a:gd name="T2" fmla="*/ 0 w 8"/>
                  <a:gd name="T3" fmla="*/ 0 h 1"/>
                  <a:gd name="T4" fmla="*/ 8 w 8"/>
                  <a:gd name="T5" fmla="*/ 1 h 1"/>
                </a:gdLst>
                <a:ahLst/>
                <a:cxnLst>
                  <a:cxn ang="0">
                    <a:pos x="T0" y="T1"/>
                  </a:cxn>
                  <a:cxn ang="0">
                    <a:pos x="T2" y="T3"/>
                  </a:cxn>
                  <a:cxn ang="0">
                    <a:pos x="T4" y="T5"/>
                  </a:cxn>
                </a:cxnLst>
                <a:rect l="0" t="0" r="r" b="b"/>
                <a:pathLst>
                  <a:path w="8" h="1">
                    <a:moveTo>
                      <a:pt x="8" y="1"/>
                    </a:moveTo>
                    <a:cubicBezTo>
                      <a:pt x="6" y="1"/>
                      <a:pt x="4" y="0"/>
                      <a:pt x="0" y="0"/>
                    </a:cubicBezTo>
                    <a:cubicBezTo>
                      <a:pt x="4" y="1"/>
                      <a:pt x="6" y="1"/>
                      <a:pt x="8"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359"/>
              <p:cNvSpPr>
                <a:spLocks/>
              </p:cNvSpPr>
              <p:nvPr/>
            </p:nvSpPr>
            <p:spPr bwMode="auto">
              <a:xfrm>
                <a:off x="2640" y="1708"/>
                <a:ext cx="1" cy="3"/>
              </a:xfrm>
              <a:custGeom>
                <a:avLst/>
                <a:gdLst>
                  <a:gd name="T0" fmla="*/ 3 w 3"/>
                  <a:gd name="T1" fmla="*/ 7 h 7"/>
                  <a:gd name="T2" fmla="*/ 0 w 3"/>
                  <a:gd name="T3" fmla="*/ 0 h 7"/>
                  <a:gd name="T4" fmla="*/ 3 w 3"/>
                  <a:gd name="T5" fmla="*/ 7 h 7"/>
                </a:gdLst>
                <a:ahLst/>
                <a:cxnLst>
                  <a:cxn ang="0">
                    <a:pos x="T0" y="T1"/>
                  </a:cxn>
                  <a:cxn ang="0">
                    <a:pos x="T2" y="T3"/>
                  </a:cxn>
                  <a:cxn ang="0">
                    <a:pos x="T4" y="T5"/>
                  </a:cxn>
                </a:cxnLst>
                <a:rect l="0" t="0" r="r" b="b"/>
                <a:pathLst>
                  <a:path w="3" h="7">
                    <a:moveTo>
                      <a:pt x="3" y="7"/>
                    </a:moveTo>
                    <a:cubicBezTo>
                      <a:pt x="0" y="0"/>
                      <a:pt x="0" y="0"/>
                      <a:pt x="0" y="0"/>
                    </a:cubicBezTo>
                    <a:cubicBezTo>
                      <a:pt x="2" y="4"/>
                      <a:pt x="3" y="6"/>
                      <a:pt x="3" y="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Rectangle 360"/>
              <p:cNvSpPr>
                <a:spLocks noChangeArrowheads="1"/>
              </p:cNvSpPr>
              <p:nvPr/>
            </p:nvSpPr>
            <p:spPr bwMode="auto">
              <a:xfrm>
                <a:off x="2838" y="1893"/>
                <a:ext cx="3"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361"/>
              <p:cNvSpPr>
                <a:spLocks/>
              </p:cNvSpPr>
              <p:nvPr/>
            </p:nvSpPr>
            <p:spPr bwMode="auto">
              <a:xfrm>
                <a:off x="2860" y="1897"/>
                <a:ext cx="4" cy="1"/>
              </a:xfrm>
              <a:custGeom>
                <a:avLst/>
                <a:gdLst>
                  <a:gd name="T0" fmla="*/ 12 w 12"/>
                  <a:gd name="T1" fmla="*/ 2 h 2"/>
                  <a:gd name="T2" fmla="*/ 0 w 12"/>
                  <a:gd name="T3" fmla="*/ 0 h 2"/>
                  <a:gd name="T4" fmla="*/ 12 w 12"/>
                  <a:gd name="T5" fmla="*/ 2 h 2"/>
                </a:gdLst>
                <a:ahLst/>
                <a:cxnLst>
                  <a:cxn ang="0">
                    <a:pos x="T0" y="T1"/>
                  </a:cxn>
                  <a:cxn ang="0">
                    <a:pos x="T2" y="T3"/>
                  </a:cxn>
                  <a:cxn ang="0">
                    <a:pos x="T4" y="T5"/>
                  </a:cxn>
                </a:cxnLst>
                <a:rect l="0" t="0" r="r" b="b"/>
                <a:pathLst>
                  <a:path w="12" h="2">
                    <a:moveTo>
                      <a:pt x="12" y="2"/>
                    </a:moveTo>
                    <a:cubicBezTo>
                      <a:pt x="9" y="2"/>
                      <a:pt x="3" y="1"/>
                      <a:pt x="0" y="0"/>
                    </a:cubicBezTo>
                    <a:cubicBezTo>
                      <a:pt x="5" y="1"/>
                      <a:pt x="9" y="2"/>
                      <a:pt x="12"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362"/>
              <p:cNvSpPr>
                <a:spLocks/>
              </p:cNvSpPr>
              <p:nvPr/>
            </p:nvSpPr>
            <p:spPr bwMode="auto">
              <a:xfrm>
                <a:off x="2722" y="1828"/>
                <a:ext cx="3" cy="2"/>
              </a:xfrm>
              <a:custGeom>
                <a:avLst/>
                <a:gdLst>
                  <a:gd name="T0" fmla="*/ 7 w 7"/>
                  <a:gd name="T1" fmla="*/ 6 h 6"/>
                  <a:gd name="T2" fmla="*/ 6 w 7"/>
                  <a:gd name="T3" fmla="*/ 5 h 6"/>
                  <a:gd name="T4" fmla="*/ 7 w 7"/>
                  <a:gd name="T5" fmla="*/ 6 h 6"/>
                </a:gdLst>
                <a:ahLst/>
                <a:cxnLst>
                  <a:cxn ang="0">
                    <a:pos x="T0" y="T1"/>
                  </a:cxn>
                  <a:cxn ang="0">
                    <a:pos x="T2" y="T3"/>
                  </a:cxn>
                  <a:cxn ang="0">
                    <a:pos x="T4" y="T5"/>
                  </a:cxn>
                </a:cxnLst>
                <a:rect l="0" t="0" r="r" b="b"/>
                <a:pathLst>
                  <a:path w="7" h="6">
                    <a:moveTo>
                      <a:pt x="7" y="6"/>
                    </a:moveTo>
                    <a:cubicBezTo>
                      <a:pt x="6" y="5"/>
                      <a:pt x="6" y="5"/>
                      <a:pt x="6" y="5"/>
                    </a:cubicBezTo>
                    <a:cubicBezTo>
                      <a:pt x="0" y="0"/>
                      <a:pt x="4" y="3"/>
                      <a:pt x="7"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363"/>
              <p:cNvSpPr>
                <a:spLocks/>
              </p:cNvSpPr>
              <p:nvPr/>
            </p:nvSpPr>
            <p:spPr bwMode="auto">
              <a:xfrm>
                <a:off x="2825" y="1890"/>
                <a:ext cx="2" cy="0"/>
              </a:xfrm>
              <a:custGeom>
                <a:avLst/>
                <a:gdLst>
                  <a:gd name="T0" fmla="*/ 2 w 2"/>
                  <a:gd name="T1" fmla="*/ 1 w 2"/>
                  <a:gd name="T2" fmla="*/ 0 w 2"/>
                  <a:gd name="T3" fmla="*/ 2 w 2"/>
                </a:gdLst>
                <a:ahLst/>
                <a:cxnLst>
                  <a:cxn ang="0">
                    <a:pos x="T0" y="0"/>
                  </a:cxn>
                  <a:cxn ang="0">
                    <a:pos x="T1" y="0"/>
                  </a:cxn>
                  <a:cxn ang="0">
                    <a:pos x="T2" y="0"/>
                  </a:cxn>
                  <a:cxn ang="0">
                    <a:pos x="T3" y="0"/>
                  </a:cxn>
                </a:cxnLst>
                <a:rect l="0" t="0" r="r" b="b"/>
                <a:pathLst>
                  <a:path w="2">
                    <a:moveTo>
                      <a:pt x="2" y="0"/>
                    </a:moveTo>
                    <a:lnTo>
                      <a:pt x="1" y="0"/>
                    </a:lnTo>
                    <a:lnTo>
                      <a:pt x="0" y="0"/>
                    </a:lnTo>
                    <a:lnTo>
                      <a:pt x="2"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364"/>
              <p:cNvSpPr>
                <a:spLocks/>
              </p:cNvSpPr>
              <p:nvPr/>
            </p:nvSpPr>
            <p:spPr bwMode="auto">
              <a:xfrm>
                <a:off x="2877" y="1899"/>
                <a:ext cx="2" cy="0"/>
              </a:xfrm>
              <a:custGeom>
                <a:avLst/>
                <a:gdLst>
                  <a:gd name="T0" fmla="*/ 1 w 2"/>
                  <a:gd name="T1" fmla="*/ 0 w 2"/>
                  <a:gd name="T2" fmla="*/ 2 w 2"/>
                  <a:gd name="T3" fmla="*/ 1 w 2"/>
                </a:gdLst>
                <a:ahLst/>
                <a:cxnLst>
                  <a:cxn ang="0">
                    <a:pos x="T0" y="0"/>
                  </a:cxn>
                  <a:cxn ang="0">
                    <a:pos x="T1" y="0"/>
                  </a:cxn>
                  <a:cxn ang="0">
                    <a:pos x="T2" y="0"/>
                  </a:cxn>
                  <a:cxn ang="0">
                    <a:pos x="T3" y="0"/>
                  </a:cxn>
                </a:cxnLst>
                <a:rect l="0" t="0" r="r" b="b"/>
                <a:pathLst>
                  <a:path w="2">
                    <a:moveTo>
                      <a:pt x="1" y="0"/>
                    </a:moveTo>
                    <a:lnTo>
                      <a:pt x="0" y="0"/>
                    </a:lnTo>
                    <a:lnTo>
                      <a:pt x="2"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365"/>
              <p:cNvSpPr>
                <a:spLocks/>
              </p:cNvSpPr>
              <p:nvPr/>
            </p:nvSpPr>
            <p:spPr bwMode="auto">
              <a:xfrm>
                <a:off x="2764" y="1861"/>
                <a:ext cx="2" cy="1"/>
              </a:xfrm>
              <a:custGeom>
                <a:avLst/>
                <a:gdLst>
                  <a:gd name="T0" fmla="*/ 1 w 5"/>
                  <a:gd name="T1" fmla="*/ 2 h 3"/>
                  <a:gd name="T2" fmla="*/ 5 w 5"/>
                  <a:gd name="T3" fmla="*/ 3 h 3"/>
                  <a:gd name="T4" fmla="*/ 1 w 5"/>
                  <a:gd name="T5" fmla="*/ 2 h 3"/>
                </a:gdLst>
                <a:ahLst/>
                <a:cxnLst>
                  <a:cxn ang="0">
                    <a:pos x="T0" y="T1"/>
                  </a:cxn>
                  <a:cxn ang="0">
                    <a:pos x="T2" y="T3"/>
                  </a:cxn>
                  <a:cxn ang="0">
                    <a:pos x="T4" y="T5"/>
                  </a:cxn>
                </a:cxnLst>
                <a:rect l="0" t="0" r="r" b="b"/>
                <a:pathLst>
                  <a:path w="5" h="3">
                    <a:moveTo>
                      <a:pt x="1" y="2"/>
                    </a:moveTo>
                    <a:cubicBezTo>
                      <a:pt x="3" y="3"/>
                      <a:pt x="4" y="3"/>
                      <a:pt x="5" y="3"/>
                    </a:cubicBezTo>
                    <a:cubicBezTo>
                      <a:pt x="2" y="1"/>
                      <a:pt x="0" y="0"/>
                      <a:pt x="1"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366"/>
              <p:cNvSpPr>
                <a:spLocks/>
              </p:cNvSpPr>
              <p:nvPr/>
            </p:nvSpPr>
            <p:spPr bwMode="auto">
              <a:xfrm>
                <a:off x="2834" y="13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367"/>
              <p:cNvSpPr>
                <a:spLocks/>
              </p:cNvSpPr>
              <p:nvPr/>
            </p:nvSpPr>
            <p:spPr bwMode="auto">
              <a:xfrm>
                <a:off x="2832" y="136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368"/>
              <p:cNvSpPr>
                <a:spLocks/>
              </p:cNvSpPr>
              <p:nvPr/>
            </p:nvSpPr>
            <p:spPr bwMode="auto">
              <a:xfrm>
                <a:off x="2832" y="1378"/>
                <a:ext cx="0" cy="1"/>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369"/>
              <p:cNvSpPr>
                <a:spLocks/>
              </p:cNvSpPr>
              <p:nvPr/>
            </p:nvSpPr>
            <p:spPr bwMode="auto">
              <a:xfrm>
                <a:off x="2826" y="136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370"/>
              <p:cNvSpPr>
                <a:spLocks/>
              </p:cNvSpPr>
              <p:nvPr/>
            </p:nvSpPr>
            <p:spPr bwMode="auto">
              <a:xfrm>
                <a:off x="2825" y="13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371"/>
              <p:cNvSpPr>
                <a:spLocks/>
              </p:cNvSpPr>
              <p:nvPr/>
            </p:nvSpPr>
            <p:spPr bwMode="auto">
              <a:xfrm>
                <a:off x="2836" y="137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372"/>
              <p:cNvSpPr>
                <a:spLocks/>
              </p:cNvSpPr>
              <p:nvPr/>
            </p:nvSpPr>
            <p:spPr bwMode="auto">
              <a:xfrm>
                <a:off x="2836" y="13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373"/>
              <p:cNvSpPr>
                <a:spLocks/>
              </p:cNvSpPr>
              <p:nvPr/>
            </p:nvSpPr>
            <p:spPr bwMode="auto">
              <a:xfrm>
                <a:off x="2838" y="13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9" name="Freeform 374"/>
              <p:cNvSpPr>
                <a:spLocks/>
              </p:cNvSpPr>
              <p:nvPr/>
            </p:nvSpPr>
            <p:spPr bwMode="auto">
              <a:xfrm>
                <a:off x="2838" y="13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375"/>
              <p:cNvSpPr>
                <a:spLocks/>
              </p:cNvSpPr>
              <p:nvPr/>
            </p:nvSpPr>
            <p:spPr bwMode="auto">
              <a:xfrm>
                <a:off x="2820" y="135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376"/>
              <p:cNvSpPr>
                <a:spLocks/>
              </p:cNvSpPr>
              <p:nvPr/>
            </p:nvSpPr>
            <p:spPr bwMode="auto">
              <a:xfrm>
                <a:off x="2837" y="13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377"/>
              <p:cNvSpPr>
                <a:spLocks/>
              </p:cNvSpPr>
              <p:nvPr/>
            </p:nvSpPr>
            <p:spPr bwMode="auto">
              <a:xfrm>
                <a:off x="2818" y="13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378"/>
              <p:cNvSpPr>
                <a:spLocks/>
              </p:cNvSpPr>
              <p:nvPr/>
            </p:nvSpPr>
            <p:spPr bwMode="auto">
              <a:xfrm>
                <a:off x="2834" y="1381"/>
                <a:ext cx="0" cy="1"/>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1"/>
                      <a:pt x="0" y="2"/>
                    </a:cubicBezTo>
                    <a:cubicBezTo>
                      <a:pt x="0" y="1"/>
                      <a:pt x="1" y="1"/>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379"/>
              <p:cNvSpPr>
                <a:spLocks/>
              </p:cNvSpPr>
              <p:nvPr/>
            </p:nvSpPr>
            <p:spPr bwMode="auto">
              <a:xfrm>
                <a:off x="2840" y="13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Rectangle 380"/>
              <p:cNvSpPr>
                <a:spLocks noChangeArrowheads="1"/>
              </p:cNvSpPr>
              <p:nvPr/>
            </p:nvSpPr>
            <p:spPr bwMode="auto">
              <a:xfrm>
                <a:off x="2818" y="135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Rectangle 381"/>
              <p:cNvSpPr>
                <a:spLocks noChangeArrowheads="1"/>
              </p:cNvSpPr>
              <p:nvPr/>
            </p:nvSpPr>
            <p:spPr bwMode="auto">
              <a:xfrm>
                <a:off x="2840" y="137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382"/>
              <p:cNvSpPr>
                <a:spLocks/>
              </p:cNvSpPr>
              <p:nvPr/>
            </p:nvSpPr>
            <p:spPr bwMode="auto">
              <a:xfrm>
                <a:off x="2840" y="137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383"/>
              <p:cNvSpPr>
                <a:spLocks/>
              </p:cNvSpPr>
              <p:nvPr/>
            </p:nvSpPr>
            <p:spPr bwMode="auto">
              <a:xfrm>
                <a:off x="2819" y="1356"/>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384"/>
              <p:cNvSpPr>
                <a:spLocks/>
              </p:cNvSpPr>
              <p:nvPr/>
            </p:nvSpPr>
            <p:spPr bwMode="auto">
              <a:xfrm>
                <a:off x="2830" y="13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385"/>
              <p:cNvSpPr>
                <a:spLocks/>
              </p:cNvSpPr>
              <p:nvPr/>
            </p:nvSpPr>
            <p:spPr bwMode="auto">
              <a:xfrm>
                <a:off x="2826" y="136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Rectangle 386"/>
              <p:cNvSpPr>
                <a:spLocks noChangeArrowheads="1"/>
              </p:cNvSpPr>
              <p:nvPr/>
            </p:nvSpPr>
            <p:spPr bwMode="auto">
              <a:xfrm>
                <a:off x="2824" y="136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387"/>
              <p:cNvSpPr>
                <a:spLocks/>
              </p:cNvSpPr>
              <p:nvPr/>
            </p:nvSpPr>
            <p:spPr bwMode="auto">
              <a:xfrm>
                <a:off x="2824" y="1361"/>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388"/>
              <p:cNvSpPr>
                <a:spLocks/>
              </p:cNvSpPr>
              <p:nvPr/>
            </p:nvSpPr>
            <p:spPr bwMode="auto">
              <a:xfrm>
                <a:off x="2824" y="136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Rectangle 389"/>
              <p:cNvSpPr>
                <a:spLocks noChangeArrowheads="1"/>
              </p:cNvSpPr>
              <p:nvPr/>
            </p:nvSpPr>
            <p:spPr bwMode="auto">
              <a:xfrm>
                <a:off x="2830" y="136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390"/>
              <p:cNvSpPr>
                <a:spLocks/>
              </p:cNvSpPr>
              <p:nvPr/>
            </p:nvSpPr>
            <p:spPr bwMode="auto">
              <a:xfrm>
                <a:off x="2829" y="137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Rectangle 391"/>
              <p:cNvSpPr>
                <a:spLocks noChangeArrowheads="1"/>
              </p:cNvSpPr>
              <p:nvPr/>
            </p:nvSpPr>
            <p:spPr bwMode="auto">
              <a:xfrm>
                <a:off x="2824" y="136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392"/>
              <p:cNvSpPr>
                <a:spLocks/>
              </p:cNvSpPr>
              <p:nvPr/>
            </p:nvSpPr>
            <p:spPr bwMode="auto">
              <a:xfrm>
                <a:off x="2813" y="1347"/>
                <a:ext cx="35" cy="43"/>
              </a:xfrm>
              <a:custGeom>
                <a:avLst/>
                <a:gdLst>
                  <a:gd name="T0" fmla="*/ 30 w 104"/>
                  <a:gd name="T1" fmla="*/ 25 h 128"/>
                  <a:gd name="T2" fmla="*/ 51 w 104"/>
                  <a:gd name="T3" fmla="*/ 24 h 128"/>
                  <a:gd name="T4" fmla="*/ 52 w 104"/>
                  <a:gd name="T5" fmla="*/ 19 h 128"/>
                  <a:gd name="T6" fmla="*/ 26 w 104"/>
                  <a:gd name="T7" fmla="*/ 18 h 128"/>
                  <a:gd name="T8" fmla="*/ 25 w 104"/>
                  <a:gd name="T9" fmla="*/ 32 h 128"/>
                  <a:gd name="T10" fmla="*/ 35 w 104"/>
                  <a:gd name="T11" fmla="*/ 54 h 128"/>
                  <a:gd name="T12" fmla="*/ 43 w 104"/>
                  <a:gd name="T13" fmla="*/ 44 h 128"/>
                  <a:gd name="T14" fmla="*/ 32 w 104"/>
                  <a:gd name="T15" fmla="*/ 42 h 128"/>
                  <a:gd name="T16" fmla="*/ 32 w 104"/>
                  <a:gd name="T17" fmla="*/ 48 h 128"/>
                  <a:gd name="T18" fmla="*/ 29 w 104"/>
                  <a:gd name="T19" fmla="*/ 61 h 128"/>
                  <a:gd name="T20" fmla="*/ 48 w 104"/>
                  <a:gd name="T21" fmla="*/ 64 h 128"/>
                  <a:gd name="T22" fmla="*/ 54 w 104"/>
                  <a:gd name="T23" fmla="*/ 54 h 128"/>
                  <a:gd name="T24" fmla="*/ 46 w 104"/>
                  <a:gd name="T25" fmla="*/ 46 h 128"/>
                  <a:gd name="T26" fmla="*/ 45 w 104"/>
                  <a:gd name="T27" fmla="*/ 57 h 128"/>
                  <a:gd name="T28" fmla="*/ 42 w 104"/>
                  <a:gd name="T29" fmla="*/ 69 h 128"/>
                  <a:gd name="T30" fmla="*/ 49 w 104"/>
                  <a:gd name="T31" fmla="*/ 81 h 128"/>
                  <a:gd name="T32" fmla="*/ 51 w 104"/>
                  <a:gd name="T33" fmla="*/ 77 h 128"/>
                  <a:gd name="T34" fmla="*/ 52 w 104"/>
                  <a:gd name="T35" fmla="*/ 88 h 128"/>
                  <a:gd name="T36" fmla="*/ 52 w 104"/>
                  <a:gd name="T37" fmla="*/ 97 h 128"/>
                  <a:gd name="T38" fmla="*/ 49 w 104"/>
                  <a:gd name="T39" fmla="*/ 97 h 128"/>
                  <a:gd name="T40" fmla="*/ 61 w 104"/>
                  <a:gd name="T41" fmla="*/ 99 h 128"/>
                  <a:gd name="T42" fmla="*/ 67 w 104"/>
                  <a:gd name="T43" fmla="*/ 95 h 128"/>
                  <a:gd name="T44" fmla="*/ 69 w 104"/>
                  <a:gd name="T45" fmla="*/ 91 h 128"/>
                  <a:gd name="T46" fmla="*/ 69 w 104"/>
                  <a:gd name="T47" fmla="*/ 84 h 128"/>
                  <a:gd name="T48" fmla="*/ 65 w 104"/>
                  <a:gd name="T49" fmla="*/ 92 h 128"/>
                  <a:gd name="T50" fmla="*/ 67 w 104"/>
                  <a:gd name="T51" fmla="*/ 89 h 128"/>
                  <a:gd name="T52" fmla="*/ 72 w 104"/>
                  <a:gd name="T53" fmla="*/ 84 h 128"/>
                  <a:gd name="T54" fmla="*/ 70 w 104"/>
                  <a:gd name="T55" fmla="*/ 81 h 128"/>
                  <a:gd name="T56" fmla="*/ 60 w 104"/>
                  <a:gd name="T57" fmla="*/ 90 h 128"/>
                  <a:gd name="T58" fmla="*/ 55 w 104"/>
                  <a:gd name="T59" fmla="*/ 94 h 128"/>
                  <a:gd name="T60" fmla="*/ 63 w 104"/>
                  <a:gd name="T61" fmla="*/ 84 h 128"/>
                  <a:gd name="T62" fmla="*/ 56 w 104"/>
                  <a:gd name="T63" fmla="*/ 67 h 128"/>
                  <a:gd name="T64" fmla="*/ 42 w 104"/>
                  <a:gd name="T65" fmla="*/ 72 h 128"/>
                  <a:gd name="T66" fmla="*/ 50 w 104"/>
                  <a:gd name="T67" fmla="*/ 75 h 128"/>
                  <a:gd name="T68" fmla="*/ 57 w 104"/>
                  <a:gd name="T69" fmla="*/ 63 h 128"/>
                  <a:gd name="T70" fmla="*/ 44 w 104"/>
                  <a:gd name="T71" fmla="*/ 43 h 128"/>
                  <a:gd name="T72" fmla="*/ 35 w 104"/>
                  <a:gd name="T73" fmla="*/ 56 h 128"/>
                  <a:gd name="T74" fmla="*/ 47 w 104"/>
                  <a:gd name="T75" fmla="*/ 59 h 128"/>
                  <a:gd name="T76" fmla="*/ 50 w 104"/>
                  <a:gd name="T77" fmla="*/ 50 h 128"/>
                  <a:gd name="T78" fmla="*/ 27 w 104"/>
                  <a:gd name="T79" fmla="*/ 35 h 128"/>
                  <a:gd name="T80" fmla="*/ 40 w 104"/>
                  <a:gd name="T81" fmla="*/ 47 h 128"/>
                  <a:gd name="T82" fmla="*/ 44 w 104"/>
                  <a:gd name="T83" fmla="*/ 38 h 128"/>
                  <a:gd name="T84" fmla="*/ 28 w 104"/>
                  <a:gd name="T85" fmla="*/ 32 h 128"/>
                  <a:gd name="T86" fmla="*/ 70 w 104"/>
                  <a:gd name="T87" fmla="*/ 23 h 128"/>
                  <a:gd name="T88" fmla="*/ 57 w 104"/>
                  <a:gd name="T89" fmla="*/ 24 h 128"/>
                  <a:gd name="T90" fmla="*/ 61 w 104"/>
                  <a:gd name="T91" fmla="*/ 35 h 128"/>
                  <a:gd name="T92" fmla="*/ 76 w 104"/>
                  <a:gd name="T93" fmla="*/ 75 h 128"/>
                  <a:gd name="T94" fmla="*/ 83 w 104"/>
                  <a:gd name="T95" fmla="*/ 86 h 128"/>
                  <a:gd name="T96" fmla="*/ 56 w 104"/>
                  <a:gd name="T97" fmla="*/ 99 h 128"/>
                  <a:gd name="T98" fmla="*/ 19 w 104"/>
                  <a:gd name="T99" fmla="*/ 29 h 128"/>
                  <a:gd name="T100" fmla="*/ 19 w 104"/>
                  <a:gd name="T101" fmla="*/ 33 h 128"/>
                  <a:gd name="T102" fmla="*/ 16 w 104"/>
                  <a:gd name="T103" fmla="*/ 38 h 128"/>
                  <a:gd name="T104" fmla="*/ 19 w 104"/>
                  <a:gd name="T105" fmla="*/ 53 h 128"/>
                  <a:gd name="T106" fmla="*/ 24 w 104"/>
                  <a:gd name="T107" fmla="*/ 95 h 128"/>
                  <a:gd name="T108" fmla="*/ 88 w 104"/>
                  <a:gd name="T109" fmla="*/ 109 h 128"/>
                  <a:gd name="T110" fmla="*/ 100 w 104"/>
                  <a:gd name="T111" fmla="*/ 75 h 128"/>
                  <a:gd name="T112" fmla="*/ 88 w 104"/>
                  <a:gd name="T113" fmla="*/ 43 h 128"/>
                  <a:gd name="T114" fmla="*/ 82 w 104"/>
                  <a:gd name="T115" fmla="*/ 25 h 128"/>
                  <a:gd name="T116" fmla="*/ 56 w 104"/>
                  <a:gd name="T117" fmla="*/ 5 h 128"/>
                  <a:gd name="T118" fmla="*/ 47 w 104"/>
                  <a:gd name="T119" fmla="*/ 1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4" h="128">
                    <a:moveTo>
                      <a:pt x="44" y="13"/>
                    </a:moveTo>
                    <a:cubicBezTo>
                      <a:pt x="35" y="21"/>
                      <a:pt x="35" y="21"/>
                      <a:pt x="35" y="21"/>
                    </a:cubicBezTo>
                    <a:cubicBezTo>
                      <a:pt x="31" y="25"/>
                      <a:pt x="31" y="25"/>
                      <a:pt x="31" y="25"/>
                    </a:cubicBezTo>
                    <a:cubicBezTo>
                      <a:pt x="31" y="25"/>
                      <a:pt x="31" y="25"/>
                      <a:pt x="31" y="25"/>
                    </a:cubicBezTo>
                    <a:cubicBezTo>
                      <a:pt x="31" y="25"/>
                      <a:pt x="31" y="25"/>
                      <a:pt x="31" y="25"/>
                    </a:cubicBezTo>
                    <a:cubicBezTo>
                      <a:pt x="31" y="25"/>
                      <a:pt x="31" y="25"/>
                      <a:pt x="31" y="25"/>
                    </a:cubicBezTo>
                    <a:cubicBezTo>
                      <a:pt x="30" y="25"/>
                      <a:pt x="30" y="25"/>
                      <a:pt x="30" y="25"/>
                    </a:cubicBezTo>
                    <a:cubicBezTo>
                      <a:pt x="30" y="25"/>
                      <a:pt x="30" y="25"/>
                      <a:pt x="30" y="25"/>
                    </a:cubicBezTo>
                    <a:cubicBezTo>
                      <a:pt x="30" y="25"/>
                      <a:pt x="30" y="25"/>
                      <a:pt x="30" y="25"/>
                    </a:cubicBezTo>
                    <a:cubicBezTo>
                      <a:pt x="40" y="29"/>
                      <a:pt x="10" y="17"/>
                      <a:pt x="51" y="34"/>
                    </a:cubicBezTo>
                    <a:cubicBezTo>
                      <a:pt x="51" y="34"/>
                      <a:pt x="51" y="34"/>
                      <a:pt x="51" y="34"/>
                    </a:cubicBezTo>
                    <a:cubicBezTo>
                      <a:pt x="51" y="34"/>
                      <a:pt x="51" y="34"/>
                      <a:pt x="51" y="34"/>
                    </a:cubicBezTo>
                    <a:cubicBezTo>
                      <a:pt x="51" y="32"/>
                      <a:pt x="51" y="32"/>
                      <a:pt x="51" y="32"/>
                    </a:cubicBezTo>
                    <a:cubicBezTo>
                      <a:pt x="51" y="30"/>
                      <a:pt x="51" y="30"/>
                      <a:pt x="51" y="30"/>
                    </a:cubicBezTo>
                    <a:cubicBezTo>
                      <a:pt x="50" y="29"/>
                      <a:pt x="50" y="27"/>
                      <a:pt x="50" y="25"/>
                    </a:cubicBezTo>
                    <a:cubicBezTo>
                      <a:pt x="51" y="24"/>
                      <a:pt x="51" y="24"/>
                      <a:pt x="51" y="24"/>
                    </a:cubicBezTo>
                    <a:cubicBezTo>
                      <a:pt x="51" y="23"/>
                      <a:pt x="51" y="23"/>
                      <a:pt x="51" y="23"/>
                    </a:cubicBezTo>
                    <a:cubicBezTo>
                      <a:pt x="51" y="22"/>
                      <a:pt x="51" y="24"/>
                      <a:pt x="52" y="23"/>
                    </a:cubicBezTo>
                    <a:cubicBezTo>
                      <a:pt x="51" y="22"/>
                      <a:pt x="51" y="22"/>
                      <a:pt x="51" y="22"/>
                    </a:cubicBezTo>
                    <a:cubicBezTo>
                      <a:pt x="51" y="22"/>
                      <a:pt x="51" y="18"/>
                      <a:pt x="52" y="21"/>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0" y="15"/>
                      <a:pt x="38" y="18"/>
                      <a:pt x="26" y="17"/>
                    </a:cubicBezTo>
                    <a:cubicBezTo>
                      <a:pt x="26" y="17"/>
                      <a:pt x="26" y="17"/>
                      <a:pt x="26" y="17"/>
                    </a:cubicBezTo>
                    <a:cubicBezTo>
                      <a:pt x="26" y="17"/>
                      <a:pt x="26" y="17"/>
                      <a:pt x="26" y="17"/>
                    </a:cubicBezTo>
                    <a:cubicBezTo>
                      <a:pt x="26" y="17"/>
                      <a:pt x="26" y="17"/>
                      <a:pt x="26" y="17"/>
                    </a:cubicBezTo>
                    <a:cubicBezTo>
                      <a:pt x="26" y="17"/>
                      <a:pt x="26" y="17"/>
                      <a:pt x="26" y="17"/>
                    </a:cubicBezTo>
                    <a:cubicBezTo>
                      <a:pt x="26" y="18"/>
                      <a:pt x="26" y="18"/>
                      <a:pt x="26" y="18"/>
                    </a:cubicBezTo>
                    <a:cubicBezTo>
                      <a:pt x="25" y="20"/>
                      <a:pt x="25" y="20"/>
                      <a:pt x="25" y="20"/>
                    </a:cubicBezTo>
                    <a:cubicBezTo>
                      <a:pt x="24" y="21"/>
                      <a:pt x="26" y="21"/>
                      <a:pt x="25" y="22"/>
                    </a:cubicBezTo>
                    <a:cubicBezTo>
                      <a:pt x="24" y="21"/>
                      <a:pt x="24" y="21"/>
                      <a:pt x="24" y="21"/>
                    </a:cubicBezTo>
                    <a:cubicBezTo>
                      <a:pt x="22" y="24"/>
                      <a:pt x="26" y="26"/>
                      <a:pt x="24" y="30"/>
                    </a:cubicBezTo>
                    <a:cubicBezTo>
                      <a:pt x="24" y="29"/>
                      <a:pt x="24" y="29"/>
                      <a:pt x="24" y="29"/>
                    </a:cubicBezTo>
                    <a:cubicBezTo>
                      <a:pt x="24" y="30"/>
                      <a:pt x="23" y="32"/>
                      <a:pt x="23" y="32"/>
                    </a:cubicBezTo>
                    <a:cubicBezTo>
                      <a:pt x="25" y="32"/>
                      <a:pt x="23" y="31"/>
                      <a:pt x="24" y="30"/>
                    </a:cubicBezTo>
                    <a:cubicBezTo>
                      <a:pt x="25" y="30"/>
                      <a:pt x="24" y="32"/>
                      <a:pt x="25" y="32"/>
                    </a:cubicBezTo>
                    <a:cubicBezTo>
                      <a:pt x="24" y="33"/>
                      <a:pt x="25" y="34"/>
                      <a:pt x="24" y="35"/>
                    </a:cubicBezTo>
                    <a:cubicBezTo>
                      <a:pt x="23" y="36"/>
                      <a:pt x="23" y="39"/>
                      <a:pt x="21" y="40"/>
                    </a:cubicBezTo>
                    <a:cubicBezTo>
                      <a:pt x="21" y="41"/>
                      <a:pt x="22" y="42"/>
                      <a:pt x="22" y="44"/>
                    </a:cubicBezTo>
                    <a:cubicBezTo>
                      <a:pt x="20" y="45"/>
                      <a:pt x="21" y="44"/>
                      <a:pt x="20" y="45"/>
                    </a:cubicBezTo>
                    <a:cubicBezTo>
                      <a:pt x="21" y="46"/>
                      <a:pt x="21" y="46"/>
                      <a:pt x="21" y="46"/>
                    </a:cubicBezTo>
                    <a:cubicBezTo>
                      <a:pt x="42" y="65"/>
                      <a:pt x="28" y="51"/>
                      <a:pt x="32" y="56"/>
                    </a:cubicBezTo>
                    <a:cubicBezTo>
                      <a:pt x="34" y="54"/>
                      <a:pt x="33" y="54"/>
                      <a:pt x="36" y="52"/>
                    </a:cubicBezTo>
                    <a:cubicBezTo>
                      <a:pt x="35" y="54"/>
                      <a:pt x="35" y="54"/>
                      <a:pt x="35" y="54"/>
                    </a:cubicBezTo>
                    <a:cubicBezTo>
                      <a:pt x="37" y="52"/>
                      <a:pt x="38" y="52"/>
                      <a:pt x="40" y="50"/>
                    </a:cubicBezTo>
                    <a:cubicBezTo>
                      <a:pt x="41" y="50"/>
                      <a:pt x="40" y="51"/>
                      <a:pt x="39" y="52"/>
                    </a:cubicBezTo>
                    <a:cubicBezTo>
                      <a:pt x="41" y="51"/>
                      <a:pt x="41" y="49"/>
                      <a:pt x="41" y="49"/>
                    </a:cubicBezTo>
                    <a:cubicBezTo>
                      <a:pt x="41" y="49"/>
                      <a:pt x="39" y="50"/>
                      <a:pt x="39" y="49"/>
                    </a:cubicBezTo>
                    <a:cubicBezTo>
                      <a:pt x="40" y="48"/>
                      <a:pt x="40" y="46"/>
                      <a:pt x="41" y="46"/>
                    </a:cubicBezTo>
                    <a:cubicBezTo>
                      <a:pt x="41" y="47"/>
                      <a:pt x="41" y="47"/>
                      <a:pt x="41" y="47"/>
                    </a:cubicBezTo>
                    <a:cubicBezTo>
                      <a:pt x="42" y="45"/>
                      <a:pt x="42" y="45"/>
                      <a:pt x="42" y="44"/>
                    </a:cubicBezTo>
                    <a:cubicBezTo>
                      <a:pt x="43" y="44"/>
                      <a:pt x="43" y="44"/>
                      <a:pt x="43" y="44"/>
                    </a:cubicBezTo>
                    <a:cubicBezTo>
                      <a:pt x="42" y="43"/>
                      <a:pt x="42" y="46"/>
                      <a:pt x="38" y="46"/>
                    </a:cubicBezTo>
                    <a:cubicBezTo>
                      <a:pt x="38" y="46"/>
                      <a:pt x="38" y="46"/>
                      <a:pt x="38" y="46"/>
                    </a:cubicBezTo>
                    <a:cubicBezTo>
                      <a:pt x="37" y="46"/>
                      <a:pt x="30" y="37"/>
                      <a:pt x="34" y="41"/>
                    </a:cubicBezTo>
                    <a:cubicBezTo>
                      <a:pt x="33" y="40"/>
                      <a:pt x="41" y="48"/>
                      <a:pt x="38" y="44"/>
                    </a:cubicBezTo>
                    <a:cubicBezTo>
                      <a:pt x="31" y="38"/>
                      <a:pt x="38" y="43"/>
                      <a:pt x="36" y="43"/>
                    </a:cubicBezTo>
                    <a:cubicBezTo>
                      <a:pt x="35" y="43"/>
                      <a:pt x="35" y="43"/>
                      <a:pt x="35" y="42"/>
                    </a:cubicBezTo>
                    <a:cubicBezTo>
                      <a:pt x="32" y="42"/>
                      <a:pt x="32" y="42"/>
                      <a:pt x="32" y="42"/>
                    </a:cubicBezTo>
                    <a:cubicBezTo>
                      <a:pt x="32" y="42"/>
                      <a:pt x="32" y="42"/>
                      <a:pt x="32" y="42"/>
                    </a:cubicBezTo>
                    <a:cubicBezTo>
                      <a:pt x="33" y="42"/>
                      <a:pt x="33" y="42"/>
                      <a:pt x="33" y="42"/>
                    </a:cubicBezTo>
                    <a:cubicBezTo>
                      <a:pt x="33" y="43"/>
                      <a:pt x="33" y="43"/>
                      <a:pt x="33" y="43"/>
                    </a:cubicBezTo>
                    <a:cubicBezTo>
                      <a:pt x="34" y="43"/>
                      <a:pt x="34" y="42"/>
                      <a:pt x="35" y="43"/>
                    </a:cubicBezTo>
                    <a:cubicBezTo>
                      <a:pt x="35" y="44"/>
                      <a:pt x="34" y="43"/>
                      <a:pt x="34" y="43"/>
                    </a:cubicBezTo>
                    <a:cubicBezTo>
                      <a:pt x="34" y="45"/>
                      <a:pt x="35" y="44"/>
                      <a:pt x="35" y="46"/>
                    </a:cubicBezTo>
                    <a:cubicBezTo>
                      <a:pt x="35" y="45"/>
                      <a:pt x="35" y="45"/>
                      <a:pt x="35" y="45"/>
                    </a:cubicBezTo>
                    <a:cubicBezTo>
                      <a:pt x="34" y="47"/>
                      <a:pt x="35" y="49"/>
                      <a:pt x="33" y="49"/>
                    </a:cubicBezTo>
                    <a:cubicBezTo>
                      <a:pt x="32" y="48"/>
                      <a:pt x="32" y="48"/>
                      <a:pt x="32" y="48"/>
                    </a:cubicBezTo>
                    <a:cubicBezTo>
                      <a:pt x="33" y="48"/>
                      <a:pt x="33" y="48"/>
                      <a:pt x="33" y="48"/>
                    </a:cubicBezTo>
                    <a:cubicBezTo>
                      <a:pt x="32" y="47"/>
                      <a:pt x="33" y="49"/>
                      <a:pt x="31" y="49"/>
                    </a:cubicBezTo>
                    <a:cubicBezTo>
                      <a:pt x="32" y="49"/>
                      <a:pt x="32" y="50"/>
                      <a:pt x="32" y="51"/>
                    </a:cubicBezTo>
                    <a:cubicBezTo>
                      <a:pt x="33" y="51"/>
                      <a:pt x="33" y="51"/>
                      <a:pt x="33" y="51"/>
                    </a:cubicBezTo>
                    <a:cubicBezTo>
                      <a:pt x="35" y="55"/>
                      <a:pt x="31" y="51"/>
                      <a:pt x="31" y="54"/>
                    </a:cubicBezTo>
                    <a:cubicBezTo>
                      <a:pt x="31" y="56"/>
                      <a:pt x="31" y="53"/>
                      <a:pt x="32" y="55"/>
                    </a:cubicBezTo>
                    <a:cubicBezTo>
                      <a:pt x="31" y="56"/>
                      <a:pt x="30" y="56"/>
                      <a:pt x="31" y="58"/>
                    </a:cubicBezTo>
                    <a:cubicBezTo>
                      <a:pt x="30" y="59"/>
                      <a:pt x="30" y="61"/>
                      <a:pt x="29" y="61"/>
                    </a:cubicBezTo>
                    <a:cubicBezTo>
                      <a:pt x="37" y="63"/>
                      <a:pt x="11" y="67"/>
                      <a:pt x="48" y="68"/>
                    </a:cubicBezTo>
                    <a:cubicBezTo>
                      <a:pt x="12" y="64"/>
                      <a:pt x="36" y="65"/>
                      <a:pt x="29" y="61"/>
                    </a:cubicBezTo>
                    <a:cubicBezTo>
                      <a:pt x="31" y="62"/>
                      <a:pt x="31" y="62"/>
                      <a:pt x="31" y="62"/>
                    </a:cubicBezTo>
                    <a:cubicBezTo>
                      <a:pt x="31" y="66"/>
                      <a:pt x="31" y="66"/>
                      <a:pt x="31" y="66"/>
                    </a:cubicBezTo>
                    <a:cubicBezTo>
                      <a:pt x="61" y="70"/>
                      <a:pt x="40" y="66"/>
                      <a:pt x="47" y="67"/>
                    </a:cubicBezTo>
                    <a:cubicBezTo>
                      <a:pt x="46" y="67"/>
                      <a:pt x="46" y="67"/>
                      <a:pt x="46" y="67"/>
                    </a:cubicBezTo>
                    <a:cubicBezTo>
                      <a:pt x="47" y="65"/>
                      <a:pt x="47" y="64"/>
                      <a:pt x="48" y="62"/>
                    </a:cubicBezTo>
                    <a:cubicBezTo>
                      <a:pt x="49" y="63"/>
                      <a:pt x="48" y="64"/>
                      <a:pt x="48" y="64"/>
                    </a:cubicBezTo>
                    <a:cubicBezTo>
                      <a:pt x="49" y="64"/>
                      <a:pt x="49" y="63"/>
                      <a:pt x="50" y="62"/>
                    </a:cubicBezTo>
                    <a:cubicBezTo>
                      <a:pt x="51" y="62"/>
                      <a:pt x="49" y="63"/>
                      <a:pt x="50" y="63"/>
                    </a:cubicBezTo>
                    <a:cubicBezTo>
                      <a:pt x="51" y="62"/>
                      <a:pt x="51" y="62"/>
                      <a:pt x="51" y="62"/>
                    </a:cubicBezTo>
                    <a:cubicBezTo>
                      <a:pt x="51" y="62"/>
                      <a:pt x="51" y="62"/>
                      <a:pt x="51" y="62"/>
                    </a:cubicBezTo>
                    <a:cubicBezTo>
                      <a:pt x="50" y="61"/>
                      <a:pt x="52" y="61"/>
                      <a:pt x="52" y="59"/>
                    </a:cubicBezTo>
                    <a:cubicBezTo>
                      <a:pt x="54" y="56"/>
                      <a:pt x="53" y="55"/>
                      <a:pt x="53" y="52"/>
                    </a:cubicBezTo>
                    <a:cubicBezTo>
                      <a:pt x="55" y="52"/>
                      <a:pt x="55" y="52"/>
                      <a:pt x="55" y="52"/>
                    </a:cubicBezTo>
                    <a:cubicBezTo>
                      <a:pt x="54" y="53"/>
                      <a:pt x="54" y="53"/>
                      <a:pt x="54" y="54"/>
                    </a:cubicBezTo>
                    <a:cubicBezTo>
                      <a:pt x="55" y="52"/>
                      <a:pt x="57" y="52"/>
                      <a:pt x="57" y="53"/>
                    </a:cubicBezTo>
                    <a:cubicBezTo>
                      <a:pt x="58" y="51"/>
                      <a:pt x="56" y="53"/>
                      <a:pt x="56" y="52"/>
                    </a:cubicBezTo>
                    <a:cubicBezTo>
                      <a:pt x="58" y="50"/>
                      <a:pt x="58" y="50"/>
                      <a:pt x="58" y="50"/>
                    </a:cubicBezTo>
                    <a:cubicBezTo>
                      <a:pt x="57" y="49"/>
                      <a:pt x="57" y="50"/>
                      <a:pt x="57" y="49"/>
                    </a:cubicBezTo>
                    <a:cubicBezTo>
                      <a:pt x="58" y="47"/>
                      <a:pt x="58" y="47"/>
                      <a:pt x="58" y="47"/>
                    </a:cubicBezTo>
                    <a:cubicBezTo>
                      <a:pt x="36" y="40"/>
                      <a:pt x="51" y="46"/>
                      <a:pt x="46" y="45"/>
                    </a:cubicBezTo>
                    <a:cubicBezTo>
                      <a:pt x="46" y="45"/>
                      <a:pt x="45" y="45"/>
                      <a:pt x="46" y="44"/>
                    </a:cubicBezTo>
                    <a:cubicBezTo>
                      <a:pt x="46" y="46"/>
                      <a:pt x="46" y="46"/>
                      <a:pt x="46" y="46"/>
                    </a:cubicBezTo>
                    <a:cubicBezTo>
                      <a:pt x="46" y="45"/>
                      <a:pt x="46" y="49"/>
                      <a:pt x="47" y="48"/>
                    </a:cubicBezTo>
                    <a:cubicBezTo>
                      <a:pt x="46" y="49"/>
                      <a:pt x="46" y="49"/>
                      <a:pt x="46" y="49"/>
                    </a:cubicBezTo>
                    <a:cubicBezTo>
                      <a:pt x="46" y="48"/>
                      <a:pt x="46" y="48"/>
                      <a:pt x="46" y="48"/>
                    </a:cubicBezTo>
                    <a:cubicBezTo>
                      <a:pt x="45" y="49"/>
                      <a:pt x="46" y="50"/>
                      <a:pt x="46" y="50"/>
                    </a:cubicBezTo>
                    <a:cubicBezTo>
                      <a:pt x="45" y="52"/>
                      <a:pt x="45" y="52"/>
                      <a:pt x="45" y="52"/>
                    </a:cubicBezTo>
                    <a:cubicBezTo>
                      <a:pt x="44" y="54"/>
                      <a:pt x="44" y="54"/>
                      <a:pt x="44" y="54"/>
                    </a:cubicBezTo>
                    <a:cubicBezTo>
                      <a:pt x="45" y="54"/>
                      <a:pt x="45" y="54"/>
                      <a:pt x="45" y="54"/>
                    </a:cubicBezTo>
                    <a:cubicBezTo>
                      <a:pt x="45" y="57"/>
                      <a:pt x="45" y="57"/>
                      <a:pt x="45" y="57"/>
                    </a:cubicBezTo>
                    <a:cubicBezTo>
                      <a:pt x="44" y="57"/>
                      <a:pt x="42" y="56"/>
                      <a:pt x="42" y="56"/>
                    </a:cubicBezTo>
                    <a:cubicBezTo>
                      <a:pt x="43" y="57"/>
                      <a:pt x="44" y="57"/>
                      <a:pt x="44" y="58"/>
                    </a:cubicBezTo>
                    <a:cubicBezTo>
                      <a:pt x="43" y="57"/>
                      <a:pt x="42" y="60"/>
                      <a:pt x="41" y="58"/>
                    </a:cubicBezTo>
                    <a:cubicBezTo>
                      <a:pt x="40" y="59"/>
                      <a:pt x="40" y="61"/>
                      <a:pt x="40" y="62"/>
                    </a:cubicBezTo>
                    <a:cubicBezTo>
                      <a:pt x="40" y="63"/>
                      <a:pt x="40" y="61"/>
                      <a:pt x="41" y="61"/>
                    </a:cubicBezTo>
                    <a:cubicBezTo>
                      <a:pt x="40" y="64"/>
                      <a:pt x="43" y="65"/>
                      <a:pt x="42" y="67"/>
                    </a:cubicBezTo>
                    <a:cubicBezTo>
                      <a:pt x="42" y="67"/>
                      <a:pt x="42" y="67"/>
                      <a:pt x="42" y="67"/>
                    </a:cubicBezTo>
                    <a:cubicBezTo>
                      <a:pt x="42" y="69"/>
                      <a:pt x="42" y="68"/>
                      <a:pt x="42" y="69"/>
                    </a:cubicBezTo>
                    <a:cubicBezTo>
                      <a:pt x="41" y="69"/>
                      <a:pt x="39" y="70"/>
                      <a:pt x="38" y="72"/>
                    </a:cubicBezTo>
                    <a:cubicBezTo>
                      <a:pt x="39" y="73"/>
                      <a:pt x="40" y="72"/>
                      <a:pt x="40" y="72"/>
                    </a:cubicBezTo>
                    <a:cubicBezTo>
                      <a:pt x="40" y="74"/>
                      <a:pt x="40" y="74"/>
                      <a:pt x="40" y="74"/>
                    </a:cubicBezTo>
                    <a:cubicBezTo>
                      <a:pt x="40" y="73"/>
                      <a:pt x="40" y="73"/>
                      <a:pt x="40" y="73"/>
                    </a:cubicBezTo>
                    <a:cubicBezTo>
                      <a:pt x="39" y="75"/>
                      <a:pt x="39" y="75"/>
                      <a:pt x="39" y="75"/>
                    </a:cubicBezTo>
                    <a:cubicBezTo>
                      <a:pt x="53" y="90"/>
                      <a:pt x="44" y="79"/>
                      <a:pt x="47" y="81"/>
                    </a:cubicBezTo>
                    <a:cubicBezTo>
                      <a:pt x="50" y="81"/>
                      <a:pt x="50" y="81"/>
                      <a:pt x="50" y="81"/>
                    </a:cubicBezTo>
                    <a:cubicBezTo>
                      <a:pt x="49" y="81"/>
                      <a:pt x="49" y="81"/>
                      <a:pt x="49" y="81"/>
                    </a:cubicBezTo>
                    <a:cubicBezTo>
                      <a:pt x="49" y="80"/>
                      <a:pt x="51" y="78"/>
                      <a:pt x="51" y="78"/>
                    </a:cubicBezTo>
                    <a:cubicBezTo>
                      <a:pt x="51" y="76"/>
                      <a:pt x="52" y="76"/>
                      <a:pt x="53" y="76"/>
                    </a:cubicBezTo>
                    <a:cubicBezTo>
                      <a:pt x="53" y="76"/>
                      <a:pt x="52" y="75"/>
                      <a:pt x="52" y="75"/>
                    </a:cubicBezTo>
                    <a:cubicBezTo>
                      <a:pt x="53" y="77"/>
                      <a:pt x="52" y="76"/>
                      <a:pt x="52" y="76"/>
                    </a:cubicBezTo>
                    <a:cubicBezTo>
                      <a:pt x="52" y="76"/>
                      <a:pt x="52" y="77"/>
                      <a:pt x="52" y="77"/>
                    </a:cubicBezTo>
                    <a:cubicBezTo>
                      <a:pt x="52" y="78"/>
                      <a:pt x="52" y="78"/>
                      <a:pt x="52" y="78"/>
                    </a:cubicBezTo>
                    <a:cubicBezTo>
                      <a:pt x="52" y="75"/>
                      <a:pt x="54" y="79"/>
                      <a:pt x="53" y="75"/>
                    </a:cubicBezTo>
                    <a:cubicBezTo>
                      <a:pt x="50" y="75"/>
                      <a:pt x="53" y="76"/>
                      <a:pt x="51" y="77"/>
                    </a:cubicBezTo>
                    <a:cubicBezTo>
                      <a:pt x="52" y="77"/>
                      <a:pt x="51" y="79"/>
                      <a:pt x="53" y="79"/>
                    </a:cubicBezTo>
                    <a:cubicBezTo>
                      <a:pt x="53" y="80"/>
                      <a:pt x="52" y="80"/>
                      <a:pt x="51" y="81"/>
                    </a:cubicBezTo>
                    <a:cubicBezTo>
                      <a:pt x="52" y="81"/>
                      <a:pt x="52" y="81"/>
                      <a:pt x="52" y="81"/>
                    </a:cubicBezTo>
                    <a:cubicBezTo>
                      <a:pt x="51" y="84"/>
                      <a:pt x="51" y="84"/>
                      <a:pt x="51" y="84"/>
                    </a:cubicBezTo>
                    <a:cubicBezTo>
                      <a:pt x="52" y="86"/>
                      <a:pt x="52" y="86"/>
                      <a:pt x="52" y="86"/>
                    </a:cubicBezTo>
                    <a:cubicBezTo>
                      <a:pt x="51" y="86"/>
                      <a:pt x="51" y="86"/>
                      <a:pt x="51" y="86"/>
                    </a:cubicBezTo>
                    <a:cubicBezTo>
                      <a:pt x="51" y="86"/>
                      <a:pt x="51" y="88"/>
                      <a:pt x="52" y="87"/>
                    </a:cubicBezTo>
                    <a:cubicBezTo>
                      <a:pt x="52" y="88"/>
                      <a:pt x="52" y="88"/>
                      <a:pt x="52" y="88"/>
                    </a:cubicBezTo>
                    <a:cubicBezTo>
                      <a:pt x="53" y="88"/>
                      <a:pt x="52" y="89"/>
                      <a:pt x="52" y="90"/>
                    </a:cubicBezTo>
                    <a:cubicBezTo>
                      <a:pt x="52" y="90"/>
                      <a:pt x="52" y="90"/>
                      <a:pt x="52" y="90"/>
                    </a:cubicBezTo>
                    <a:cubicBezTo>
                      <a:pt x="50" y="91"/>
                      <a:pt x="50" y="91"/>
                      <a:pt x="50" y="91"/>
                    </a:cubicBezTo>
                    <a:cubicBezTo>
                      <a:pt x="51" y="90"/>
                      <a:pt x="52" y="93"/>
                      <a:pt x="53" y="92"/>
                    </a:cubicBezTo>
                    <a:cubicBezTo>
                      <a:pt x="54" y="92"/>
                      <a:pt x="54" y="93"/>
                      <a:pt x="54" y="93"/>
                    </a:cubicBezTo>
                    <a:cubicBezTo>
                      <a:pt x="52" y="94"/>
                      <a:pt x="52" y="94"/>
                      <a:pt x="52" y="94"/>
                    </a:cubicBezTo>
                    <a:cubicBezTo>
                      <a:pt x="54" y="95"/>
                      <a:pt x="54" y="95"/>
                      <a:pt x="54" y="95"/>
                    </a:cubicBezTo>
                    <a:cubicBezTo>
                      <a:pt x="52" y="97"/>
                      <a:pt x="52" y="97"/>
                      <a:pt x="52" y="97"/>
                    </a:cubicBezTo>
                    <a:cubicBezTo>
                      <a:pt x="53" y="96"/>
                      <a:pt x="50" y="95"/>
                      <a:pt x="50" y="97"/>
                    </a:cubicBezTo>
                    <a:cubicBezTo>
                      <a:pt x="49" y="94"/>
                      <a:pt x="49" y="94"/>
                      <a:pt x="49" y="94"/>
                    </a:cubicBezTo>
                    <a:cubicBezTo>
                      <a:pt x="49" y="95"/>
                      <a:pt x="49" y="95"/>
                      <a:pt x="49" y="94"/>
                    </a:cubicBezTo>
                    <a:cubicBezTo>
                      <a:pt x="49" y="96"/>
                      <a:pt x="49" y="95"/>
                      <a:pt x="49" y="97"/>
                    </a:cubicBezTo>
                    <a:cubicBezTo>
                      <a:pt x="55" y="99"/>
                      <a:pt x="32" y="91"/>
                      <a:pt x="62" y="104"/>
                    </a:cubicBezTo>
                    <a:cubicBezTo>
                      <a:pt x="56" y="101"/>
                      <a:pt x="74" y="111"/>
                      <a:pt x="48" y="97"/>
                    </a:cubicBezTo>
                    <a:cubicBezTo>
                      <a:pt x="48" y="98"/>
                      <a:pt x="48" y="98"/>
                      <a:pt x="48" y="98"/>
                    </a:cubicBezTo>
                    <a:cubicBezTo>
                      <a:pt x="49" y="97"/>
                      <a:pt x="49" y="97"/>
                      <a:pt x="49" y="97"/>
                    </a:cubicBezTo>
                    <a:cubicBezTo>
                      <a:pt x="49" y="98"/>
                      <a:pt x="49" y="98"/>
                      <a:pt x="49" y="98"/>
                    </a:cubicBezTo>
                    <a:cubicBezTo>
                      <a:pt x="49" y="98"/>
                      <a:pt x="49" y="98"/>
                      <a:pt x="49" y="98"/>
                    </a:cubicBezTo>
                    <a:cubicBezTo>
                      <a:pt x="49" y="98"/>
                      <a:pt x="49" y="98"/>
                      <a:pt x="49" y="98"/>
                    </a:cubicBezTo>
                    <a:cubicBezTo>
                      <a:pt x="71" y="109"/>
                      <a:pt x="55" y="101"/>
                      <a:pt x="60" y="103"/>
                    </a:cubicBezTo>
                    <a:cubicBezTo>
                      <a:pt x="60" y="103"/>
                      <a:pt x="60" y="103"/>
                      <a:pt x="60" y="103"/>
                    </a:cubicBezTo>
                    <a:cubicBezTo>
                      <a:pt x="60" y="103"/>
                      <a:pt x="60" y="103"/>
                      <a:pt x="60" y="103"/>
                    </a:cubicBezTo>
                    <a:cubicBezTo>
                      <a:pt x="61" y="102"/>
                      <a:pt x="61" y="102"/>
                      <a:pt x="61" y="102"/>
                    </a:cubicBezTo>
                    <a:cubicBezTo>
                      <a:pt x="58" y="102"/>
                      <a:pt x="62" y="99"/>
                      <a:pt x="61" y="99"/>
                    </a:cubicBezTo>
                    <a:cubicBezTo>
                      <a:pt x="61" y="98"/>
                      <a:pt x="61" y="97"/>
                      <a:pt x="62" y="98"/>
                    </a:cubicBezTo>
                    <a:cubicBezTo>
                      <a:pt x="61" y="99"/>
                      <a:pt x="64" y="98"/>
                      <a:pt x="64" y="99"/>
                    </a:cubicBezTo>
                    <a:cubicBezTo>
                      <a:pt x="64" y="98"/>
                      <a:pt x="63" y="99"/>
                      <a:pt x="63" y="98"/>
                    </a:cubicBezTo>
                    <a:cubicBezTo>
                      <a:pt x="65" y="97"/>
                      <a:pt x="65" y="97"/>
                      <a:pt x="65" y="97"/>
                    </a:cubicBezTo>
                    <a:cubicBezTo>
                      <a:pt x="65" y="98"/>
                      <a:pt x="65" y="98"/>
                      <a:pt x="65" y="98"/>
                    </a:cubicBezTo>
                    <a:cubicBezTo>
                      <a:pt x="66" y="97"/>
                      <a:pt x="66" y="97"/>
                      <a:pt x="66" y="97"/>
                    </a:cubicBezTo>
                    <a:cubicBezTo>
                      <a:pt x="66" y="96"/>
                      <a:pt x="65" y="97"/>
                      <a:pt x="65" y="96"/>
                    </a:cubicBezTo>
                    <a:cubicBezTo>
                      <a:pt x="66" y="96"/>
                      <a:pt x="66" y="95"/>
                      <a:pt x="67" y="95"/>
                    </a:cubicBezTo>
                    <a:cubicBezTo>
                      <a:pt x="67" y="96"/>
                      <a:pt x="68" y="97"/>
                      <a:pt x="67" y="98"/>
                    </a:cubicBezTo>
                    <a:cubicBezTo>
                      <a:pt x="68" y="97"/>
                      <a:pt x="70" y="95"/>
                      <a:pt x="68" y="95"/>
                    </a:cubicBezTo>
                    <a:cubicBezTo>
                      <a:pt x="69" y="94"/>
                      <a:pt x="69" y="94"/>
                      <a:pt x="69" y="94"/>
                    </a:cubicBezTo>
                    <a:cubicBezTo>
                      <a:pt x="68" y="94"/>
                      <a:pt x="66" y="95"/>
                      <a:pt x="68" y="93"/>
                    </a:cubicBezTo>
                    <a:cubicBezTo>
                      <a:pt x="68" y="94"/>
                      <a:pt x="68" y="94"/>
                      <a:pt x="68" y="94"/>
                    </a:cubicBezTo>
                    <a:cubicBezTo>
                      <a:pt x="68" y="92"/>
                      <a:pt x="68" y="92"/>
                      <a:pt x="68" y="92"/>
                    </a:cubicBezTo>
                    <a:cubicBezTo>
                      <a:pt x="69" y="92"/>
                      <a:pt x="69" y="92"/>
                      <a:pt x="69" y="92"/>
                    </a:cubicBezTo>
                    <a:cubicBezTo>
                      <a:pt x="69" y="91"/>
                      <a:pt x="69" y="91"/>
                      <a:pt x="69" y="91"/>
                    </a:cubicBezTo>
                    <a:cubicBezTo>
                      <a:pt x="70" y="91"/>
                      <a:pt x="70" y="91"/>
                      <a:pt x="70" y="91"/>
                    </a:cubicBezTo>
                    <a:cubicBezTo>
                      <a:pt x="71" y="90"/>
                      <a:pt x="71" y="90"/>
                      <a:pt x="71" y="89"/>
                    </a:cubicBezTo>
                    <a:cubicBezTo>
                      <a:pt x="71" y="88"/>
                      <a:pt x="72" y="88"/>
                      <a:pt x="72" y="89"/>
                    </a:cubicBezTo>
                    <a:cubicBezTo>
                      <a:pt x="73" y="89"/>
                      <a:pt x="75" y="86"/>
                      <a:pt x="76" y="86"/>
                    </a:cubicBezTo>
                    <a:cubicBezTo>
                      <a:pt x="76" y="85"/>
                      <a:pt x="75" y="86"/>
                      <a:pt x="75" y="85"/>
                    </a:cubicBezTo>
                    <a:cubicBezTo>
                      <a:pt x="73" y="83"/>
                      <a:pt x="86" y="89"/>
                      <a:pt x="69" y="80"/>
                    </a:cubicBezTo>
                    <a:cubicBezTo>
                      <a:pt x="69" y="79"/>
                      <a:pt x="68" y="82"/>
                      <a:pt x="68" y="83"/>
                    </a:cubicBezTo>
                    <a:cubicBezTo>
                      <a:pt x="70" y="83"/>
                      <a:pt x="68" y="83"/>
                      <a:pt x="69" y="84"/>
                    </a:cubicBezTo>
                    <a:cubicBezTo>
                      <a:pt x="69" y="84"/>
                      <a:pt x="67" y="87"/>
                      <a:pt x="67" y="84"/>
                    </a:cubicBezTo>
                    <a:cubicBezTo>
                      <a:pt x="67" y="85"/>
                      <a:pt x="67" y="85"/>
                      <a:pt x="67" y="85"/>
                    </a:cubicBezTo>
                    <a:cubicBezTo>
                      <a:pt x="66" y="86"/>
                      <a:pt x="67" y="83"/>
                      <a:pt x="65" y="84"/>
                    </a:cubicBezTo>
                    <a:cubicBezTo>
                      <a:pt x="65" y="86"/>
                      <a:pt x="66" y="87"/>
                      <a:pt x="65" y="89"/>
                    </a:cubicBezTo>
                    <a:cubicBezTo>
                      <a:pt x="64" y="88"/>
                      <a:pt x="65" y="91"/>
                      <a:pt x="64" y="90"/>
                    </a:cubicBezTo>
                    <a:cubicBezTo>
                      <a:pt x="64" y="88"/>
                      <a:pt x="64" y="88"/>
                      <a:pt x="64" y="88"/>
                    </a:cubicBezTo>
                    <a:cubicBezTo>
                      <a:pt x="63" y="89"/>
                      <a:pt x="63" y="89"/>
                      <a:pt x="63" y="89"/>
                    </a:cubicBezTo>
                    <a:cubicBezTo>
                      <a:pt x="62" y="93"/>
                      <a:pt x="64" y="90"/>
                      <a:pt x="65" y="92"/>
                    </a:cubicBezTo>
                    <a:cubicBezTo>
                      <a:pt x="65" y="96"/>
                      <a:pt x="64" y="95"/>
                      <a:pt x="63" y="95"/>
                    </a:cubicBezTo>
                    <a:cubicBezTo>
                      <a:pt x="63" y="96"/>
                      <a:pt x="62" y="97"/>
                      <a:pt x="64" y="99"/>
                    </a:cubicBezTo>
                    <a:cubicBezTo>
                      <a:pt x="62" y="96"/>
                      <a:pt x="64" y="95"/>
                      <a:pt x="65" y="95"/>
                    </a:cubicBezTo>
                    <a:cubicBezTo>
                      <a:pt x="62" y="96"/>
                      <a:pt x="67" y="103"/>
                      <a:pt x="69" y="103"/>
                    </a:cubicBezTo>
                    <a:cubicBezTo>
                      <a:pt x="65" y="96"/>
                      <a:pt x="66" y="98"/>
                      <a:pt x="67" y="94"/>
                    </a:cubicBezTo>
                    <a:cubicBezTo>
                      <a:pt x="67" y="93"/>
                      <a:pt x="65" y="93"/>
                      <a:pt x="66" y="91"/>
                    </a:cubicBezTo>
                    <a:cubicBezTo>
                      <a:pt x="67" y="93"/>
                      <a:pt x="67" y="91"/>
                      <a:pt x="67" y="91"/>
                    </a:cubicBezTo>
                    <a:cubicBezTo>
                      <a:pt x="66" y="91"/>
                      <a:pt x="67" y="90"/>
                      <a:pt x="67" y="89"/>
                    </a:cubicBezTo>
                    <a:cubicBezTo>
                      <a:pt x="68" y="89"/>
                      <a:pt x="69" y="91"/>
                      <a:pt x="69" y="89"/>
                    </a:cubicBezTo>
                    <a:cubicBezTo>
                      <a:pt x="68" y="88"/>
                      <a:pt x="68" y="88"/>
                      <a:pt x="68" y="88"/>
                    </a:cubicBezTo>
                    <a:cubicBezTo>
                      <a:pt x="68" y="87"/>
                      <a:pt x="69" y="89"/>
                      <a:pt x="69" y="87"/>
                    </a:cubicBezTo>
                    <a:cubicBezTo>
                      <a:pt x="70" y="88"/>
                      <a:pt x="70" y="87"/>
                      <a:pt x="70" y="89"/>
                    </a:cubicBezTo>
                    <a:cubicBezTo>
                      <a:pt x="72" y="88"/>
                      <a:pt x="71" y="86"/>
                      <a:pt x="71" y="84"/>
                    </a:cubicBezTo>
                    <a:cubicBezTo>
                      <a:pt x="71" y="84"/>
                      <a:pt x="71" y="84"/>
                      <a:pt x="71" y="84"/>
                    </a:cubicBezTo>
                    <a:cubicBezTo>
                      <a:pt x="71" y="83"/>
                      <a:pt x="71" y="83"/>
                      <a:pt x="71" y="83"/>
                    </a:cubicBezTo>
                    <a:cubicBezTo>
                      <a:pt x="72" y="82"/>
                      <a:pt x="71" y="84"/>
                      <a:pt x="72" y="84"/>
                    </a:cubicBezTo>
                    <a:cubicBezTo>
                      <a:pt x="73" y="82"/>
                      <a:pt x="73" y="82"/>
                      <a:pt x="73" y="82"/>
                    </a:cubicBezTo>
                    <a:cubicBezTo>
                      <a:pt x="73" y="82"/>
                      <a:pt x="73" y="82"/>
                      <a:pt x="73" y="82"/>
                    </a:cubicBezTo>
                    <a:cubicBezTo>
                      <a:pt x="73" y="81"/>
                      <a:pt x="73" y="81"/>
                      <a:pt x="73" y="81"/>
                    </a:cubicBezTo>
                    <a:cubicBezTo>
                      <a:pt x="74" y="82"/>
                      <a:pt x="74" y="82"/>
                      <a:pt x="74" y="82"/>
                    </a:cubicBezTo>
                    <a:cubicBezTo>
                      <a:pt x="74" y="80"/>
                      <a:pt x="74" y="80"/>
                      <a:pt x="74" y="80"/>
                    </a:cubicBezTo>
                    <a:cubicBezTo>
                      <a:pt x="76" y="80"/>
                      <a:pt x="71" y="79"/>
                      <a:pt x="75" y="80"/>
                    </a:cubicBezTo>
                    <a:cubicBezTo>
                      <a:pt x="71" y="79"/>
                      <a:pt x="73" y="81"/>
                      <a:pt x="71" y="82"/>
                    </a:cubicBezTo>
                    <a:cubicBezTo>
                      <a:pt x="70" y="81"/>
                      <a:pt x="70" y="81"/>
                      <a:pt x="70" y="81"/>
                    </a:cubicBezTo>
                    <a:cubicBezTo>
                      <a:pt x="70" y="82"/>
                      <a:pt x="70" y="82"/>
                      <a:pt x="71" y="81"/>
                    </a:cubicBezTo>
                    <a:cubicBezTo>
                      <a:pt x="70" y="82"/>
                      <a:pt x="69" y="86"/>
                      <a:pt x="68" y="84"/>
                    </a:cubicBezTo>
                    <a:cubicBezTo>
                      <a:pt x="67" y="86"/>
                      <a:pt x="66" y="87"/>
                      <a:pt x="64" y="89"/>
                    </a:cubicBezTo>
                    <a:cubicBezTo>
                      <a:pt x="65" y="87"/>
                      <a:pt x="62" y="90"/>
                      <a:pt x="63" y="88"/>
                    </a:cubicBezTo>
                    <a:cubicBezTo>
                      <a:pt x="62" y="89"/>
                      <a:pt x="62" y="90"/>
                      <a:pt x="62" y="91"/>
                    </a:cubicBezTo>
                    <a:cubicBezTo>
                      <a:pt x="61" y="91"/>
                      <a:pt x="60" y="90"/>
                      <a:pt x="61" y="89"/>
                    </a:cubicBezTo>
                    <a:cubicBezTo>
                      <a:pt x="60" y="90"/>
                      <a:pt x="60" y="90"/>
                      <a:pt x="60" y="90"/>
                    </a:cubicBezTo>
                    <a:cubicBezTo>
                      <a:pt x="60" y="90"/>
                      <a:pt x="60" y="90"/>
                      <a:pt x="60" y="90"/>
                    </a:cubicBezTo>
                    <a:cubicBezTo>
                      <a:pt x="59" y="91"/>
                      <a:pt x="59" y="91"/>
                      <a:pt x="59" y="91"/>
                    </a:cubicBezTo>
                    <a:cubicBezTo>
                      <a:pt x="58" y="92"/>
                      <a:pt x="58" y="91"/>
                      <a:pt x="57" y="91"/>
                    </a:cubicBezTo>
                    <a:cubicBezTo>
                      <a:pt x="58" y="92"/>
                      <a:pt x="58" y="92"/>
                      <a:pt x="58" y="92"/>
                    </a:cubicBezTo>
                    <a:cubicBezTo>
                      <a:pt x="57" y="92"/>
                      <a:pt x="57" y="92"/>
                      <a:pt x="57" y="92"/>
                    </a:cubicBezTo>
                    <a:cubicBezTo>
                      <a:pt x="58" y="92"/>
                      <a:pt x="57" y="93"/>
                      <a:pt x="57" y="94"/>
                    </a:cubicBezTo>
                    <a:cubicBezTo>
                      <a:pt x="56" y="94"/>
                      <a:pt x="56" y="94"/>
                      <a:pt x="56" y="94"/>
                    </a:cubicBezTo>
                    <a:cubicBezTo>
                      <a:pt x="56" y="95"/>
                      <a:pt x="56" y="95"/>
                      <a:pt x="56" y="95"/>
                    </a:cubicBezTo>
                    <a:cubicBezTo>
                      <a:pt x="56" y="93"/>
                      <a:pt x="55" y="95"/>
                      <a:pt x="55" y="94"/>
                    </a:cubicBezTo>
                    <a:cubicBezTo>
                      <a:pt x="54" y="95"/>
                      <a:pt x="54" y="95"/>
                      <a:pt x="53" y="96"/>
                    </a:cubicBezTo>
                    <a:cubicBezTo>
                      <a:pt x="54" y="96"/>
                      <a:pt x="54" y="96"/>
                      <a:pt x="54" y="96"/>
                    </a:cubicBezTo>
                    <a:cubicBezTo>
                      <a:pt x="63" y="100"/>
                      <a:pt x="57" y="98"/>
                      <a:pt x="60" y="98"/>
                    </a:cubicBezTo>
                    <a:cubicBezTo>
                      <a:pt x="59" y="98"/>
                      <a:pt x="59" y="98"/>
                      <a:pt x="59" y="98"/>
                    </a:cubicBezTo>
                    <a:cubicBezTo>
                      <a:pt x="61" y="95"/>
                      <a:pt x="59" y="93"/>
                      <a:pt x="60" y="92"/>
                    </a:cubicBezTo>
                    <a:cubicBezTo>
                      <a:pt x="60" y="93"/>
                      <a:pt x="61" y="93"/>
                      <a:pt x="61" y="93"/>
                    </a:cubicBezTo>
                    <a:cubicBezTo>
                      <a:pt x="61" y="91"/>
                      <a:pt x="62" y="88"/>
                      <a:pt x="61" y="86"/>
                    </a:cubicBezTo>
                    <a:cubicBezTo>
                      <a:pt x="62" y="86"/>
                      <a:pt x="63" y="86"/>
                      <a:pt x="63" y="84"/>
                    </a:cubicBezTo>
                    <a:cubicBezTo>
                      <a:pt x="63" y="82"/>
                      <a:pt x="63" y="82"/>
                      <a:pt x="62" y="82"/>
                    </a:cubicBezTo>
                    <a:cubicBezTo>
                      <a:pt x="62" y="80"/>
                      <a:pt x="62" y="78"/>
                      <a:pt x="62" y="77"/>
                    </a:cubicBezTo>
                    <a:cubicBezTo>
                      <a:pt x="62" y="75"/>
                      <a:pt x="62" y="75"/>
                      <a:pt x="62" y="75"/>
                    </a:cubicBezTo>
                    <a:cubicBezTo>
                      <a:pt x="62" y="75"/>
                      <a:pt x="62" y="75"/>
                      <a:pt x="62" y="75"/>
                    </a:cubicBezTo>
                    <a:cubicBezTo>
                      <a:pt x="61" y="75"/>
                      <a:pt x="61" y="75"/>
                      <a:pt x="61" y="75"/>
                    </a:cubicBezTo>
                    <a:cubicBezTo>
                      <a:pt x="64" y="74"/>
                      <a:pt x="59" y="70"/>
                      <a:pt x="57" y="68"/>
                    </a:cubicBezTo>
                    <a:cubicBezTo>
                      <a:pt x="57" y="68"/>
                      <a:pt x="57" y="68"/>
                      <a:pt x="57" y="68"/>
                    </a:cubicBezTo>
                    <a:cubicBezTo>
                      <a:pt x="56" y="67"/>
                      <a:pt x="56" y="67"/>
                      <a:pt x="56" y="67"/>
                    </a:cubicBezTo>
                    <a:cubicBezTo>
                      <a:pt x="56" y="66"/>
                      <a:pt x="56" y="66"/>
                      <a:pt x="56" y="66"/>
                    </a:cubicBezTo>
                    <a:cubicBezTo>
                      <a:pt x="54" y="65"/>
                      <a:pt x="52" y="64"/>
                      <a:pt x="48" y="66"/>
                    </a:cubicBezTo>
                    <a:cubicBezTo>
                      <a:pt x="50" y="66"/>
                      <a:pt x="50" y="66"/>
                      <a:pt x="50" y="66"/>
                    </a:cubicBezTo>
                    <a:cubicBezTo>
                      <a:pt x="46" y="69"/>
                      <a:pt x="46" y="69"/>
                      <a:pt x="46" y="69"/>
                    </a:cubicBezTo>
                    <a:cubicBezTo>
                      <a:pt x="47" y="66"/>
                      <a:pt x="44" y="70"/>
                      <a:pt x="44" y="69"/>
                    </a:cubicBezTo>
                    <a:cubicBezTo>
                      <a:pt x="44" y="68"/>
                      <a:pt x="44" y="68"/>
                      <a:pt x="44" y="68"/>
                    </a:cubicBezTo>
                    <a:cubicBezTo>
                      <a:pt x="43" y="70"/>
                      <a:pt x="43" y="70"/>
                      <a:pt x="44" y="70"/>
                    </a:cubicBezTo>
                    <a:cubicBezTo>
                      <a:pt x="43" y="71"/>
                      <a:pt x="42" y="70"/>
                      <a:pt x="42" y="72"/>
                    </a:cubicBezTo>
                    <a:cubicBezTo>
                      <a:pt x="43" y="71"/>
                      <a:pt x="43" y="71"/>
                      <a:pt x="43" y="71"/>
                    </a:cubicBezTo>
                    <a:cubicBezTo>
                      <a:pt x="43" y="72"/>
                      <a:pt x="43" y="72"/>
                      <a:pt x="43" y="72"/>
                    </a:cubicBezTo>
                    <a:cubicBezTo>
                      <a:pt x="42" y="72"/>
                      <a:pt x="42" y="72"/>
                      <a:pt x="42" y="72"/>
                    </a:cubicBezTo>
                    <a:cubicBezTo>
                      <a:pt x="45" y="74"/>
                      <a:pt x="36" y="68"/>
                      <a:pt x="48" y="79"/>
                    </a:cubicBezTo>
                    <a:cubicBezTo>
                      <a:pt x="49" y="79"/>
                      <a:pt x="49" y="79"/>
                      <a:pt x="49" y="80"/>
                    </a:cubicBezTo>
                    <a:cubicBezTo>
                      <a:pt x="50" y="77"/>
                      <a:pt x="50" y="79"/>
                      <a:pt x="50" y="76"/>
                    </a:cubicBezTo>
                    <a:cubicBezTo>
                      <a:pt x="51" y="76"/>
                      <a:pt x="51" y="76"/>
                      <a:pt x="51" y="76"/>
                    </a:cubicBezTo>
                    <a:cubicBezTo>
                      <a:pt x="50" y="75"/>
                      <a:pt x="50" y="75"/>
                      <a:pt x="50" y="75"/>
                    </a:cubicBezTo>
                    <a:cubicBezTo>
                      <a:pt x="52" y="74"/>
                      <a:pt x="52" y="74"/>
                      <a:pt x="52" y="74"/>
                    </a:cubicBezTo>
                    <a:cubicBezTo>
                      <a:pt x="51" y="74"/>
                      <a:pt x="51" y="74"/>
                      <a:pt x="51" y="74"/>
                    </a:cubicBezTo>
                    <a:cubicBezTo>
                      <a:pt x="52" y="71"/>
                      <a:pt x="52" y="71"/>
                      <a:pt x="52" y="71"/>
                    </a:cubicBezTo>
                    <a:cubicBezTo>
                      <a:pt x="52" y="72"/>
                      <a:pt x="52" y="72"/>
                      <a:pt x="52" y="72"/>
                    </a:cubicBezTo>
                    <a:cubicBezTo>
                      <a:pt x="53" y="69"/>
                      <a:pt x="55" y="69"/>
                      <a:pt x="55" y="67"/>
                    </a:cubicBezTo>
                    <a:cubicBezTo>
                      <a:pt x="55" y="67"/>
                      <a:pt x="55" y="67"/>
                      <a:pt x="55" y="67"/>
                    </a:cubicBezTo>
                    <a:cubicBezTo>
                      <a:pt x="55" y="65"/>
                      <a:pt x="57" y="66"/>
                      <a:pt x="56" y="63"/>
                    </a:cubicBezTo>
                    <a:cubicBezTo>
                      <a:pt x="57" y="63"/>
                      <a:pt x="57" y="63"/>
                      <a:pt x="57" y="63"/>
                    </a:cubicBezTo>
                    <a:cubicBezTo>
                      <a:pt x="57" y="62"/>
                      <a:pt x="57" y="62"/>
                      <a:pt x="57" y="62"/>
                    </a:cubicBezTo>
                    <a:cubicBezTo>
                      <a:pt x="58" y="62"/>
                      <a:pt x="58" y="62"/>
                      <a:pt x="58" y="62"/>
                    </a:cubicBezTo>
                    <a:cubicBezTo>
                      <a:pt x="56" y="61"/>
                      <a:pt x="56" y="61"/>
                      <a:pt x="56" y="61"/>
                    </a:cubicBezTo>
                    <a:cubicBezTo>
                      <a:pt x="58" y="61"/>
                      <a:pt x="58" y="61"/>
                      <a:pt x="58" y="61"/>
                    </a:cubicBezTo>
                    <a:cubicBezTo>
                      <a:pt x="57" y="60"/>
                      <a:pt x="57" y="60"/>
                      <a:pt x="57" y="60"/>
                    </a:cubicBezTo>
                    <a:cubicBezTo>
                      <a:pt x="59" y="59"/>
                      <a:pt x="58" y="58"/>
                      <a:pt x="60" y="56"/>
                    </a:cubicBezTo>
                    <a:cubicBezTo>
                      <a:pt x="58" y="56"/>
                      <a:pt x="58" y="56"/>
                      <a:pt x="58" y="56"/>
                    </a:cubicBezTo>
                    <a:cubicBezTo>
                      <a:pt x="49" y="52"/>
                      <a:pt x="79" y="48"/>
                      <a:pt x="44" y="43"/>
                    </a:cubicBezTo>
                    <a:cubicBezTo>
                      <a:pt x="43" y="42"/>
                      <a:pt x="43" y="42"/>
                      <a:pt x="43" y="42"/>
                    </a:cubicBezTo>
                    <a:cubicBezTo>
                      <a:pt x="43" y="44"/>
                      <a:pt x="43" y="44"/>
                      <a:pt x="43" y="44"/>
                    </a:cubicBezTo>
                    <a:cubicBezTo>
                      <a:pt x="42" y="44"/>
                      <a:pt x="43" y="43"/>
                      <a:pt x="42" y="43"/>
                    </a:cubicBezTo>
                    <a:cubicBezTo>
                      <a:pt x="42" y="45"/>
                      <a:pt x="43" y="45"/>
                      <a:pt x="42" y="46"/>
                    </a:cubicBezTo>
                    <a:cubicBezTo>
                      <a:pt x="41" y="47"/>
                      <a:pt x="42" y="46"/>
                      <a:pt x="42" y="45"/>
                    </a:cubicBezTo>
                    <a:cubicBezTo>
                      <a:pt x="38" y="51"/>
                      <a:pt x="38" y="51"/>
                      <a:pt x="38" y="51"/>
                    </a:cubicBezTo>
                    <a:cubicBezTo>
                      <a:pt x="39" y="51"/>
                      <a:pt x="39" y="51"/>
                      <a:pt x="39" y="51"/>
                    </a:cubicBezTo>
                    <a:cubicBezTo>
                      <a:pt x="35" y="56"/>
                      <a:pt x="35" y="56"/>
                      <a:pt x="35" y="56"/>
                    </a:cubicBezTo>
                    <a:cubicBezTo>
                      <a:pt x="35" y="55"/>
                      <a:pt x="35" y="55"/>
                      <a:pt x="35" y="55"/>
                    </a:cubicBezTo>
                    <a:cubicBezTo>
                      <a:pt x="34" y="56"/>
                      <a:pt x="34" y="56"/>
                      <a:pt x="34" y="56"/>
                    </a:cubicBezTo>
                    <a:cubicBezTo>
                      <a:pt x="34" y="55"/>
                      <a:pt x="34" y="55"/>
                      <a:pt x="34" y="55"/>
                    </a:cubicBezTo>
                    <a:cubicBezTo>
                      <a:pt x="33" y="57"/>
                      <a:pt x="32" y="59"/>
                      <a:pt x="31" y="59"/>
                    </a:cubicBezTo>
                    <a:cubicBezTo>
                      <a:pt x="37" y="60"/>
                      <a:pt x="20" y="57"/>
                      <a:pt x="43" y="63"/>
                    </a:cubicBezTo>
                    <a:cubicBezTo>
                      <a:pt x="52" y="60"/>
                      <a:pt x="45" y="61"/>
                      <a:pt x="47" y="60"/>
                    </a:cubicBezTo>
                    <a:cubicBezTo>
                      <a:pt x="48" y="60"/>
                      <a:pt x="48" y="60"/>
                      <a:pt x="48" y="60"/>
                    </a:cubicBezTo>
                    <a:cubicBezTo>
                      <a:pt x="48" y="60"/>
                      <a:pt x="47" y="60"/>
                      <a:pt x="47" y="59"/>
                    </a:cubicBezTo>
                    <a:cubicBezTo>
                      <a:pt x="48" y="59"/>
                      <a:pt x="48" y="59"/>
                      <a:pt x="48" y="59"/>
                    </a:cubicBezTo>
                    <a:cubicBezTo>
                      <a:pt x="47" y="55"/>
                      <a:pt x="47" y="55"/>
                      <a:pt x="47" y="55"/>
                    </a:cubicBezTo>
                    <a:cubicBezTo>
                      <a:pt x="49" y="55"/>
                      <a:pt x="48" y="52"/>
                      <a:pt x="49" y="52"/>
                    </a:cubicBezTo>
                    <a:cubicBezTo>
                      <a:pt x="49" y="51"/>
                      <a:pt x="48" y="53"/>
                      <a:pt x="48" y="51"/>
                    </a:cubicBezTo>
                    <a:cubicBezTo>
                      <a:pt x="49" y="51"/>
                      <a:pt x="48" y="50"/>
                      <a:pt x="49" y="50"/>
                    </a:cubicBezTo>
                    <a:cubicBezTo>
                      <a:pt x="49" y="50"/>
                      <a:pt x="49" y="50"/>
                      <a:pt x="49" y="50"/>
                    </a:cubicBezTo>
                    <a:cubicBezTo>
                      <a:pt x="49" y="49"/>
                      <a:pt x="49" y="49"/>
                      <a:pt x="49" y="49"/>
                    </a:cubicBezTo>
                    <a:cubicBezTo>
                      <a:pt x="50" y="50"/>
                      <a:pt x="50" y="50"/>
                      <a:pt x="50" y="50"/>
                    </a:cubicBezTo>
                    <a:cubicBezTo>
                      <a:pt x="50" y="48"/>
                      <a:pt x="49" y="47"/>
                      <a:pt x="48" y="47"/>
                    </a:cubicBezTo>
                    <a:cubicBezTo>
                      <a:pt x="50" y="44"/>
                      <a:pt x="50" y="44"/>
                      <a:pt x="50" y="44"/>
                    </a:cubicBezTo>
                    <a:cubicBezTo>
                      <a:pt x="50" y="45"/>
                      <a:pt x="50" y="45"/>
                      <a:pt x="50" y="45"/>
                    </a:cubicBezTo>
                    <a:cubicBezTo>
                      <a:pt x="44" y="38"/>
                      <a:pt x="63" y="40"/>
                      <a:pt x="38" y="28"/>
                    </a:cubicBezTo>
                    <a:cubicBezTo>
                      <a:pt x="37" y="28"/>
                      <a:pt x="37" y="28"/>
                      <a:pt x="39" y="28"/>
                    </a:cubicBezTo>
                    <a:cubicBezTo>
                      <a:pt x="36" y="28"/>
                      <a:pt x="33" y="29"/>
                      <a:pt x="31" y="30"/>
                    </a:cubicBezTo>
                    <a:cubicBezTo>
                      <a:pt x="33" y="28"/>
                      <a:pt x="33" y="28"/>
                      <a:pt x="33" y="28"/>
                    </a:cubicBezTo>
                    <a:cubicBezTo>
                      <a:pt x="30" y="30"/>
                      <a:pt x="29" y="33"/>
                      <a:pt x="27" y="35"/>
                    </a:cubicBezTo>
                    <a:cubicBezTo>
                      <a:pt x="27" y="35"/>
                      <a:pt x="27" y="35"/>
                      <a:pt x="27" y="35"/>
                    </a:cubicBezTo>
                    <a:cubicBezTo>
                      <a:pt x="25" y="37"/>
                      <a:pt x="26" y="37"/>
                      <a:pt x="25" y="37"/>
                    </a:cubicBezTo>
                    <a:cubicBezTo>
                      <a:pt x="25" y="37"/>
                      <a:pt x="25" y="37"/>
                      <a:pt x="25" y="37"/>
                    </a:cubicBezTo>
                    <a:cubicBezTo>
                      <a:pt x="25" y="37"/>
                      <a:pt x="25" y="37"/>
                      <a:pt x="25" y="37"/>
                    </a:cubicBezTo>
                    <a:cubicBezTo>
                      <a:pt x="31" y="43"/>
                      <a:pt x="11" y="26"/>
                      <a:pt x="39" y="49"/>
                    </a:cubicBezTo>
                    <a:cubicBezTo>
                      <a:pt x="39" y="48"/>
                      <a:pt x="39" y="48"/>
                      <a:pt x="39" y="48"/>
                    </a:cubicBezTo>
                    <a:cubicBezTo>
                      <a:pt x="39" y="48"/>
                      <a:pt x="39" y="48"/>
                      <a:pt x="39" y="48"/>
                    </a:cubicBezTo>
                    <a:cubicBezTo>
                      <a:pt x="40" y="47"/>
                      <a:pt x="40" y="47"/>
                      <a:pt x="40" y="47"/>
                    </a:cubicBezTo>
                    <a:cubicBezTo>
                      <a:pt x="40" y="47"/>
                      <a:pt x="40" y="47"/>
                      <a:pt x="40" y="47"/>
                    </a:cubicBezTo>
                    <a:cubicBezTo>
                      <a:pt x="40" y="46"/>
                      <a:pt x="43" y="45"/>
                      <a:pt x="42" y="45"/>
                    </a:cubicBezTo>
                    <a:cubicBezTo>
                      <a:pt x="41" y="43"/>
                      <a:pt x="41" y="43"/>
                      <a:pt x="41" y="43"/>
                    </a:cubicBezTo>
                    <a:cubicBezTo>
                      <a:pt x="41" y="42"/>
                      <a:pt x="41" y="43"/>
                      <a:pt x="42" y="42"/>
                    </a:cubicBezTo>
                    <a:cubicBezTo>
                      <a:pt x="43" y="41"/>
                      <a:pt x="42" y="41"/>
                      <a:pt x="43" y="40"/>
                    </a:cubicBezTo>
                    <a:cubicBezTo>
                      <a:pt x="43" y="40"/>
                      <a:pt x="43" y="40"/>
                      <a:pt x="43" y="40"/>
                    </a:cubicBezTo>
                    <a:cubicBezTo>
                      <a:pt x="44" y="37"/>
                      <a:pt x="44" y="37"/>
                      <a:pt x="44" y="37"/>
                    </a:cubicBezTo>
                    <a:cubicBezTo>
                      <a:pt x="44" y="38"/>
                      <a:pt x="44" y="38"/>
                      <a:pt x="44" y="38"/>
                    </a:cubicBezTo>
                    <a:cubicBezTo>
                      <a:pt x="44" y="35"/>
                      <a:pt x="46" y="36"/>
                      <a:pt x="45" y="33"/>
                    </a:cubicBezTo>
                    <a:cubicBezTo>
                      <a:pt x="45" y="32"/>
                      <a:pt x="46" y="30"/>
                      <a:pt x="47" y="30"/>
                    </a:cubicBezTo>
                    <a:cubicBezTo>
                      <a:pt x="48" y="22"/>
                      <a:pt x="48" y="22"/>
                      <a:pt x="48" y="22"/>
                    </a:cubicBezTo>
                    <a:cubicBezTo>
                      <a:pt x="40" y="22"/>
                      <a:pt x="70" y="22"/>
                      <a:pt x="28" y="19"/>
                    </a:cubicBezTo>
                    <a:cubicBezTo>
                      <a:pt x="29" y="19"/>
                      <a:pt x="29" y="19"/>
                      <a:pt x="29" y="19"/>
                    </a:cubicBezTo>
                    <a:cubicBezTo>
                      <a:pt x="29" y="23"/>
                      <a:pt x="27" y="27"/>
                      <a:pt x="27" y="31"/>
                    </a:cubicBezTo>
                    <a:cubicBezTo>
                      <a:pt x="27" y="31"/>
                      <a:pt x="27" y="31"/>
                      <a:pt x="27" y="31"/>
                    </a:cubicBezTo>
                    <a:cubicBezTo>
                      <a:pt x="28" y="32"/>
                      <a:pt x="28" y="32"/>
                      <a:pt x="28" y="32"/>
                    </a:cubicBezTo>
                    <a:cubicBezTo>
                      <a:pt x="67" y="52"/>
                      <a:pt x="45" y="33"/>
                      <a:pt x="55" y="36"/>
                    </a:cubicBezTo>
                    <a:cubicBezTo>
                      <a:pt x="58" y="33"/>
                      <a:pt x="58" y="33"/>
                      <a:pt x="58" y="33"/>
                    </a:cubicBezTo>
                    <a:cubicBezTo>
                      <a:pt x="58" y="33"/>
                      <a:pt x="58" y="33"/>
                      <a:pt x="58" y="33"/>
                    </a:cubicBezTo>
                    <a:cubicBezTo>
                      <a:pt x="66" y="26"/>
                      <a:pt x="66" y="26"/>
                      <a:pt x="66" y="26"/>
                    </a:cubicBezTo>
                    <a:cubicBezTo>
                      <a:pt x="66" y="27"/>
                      <a:pt x="66" y="27"/>
                      <a:pt x="66" y="27"/>
                    </a:cubicBezTo>
                    <a:cubicBezTo>
                      <a:pt x="66" y="25"/>
                      <a:pt x="68" y="25"/>
                      <a:pt x="68" y="25"/>
                    </a:cubicBezTo>
                    <a:cubicBezTo>
                      <a:pt x="67" y="25"/>
                      <a:pt x="67" y="25"/>
                      <a:pt x="67" y="25"/>
                    </a:cubicBezTo>
                    <a:cubicBezTo>
                      <a:pt x="67" y="24"/>
                      <a:pt x="69" y="23"/>
                      <a:pt x="70" y="23"/>
                    </a:cubicBezTo>
                    <a:cubicBezTo>
                      <a:pt x="71" y="22"/>
                      <a:pt x="71" y="22"/>
                      <a:pt x="71" y="22"/>
                    </a:cubicBezTo>
                    <a:cubicBezTo>
                      <a:pt x="71" y="22"/>
                      <a:pt x="71" y="22"/>
                      <a:pt x="71" y="22"/>
                    </a:cubicBezTo>
                    <a:cubicBezTo>
                      <a:pt x="71" y="21"/>
                      <a:pt x="71" y="21"/>
                      <a:pt x="71" y="21"/>
                    </a:cubicBezTo>
                    <a:cubicBezTo>
                      <a:pt x="72" y="21"/>
                      <a:pt x="72" y="21"/>
                      <a:pt x="72" y="21"/>
                    </a:cubicBezTo>
                    <a:cubicBezTo>
                      <a:pt x="34" y="12"/>
                      <a:pt x="63" y="21"/>
                      <a:pt x="56" y="19"/>
                    </a:cubicBezTo>
                    <a:cubicBezTo>
                      <a:pt x="55" y="19"/>
                      <a:pt x="56" y="21"/>
                      <a:pt x="55" y="20"/>
                    </a:cubicBezTo>
                    <a:cubicBezTo>
                      <a:pt x="57" y="25"/>
                      <a:pt x="57" y="25"/>
                      <a:pt x="57" y="25"/>
                    </a:cubicBezTo>
                    <a:cubicBezTo>
                      <a:pt x="57" y="24"/>
                      <a:pt x="57" y="24"/>
                      <a:pt x="57" y="24"/>
                    </a:cubicBezTo>
                    <a:cubicBezTo>
                      <a:pt x="57" y="24"/>
                      <a:pt x="59" y="25"/>
                      <a:pt x="58" y="26"/>
                    </a:cubicBezTo>
                    <a:cubicBezTo>
                      <a:pt x="57" y="25"/>
                      <a:pt x="57" y="26"/>
                      <a:pt x="57" y="27"/>
                    </a:cubicBezTo>
                    <a:cubicBezTo>
                      <a:pt x="58" y="27"/>
                      <a:pt x="57" y="26"/>
                      <a:pt x="58" y="26"/>
                    </a:cubicBezTo>
                    <a:cubicBezTo>
                      <a:pt x="59" y="27"/>
                      <a:pt x="60" y="29"/>
                      <a:pt x="60" y="29"/>
                    </a:cubicBezTo>
                    <a:cubicBezTo>
                      <a:pt x="59" y="29"/>
                      <a:pt x="59" y="29"/>
                      <a:pt x="59" y="29"/>
                    </a:cubicBezTo>
                    <a:cubicBezTo>
                      <a:pt x="60" y="30"/>
                      <a:pt x="59" y="31"/>
                      <a:pt x="59" y="32"/>
                    </a:cubicBezTo>
                    <a:cubicBezTo>
                      <a:pt x="60" y="33"/>
                      <a:pt x="60" y="34"/>
                      <a:pt x="61" y="33"/>
                    </a:cubicBezTo>
                    <a:cubicBezTo>
                      <a:pt x="62" y="35"/>
                      <a:pt x="61" y="34"/>
                      <a:pt x="61" y="35"/>
                    </a:cubicBezTo>
                    <a:cubicBezTo>
                      <a:pt x="62" y="35"/>
                      <a:pt x="62" y="38"/>
                      <a:pt x="61" y="38"/>
                    </a:cubicBezTo>
                    <a:cubicBezTo>
                      <a:pt x="64" y="38"/>
                      <a:pt x="62" y="43"/>
                      <a:pt x="64" y="42"/>
                    </a:cubicBezTo>
                    <a:cubicBezTo>
                      <a:pt x="64" y="44"/>
                      <a:pt x="64" y="44"/>
                      <a:pt x="64" y="44"/>
                    </a:cubicBezTo>
                    <a:cubicBezTo>
                      <a:pt x="64" y="44"/>
                      <a:pt x="65" y="44"/>
                      <a:pt x="66" y="45"/>
                    </a:cubicBezTo>
                    <a:cubicBezTo>
                      <a:pt x="64" y="46"/>
                      <a:pt x="64" y="46"/>
                      <a:pt x="64" y="46"/>
                    </a:cubicBezTo>
                    <a:cubicBezTo>
                      <a:pt x="66" y="47"/>
                      <a:pt x="66" y="47"/>
                      <a:pt x="66" y="47"/>
                    </a:cubicBezTo>
                    <a:cubicBezTo>
                      <a:pt x="67" y="53"/>
                      <a:pt x="71" y="60"/>
                      <a:pt x="71" y="66"/>
                    </a:cubicBezTo>
                    <a:cubicBezTo>
                      <a:pt x="76" y="75"/>
                      <a:pt x="76" y="75"/>
                      <a:pt x="76" y="75"/>
                    </a:cubicBezTo>
                    <a:cubicBezTo>
                      <a:pt x="75" y="75"/>
                      <a:pt x="75" y="75"/>
                      <a:pt x="75" y="75"/>
                    </a:cubicBezTo>
                    <a:cubicBezTo>
                      <a:pt x="76" y="78"/>
                      <a:pt x="76" y="78"/>
                      <a:pt x="76" y="78"/>
                    </a:cubicBezTo>
                    <a:cubicBezTo>
                      <a:pt x="76" y="76"/>
                      <a:pt x="76" y="76"/>
                      <a:pt x="76" y="76"/>
                    </a:cubicBezTo>
                    <a:cubicBezTo>
                      <a:pt x="77" y="77"/>
                      <a:pt x="77" y="77"/>
                      <a:pt x="77" y="77"/>
                    </a:cubicBezTo>
                    <a:cubicBezTo>
                      <a:pt x="78" y="81"/>
                      <a:pt x="79" y="86"/>
                      <a:pt x="81" y="90"/>
                    </a:cubicBezTo>
                    <a:cubicBezTo>
                      <a:pt x="84" y="92"/>
                      <a:pt x="80" y="92"/>
                      <a:pt x="82" y="94"/>
                    </a:cubicBezTo>
                    <a:cubicBezTo>
                      <a:pt x="81" y="94"/>
                      <a:pt x="81" y="94"/>
                      <a:pt x="81" y="94"/>
                    </a:cubicBezTo>
                    <a:cubicBezTo>
                      <a:pt x="92" y="70"/>
                      <a:pt x="82" y="90"/>
                      <a:pt x="83" y="86"/>
                    </a:cubicBezTo>
                    <a:cubicBezTo>
                      <a:pt x="83" y="85"/>
                      <a:pt x="82" y="87"/>
                      <a:pt x="82" y="86"/>
                    </a:cubicBezTo>
                    <a:cubicBezTo>
                      <a:pt x="82" y="87"/>
                      <a:pt x="82" y="87"/>
                      <a:pt x="82" y="87"/>
                    </a:cubicBezTo>
                    <a:cubicBezTo>
                      <a:pt x="80" y="87"/>
                      <a:pt x="80" y="87"/>
                      <a:pt x="80" y="87"/>
                    </a:cubicBezTo>
                    <a:cubicBezTo>
                      <a:pt x="79" y="88"/>
                      <a:pt x="79" y="88"/>
                      <a:pt x="79" y="88"/>
                    </a:cubicBezTo>
                    <a:cubicBezTo>
                      <a:pt x="79" y="88"/>
                      <a:pt x="79" y="88"/>
                      <a:pt x="79" y="88"/>
                    </a:cubicBezTo>
                    <a:cubicBezTo>
                      <a:pt x="77" y="89"/>
                      <a:pt x="74" y="91"/>
                      <a:pt x="73" y="90"/>
                    </a:cubicBezTo>
                    <a:cubicBezTo>
                      <a:pt x="70" y="93"/>
                      <a:pt x="64" y="95"/>
                      <a:pt x="58" y="97"/>
                    </a:cubicBezTo>
                    <a:cubicBezTo>
                      <a:pt x="56" y="99"/>
                      <a:pt x="56" y="99"/>
                      <a:pt x="56" y="99"/>
                    </a:cubicBezTo>
                    <a:cubicBezTo>
                      <a:pt x="54" y="99"/>
                      <a:pt x="54" y="99"/>
                      <a:pt x="54" y="99"/>
                    </a:cubicBezTo>
                    <a:cubicBezTo>
                      <a:pt x="53" y="99"/>
                      <a:pt x="52" y="101"/>
                      <a:pt x="51" y="101"/>
                    </a:cubicBezTo>
                    <a:cubicBezTo>
                      <a:pt x="51" y="101"/>
                      <a:pt x="51" y="101"/>
                      <a:pt x="51" y="101"/>
                    </a:cubicBezTo>
                    <a:cubicBezTo>
                      <a:pt x="50" y="101"/>
                      <a:pt x="49" y="101"/>
                      <a:pt x="48" y="102"/>
                    </a:cubicBezTo>
                    <a:cubicBezTo>
                      <a:pt x="46" y="103"/>
                      <a:pt x="45" y="103"/>
                      <a:pt x="45" y="102"/>
                    </a:cubicBezTo>
                    <a:cubicBezTo>
                      <a:pt x="46" y="103"/>
                      <a:pt x="42" y="102"/>
                      <a:pt x="42" y="102"/>
                    </a:cubicBezTo>
                    <a:cubicBezTo>
                      <a:pt x="69" y="123"/>
                      <a:pt x="28" y="42"/>
                      <a:pt x="21" y="30"/>
                    </a:cubicBezTo>
                    <a:cubicBezTo>
                      <a:pt x="21" y="30"/>
                      <a:pt x="20" y="28"/>
                      <a:pt x="19" y="29"/>
                    </a:cubicBezTo>
                    <a:cubicBezTo>
                      <a:pt x="18" y="28"/>
                      <a:pt x="19" y="27"/>
                      <a:pt x="18" y="27"/>
                    </a:cubicBezTo>
                    <a:cubicBezTo>
                      <a:pt x="19" y="29"/>
                      <a:pt x="16" y="27"/>
                      <a:pt x="16" y="29"/>
                    </a:cubicBezTo>
                    <a:cubicBezTo>
                      <a:pt x="15" y="28"/>
                      <a:pt x="15" y="28"/>
                      <a:pt x="15" y="28"/>
                    </a:cubicBezTo>
                    <a:cubicBezTo>
                      <a:pt x="15" y="28"/>
                      <a:pt x="16" y="29"/>
                      <a:pt x="15" y="29"/>
                    </a:cubicBezTo>
                    <a:cubicBezTo>
                      <a:pt x="17" y="29"/>
                      <a:pt x="17" y="29"/>
                      <a:pt x="17" y="29"/>
                    </a:cubicBezTo>
                    <a:cubicBezTo>
                      <a:pt x="16" y="31"/>
                      <a:pt x="16" y="31"/>
                      <a:pt x="16" y="31"/>
                    </a:cubicBezTo>
                    <a:cubicBezTo>
                      <a:pt x="17" y="32"/>
                      <a:pt x="19" y="32"/>
                      <a:pt x="19" y="34"/>
                    </a:cubicBezTo>
                    <a:cubicBezTo>
                      <a:pt x="19" y="33"/>
                      <a:pt x="19" y="33"/>
                      <a:pt x="19" y="33"/>
                    </a:cubicBezTo>
                    <a:cubicBezTo>
                      <a:pt x="19" y="35"/>
                      <a:pt x="18" y="34"/>
                      <a:pt x="18" y="35"/>
                    </a:cubicBezTo>
                    <a:cubicBezTo>
                      <a:pt x="18" y="35"/>
                      <a:pt x="18" y="35"/>
                      <a:pt x="18" y="35"/>
                    </a:cubicBezTo>
                    <a:cubicBezTo>
                      <a:pt x="18" y="36"/>
                      <a:pt x="18" y="36"/>
                      <a:pt x="18" y="36"/>
                    </a:cubicBezTo>
                    <a:cubicBezTo>
                      <a:pt x="18" y="35"/>
                      <a:pt x="16" y="34"/>
                      <a:pt x="17" y="35"/>
                    </a:cubicBezTo>
                    <a:cubicBezTo>
                      <a:pt x="17" y="36"/>
                      <a:pt x="17" y="34"/>
                      <a:pt x="17" y="35"/>
                    </a:cubicBezTo>
                    <a:cubicBezTo>
                      <a:pt x="18" y="36"/>
                      <a:pt x="17" y="36"/>
                      <a:pt x="16" y="36"/>
                    </a:cubicBezTo>
                    <a:cubicBezTo>
                      <a:pt x="17" y="38"/>
                      <a:pt x="17" y="38"/>
                      <a:pt x="17" y="38"/>
                    </a:cubicBezTo>
                    <a:cubicBezTo>
                      <a:pt x="16" y="38"/>
                      <a:pt x="17" y="37"/>
                      <a:pt x="16" y="38"/>
                    </a:cubicBezTo>
                    <a:cubicBezTo>
                      <a:pt x="17" y="39"/>
                      <a:pt x="17" y="39"/>
                      <a:pt x="17" y="39"/>
                    </a:cubicBezTo>
                    <a:cubicBezTo>
                      <a:pt x="16" y="40"/>
                      <a:pt x="19" y="41"/>
                      <a:pt x="18" y="43"/>
                    </a:cubicBezTo>
                    <a:cubicBezTo>
                      <a:pt x="17" y="41"/>
                      <a:pt x="17" y="43"/>
                      <a:pt x="16" y="43"/>
                    </a:cubicBezTo>
                    <a:cubicBezTo>
                      <a:pt x="18" y="46"/>
                      <a:pt x="18" y="46"/>
                      <a:pt x="18" y="46"/>
                    </a:cubicBezTo>
                    <a:cubicBezTo>
                      <a:pt x="17" y="46"/>
                      <a:pt x="17" y="46"/>
                      <a:pt x="17" y="46"/>
                    </a:cubicBezTo>
                    <a:cubicBezTo>
                      <a:pt x="18" y="47"/>
                      <a:pt x="18" y="47"/>
                      <a:pt x="18" y="47"/>
                    </a:cubicBezTo>
                    <a:cubicBezTo>
                      <a:pt x="18" y="48"/>
                      <a:pt x="19" y="50"/>
                      <a:pt x="18" y="50"/>
                    </a:cubicBezTo>
                    <a:cubicBezTo>
                      <a:pt x="18" y="53"/>
                      <a:pt x="19" y="51"/>
                      <a:pt x="19" y="53"/>
                    </a:cubicBezTo>
                    <a:cubicBezTo>
                      <a:pt x="19" y="53"/>
                      <a:pt x="19" y="51"/>
                      <a:pt x="18" y="52"/>
                    </a:cubicBezTo>
                    <a:cubicBezTo>
                      <a:pt x="19" y="55"/>
                      <a:pt x="19" y="55"/>
                      <a:pt x="19" y="55"/>
                    </a:cubicBezTo>
                    <a:cubicBezTo>
                      <a:pt x="18" y="54"/>
                      <a:pt x="18" y="54"/>
                      <a:pt x="18" y="54"/>
                    </a:cubicBezTo>
                    <a:cubicBezTo>
                      <a:pt x="19" y="60"/>
                      <a:pt x="16" y="64"/>
                      <a:pt x="19" y="70"/>
                    </a:cubicBezTo>
                    <a:cubicBezTo>
                      <a:pt x="18" y="71"/>
                      <a:pt x="18" y="69"/>
                      <a:pt x="18" y="69"/>
                    </a:cubicBezTo>
                    <a:cubicBezTo>
                      <a:pt x="20" y="73"/>
                      <a:pt x="17" y="75"/>
                      <a:pt x="19" y="79"/>
                    </a:cubicBezTo>
                    <a:cubicBezTo>
                      <a:pt x="20" y="78"/>
                      <a:pt x="20" y="78"/>
                      <a:pt x="20" y="78"/>
                    </a:cubicBezTo>
                    <a:cubicBezTo>
                      <a:pt x="19" y="84"/>
                      <a:pt x="23" y="89"/>
                      <a:pt x="24" y="95"/>
                    </a:cubicBezTo>
                    <a:cubicBezTo>
                      <a:pt x="24" y="94"/>
                      <a:pt x="24" y="94"/>
                      <a:pt x="24" y="94"/>
                    </a:cubicBezTo>
                    <a:cubicBezTo>
                      <a:pt x="27" y="97"/>
                      <a:pt x="27" y="97"/>
                      <a:pt x="27" y="97"/>
                    </a:cubicBezTo>
                    <a:cubicBezTo>
                      <a:pt x="26" y="97"/>
                      <a:pt x="25" y="97"/>
                      <a:pt x="26" y="98"/>
                    </a:cubicBezTo>
                    <a:cubicBezTo>
                      <a:pt x="26" y="97"/>
                      <a:pt x="26" y="97"/>
                      <a:pt x="26" y="97"/>
                    </a:cubicBezTo>
                    <a:cubicBezTo>
                      <a:pt x="26" y="102"/>
                      <a:pt x="31" y="112"/>
                      <a:pt x="33" y="120"/>
                    </a:cubicBezTo>
                    <a:cubicBezTo>
                      <a:pt x="71" y="128"/>
                      <a:pt x="63" y="116"/>
                      <a:pt x="79" y="114"/>
                    </a:cubicBezTo>
                    <a:cubicBezTo>
                      <a:pt x="77" y="115"/>
                      <a:pt x="77" y="113"/>
                      <a:pt x="79" y="112"/>
                    </a:cubicBezTo>
                    <a:cubicBezTo>
                      <a:pt x="83" y="113"/>
                      <a:pt x="84" y="109"/>
                      <a:pt x="88" y="109"/>
                    </a:cubicBezTo>
                    <a:cubicBezTo>
                      <a:pt x="93" y="99"/>
                      <a:pt x="101" y="118"/>
                      <a:pt x="103" y="84"/>
                    </a:cubicBezTo>
                    <a:cubicBezTo>
                      <a:pt x="104" y="84"/>
                      <a:pt x="104" y="84"/>
                      <a:pt x="104" y="84"/>
                    </a:cubicBezTo>
                    <a:cubicBezTo>
                      <a:pt x="103" y="82"/>
                      <a:pt x="103" y="82"/>
                      <a:pt x="103" y="82"/>
                    </a:cubicBezTo>
                    <a:cubicBezTo>
                      <a:pt x="103" y="82"/>
                      <a:pt x="103" y="82"/>
                      <a:pt x="103" y="82"/>
                    </a:cubicBezTo>
                    <a:cubicBezTo>
                      <a:pt x="103" y="80"/>
                      <a:pt x="101" y="78"/>
                      <a:pt x="101" y="77"/>
                    </a:cubicBezTo>
                    <a:cubicBezTo>
                      <a:pt x="100" y="77"/>
                      <a:pt x="100" y="77"/>
                      <a:pt x="100" y="77"/>
                    </a:cubicBezTo>
                    <a:cubicBezTo>
                      <a:pt x="100" y="76"/>
                      <a:pt x="101" y="76"/>
                      <a:pt x="100" y="75"/>
                    </a:cubicBezTo>
                    <a:cubicBezTo>
                      <a:pt x="100" y="75"/>
                      <a:pt x="100" y="75"/>
                      <a:pt x="100" y="75"/>
                    </a:cubicBezTo>
                    <a:cubicBezTo>
                      <a:pt x="99" y="74"/>
                      <a:pt x="99" y="74"/>
                      <a:pt x="99" y="74"/>
                    </a:cubicBezTo>
                    <a:cubicBezTo>
                      <a:pt x="100" y="73"/>
                      <a:pt x="98" y="70"/>
                      <a:pt x="98" y="69"/>
                    </a:cubicBezTo>
                    <a:cubicBezTo>
                      <a:pt x="97" y="67"/>
                      <a:pt x="95" y="65"/>
                      <a:pt x="95" y="62"/>
                    </a:cubicBezTo>
                    <a:cubicBezTo>
                      <a:pt x="95" y="62"/>
                      <a:pt x="94" y="59"/>
                      <a:pt x="94" y="57"/>
                    </a:cubicBezTo>
                    <a:cubicBezTo>
                      <a:pt x="92" y="53"/>
                      <a:pt x="90" y="48"/>
                      <a:pt x="89" y="44"/>
                    </a:cubicBezTo>
                    <a:cubicBezTo>
                      <a:pt x="88" y="44"/>
                      <a:pt x="88" y="44"/>
                      <a:pt x="88" y="44"/>
                    </a:cubicBezTo>
                    <a:cubicBezTo>
                      <a:pt x="87" y="43"/>
                      <a:pt x="87" y="43"/>
                      <a:pt x="87" y="43"/>
                    </a:cubicBezTo>
                    <a:cubicBezTo>
                      <a:pt x="88" y="43"/>
                      <a:pt x="88" y="43"/>
                      <a:pt x="88" y="43"/>
                    </a:cubicBezTo>
                    <a:cubicBezTo>
                      <a:pt x="89" y="41"/>
                      <a:pt x="86" y="40"/>
                      <a:pt x="87" y="39"/>
                    </a:cubicBezTo>
                    <a:cubicBezTo>
                      <a:pt x="86" y="40"/>
                      <a:pt x="87" y="40"/>
                      <a:pt x="87" y="41"/>
                    </a:cubicBezTo>
                    <a:cubicBezTo>
                      <a:pt x="87" y="42"/>
                      <a:pt x="86" y="41"/>
                      <a:pt x="86" y="40"/>
                    </a:cubicBezTo>
                    <a:cubicBezTo>
                      <a:pt x="86" y="40"/>
                      <a:pt x="86" y="40"/>
                      <a:pt x="86" y="40"/>
                    </a:cubicBezTo>
                    <a:cubicBezTo>
                      <a:pt x="85" y="39"/>
                      <a:pt x="85" y="39"/>
                      <a:pt x="85" y="39"/>
                    </a:cubicBezTo>
                    <a:cubicBezTo>
                      <a:pt x="87" y="37"/>
                      <a:pt x="87" y="37"/>
                      <a:pt x="87" y="37"/>
                    </a:cubicBezTo>
                    <a:cubicBezTo>
                      <a:pt x="85" y="33"/>
                      <a:pt x="83" y="31"/>
                      <a:pt x="82" y="27"/>
                    </a:cubicBezTo>
                    <a:cubicBezTo>
                      <a:pt x="83" y="27"/>
                      <a:pt x="80" y="25"/>
                      <a:pt x="82" y="25"/>
                    </a:cubicBezTo>
                    <a:cubicBezTo>
                      <a:pt x="81" y="23"/>
                      <a:pt x="81" y="26"/>
                      <a:pt x="80" y="25"/>
                    </a:cubicBezTo>
                    <a:cubicBezTo>
                      <a:pt x="79" y="24"/>
                      <a:pt x="79" y="24"/>
                      <a:pt x="79" y="23"/>
                    </a:cubicBezTo>
                    <a:cubicBezTo>
                      <a:pt x="80" y="24"/>
                      <a:pt x="80" y="23"/>
                      <a:pt x="80" y="23"/>
                    </a:cubicBezTo>
                    <a:cubicBezTo>
                      <a:pt x="80" y="21"/>
                      <a:pt x="80" y="21"/>
                      <a:pt x="80" y="21"/>
                    </a:cubicBezTo>
                    <a:cubicBezTo>
                      <a:pt x="80" y="22"/>
                      <a:pt x="80" y="22"/>
                      <a:pt x="80" y="22"/>
                    </a:cubicBezTo>
                    <a:cubicBezTo>
                      <a:pt x="78" y="19"/>
                      <a:pt x="79" y="16"/>
                      <a:pt x="77" y="13"/>
                    </a:cubicBezTo>
                    <a:cubicBezTo>
                      <a:pt x="77" y="14"/>
                      <a:pt x="77" y="14"/>
                      <a:pt x="77" y="14"/>
                    </a:cubicBezTo>
                    <a:cubicBezTo>
                      <a:pt x="66" y="10"/>
                      <a:pt x="96" y="15"/>
                      <a:pt x="56" y="5"/>
                    </a:cubicBezTo>
                    <a:cubicBezTo>
                      <a:pt x="65" y="7"/>
                      <a:pt x="36" y="0"/>
                      <a:pt x="76" y="9"/>
                    </a:cubicBezTo>
                    <a:cubicBezTo>
                      <a:pt x="35" y="0"/>
                      <a:pt x="65" y="8"/>
                      <a:pt x="54" y="6"/>
                    </a:cubicBezTo>
                    <a:cubicBezTo>
                      <a:pt x="53" y="6"/>
                      <a:pt x="54" y="5"/>
                      <a:pt x="55" y="4"/>
                    </a:cubicBezTo>
                    <a:cubicBezTo>
                      <a:pt x="54" y="5"/>
                      <a:pt x="52" y="7"/>
                      <a:pt x="53" y="7"/>
                    </a:cubicBezTo>
                    <a:cubicBezTo>
                      <a:pt x="53" y="8"/>
                      <a:pt x="52" y="7"/>
                      <a:pt x="51" y="8"/>
                    </a:cubicBezTo>
                    <a:cubicBezTo>
                      <a:pt x="52" y="8"/>
                      <a:pt x="52" y="8"/>
                      <a:pt x="52" y="8"/>
                    </a:cubicBezTo>
                    <a:cubicBezTo>
                      <a:pt x="47" y="11"/>
                      <a:pt x="47" y="11"/>
                      <a:pt x="47" y="11"/>
                    </a:cubicBezTo>
                    <a:cubicBezTo>
                      <a:pt x="47" y="11"/>
                      <a:pt x="47" y="11"/>
                      <a:pt x="47" y="11"/>
                    </a:cubicBezTo>
                    <a:cubicBezTo>
                      <a:pt x="46" y="13"/>
                      <a:pt x="45" y="11"/>
                      <a:pt x="44" y="1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Rectangle 393"/>
              <p:cNvSpPr>
                <a:spLocks noChangeArrowheads="1"/>
              </p:cNvSpPr>
              <p:nvPr/>
            </p:nvSpPr>
            <p:spPr bwMode="auto">
              <a:xfrm>
                <a:off x="2830" y="136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394"/>
              <p:cNvSpPr>
                <a:spLocks/>
              </p:cNvSpPr>
              <p:nvPr/>
            </p:nvSpPr>
            <p:spPr bwMode="auto">
              <a:xfrm>
                <a:off x="2828" y="13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395"/>
              <p:cNvSpPr>
                <a:spLocks/>
              </p:cNvSpPr>
              <p:nvPr/>
            </p:nvSpPr>
            <p:spPr bwMode="auto">
              <a:xfrm>
                <a:off x="2824" y="1365"/>
                <a:ext cx="0" cy="1"/>
              </a:xfrm>
              <a:custGeom>
                <a:avLst/>
                <a:gdLst>
                  <a:gd name="T0" fmla="*/ 1 w 2"/>
                  <a:gd name="T1" fmla="*/ 1 h 1"/>
                  <a:gd name="T2" fmla="*/ 0 w 2"/>
                  <a:gd name="T3" fmla="*/ 1 h 1"/>
                  <a:gd name="T4" fmla="*/ 1 w 2"/>
                  <a:gd name="T5" fmla="*/ 1 h 1"/>
                </a:gdLst>
                <a:ahLst/>
                <a:cxnLst>
                  <a:cxn ang="0">
                    <a:pos x="T0" y="T1"/>
                  </a:cxn>
                  <a:cxn ang="0">
                    <a:pos x="T2" y="T3"/>
                  </a:cxn>
                  <a:cxn ang="0">
                    <a:pos x="T4" y="T5"/>
                  </a:cxn>
                </a:cxnLst>
                <a:rect l="0" t="0" r="r" b="b"/>
                <a:pathLst>
                  <a:path w="2" h="1">
                    <a:moveTo>
                      <a:pt x="1" y="1"/>
                    </a:moveTo>
                    <a:cubicBezTo>
                      <a:pt x="2" y="0"/>
                      <a:pt x="1" y="1"/>
                      <a:pt x="0" y="1"/>
                    </a:cubicBez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396"/>
              <p:cNvSpPr>
                <a:spLocks/>
              </p:cNvSpPr>
              <p:nvPr/>
            </p:nvSpPr>
            <p:spPr bwMode="auto">
              <a:xfrm>
                <a:off x="2828" y="136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397"/>
              <p:cNvSpPr>
                <a:spLocks/>
              </p:cNvSpPr>
              <p:nvPr/>
            </p:nvSpPr>
            <p:spPr bwMode="auto">
              <a:xfrm>
                <a:off x="2830" y="13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Freeform 398"/>
              <p:cNvSpPr>
                <a:spLocks/>
              </p:cNvSpPr>
              <p:nvPr/>
            </p:nvSpPr>
            <p:spPr bwMode="auto">
              <a:xfrm>
                <a:off x="2831" y="137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Freeform 399"/>
              <p:cNvSpPr>
                <a:spLocks/>
              </p:cNvSpPr>
              <p:nvPr/>
            </p:nvSpPr>
            <p:spPr bwMode="auto">
              <a:xfrm>
                <a:off x="2831" y="13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5" name="Rectangle 400"/>
              <p:cNvSpPr>
                <a:spLocks noChangeArrowheads="1"/>
              </p:cNvSpPr>
              <p:nvPr/>
            </p:nvSpPr>
            <p:spPr bwMode="auto">
              <a:xfrm>
                <a:off x="2831" y="137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6" name="Freeform 401"/>
              <p:cNvSpPr>
                <a:spLocks/>
              </p:cNvSpPr>
              <p:nvPr/>
            </p:nvSpPr>
            <p:spPr bwMode="auto">
              <a:xfrm>
                <a:off x="2830" y="137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402"/>
              <p:cNvSpPr>
                <a:spLocks/>
              </p:cNvSpPr>
              <p:nvPr/>
            </p:nvSpPr>
            <p:spPr bwMode="auto">
              <a:xfrm>
                <a:off x="2827" y="13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8" name="Rectangle 403"/>
              <p:cNvSpPr>
                <a:spLocks noChangeArrowheads="1"/>
              </p:cNvSpPr>
              <p:nvPr/>
            </p:nvSpPr>
            <p:spPr bwMode="auto">
              <a:xfrm>
                <a:off x="2830" y="137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9" name="Freeform 404"/>
              <p:cNvSpPr>
                <a:spLocks/>
              </p:cNvSpPr>
              <p:nvPr/>
            </p:nvSpPr>
            <p:spPr bwMode="auto">
              <a:xfrm>
                <a:off x="2829" y="1380"/>
                <a:ext cx="9" cy="4"/>
              </a:xfrm>
              <a:custGeom>
                <a:avLst/>
                <a:gdLst>
                  <a:gd name="T0" fmla="*/ 13 w 26"/>
                  <a:gd name="T1" fmla="*/ 6 h 12"/>
                  <a:gd name="T2" fmla="*/ 0 w 26"/>
                  <a:gd name="T3" fmla="*/ 0 h 12"/>
                  <a:gd name="T4" fmla="*/ 13 w 26"/>
                  <a:gd name="T5" fmla="*/ 6 h 12"/>
                </a:gdLst>
                <a:ahLst/>
                <a:cxnLst>
                  <a:cxn ang="0">
                    <a:pos x="T0" y="T1"/>
                  </a:cxn>
                  <a:cxn ang="0">
                    <a:pos x="T2" y="T3"/>
                  </a:cxn>
                  <a:cxn ang="0">
                    <a:pos x="T4" y="T5"/>
                  </a:cxn>
                </a:cxnLst>
                <a:rect l="0" t="0" r="r" b="b"/>
                <a:pathLst>
                  <a:path w="26" h="12">
                    <a:moveTo>
                      <a:pt x="13" y="6"/>
                    </a:moveTo>
                    <a:cubicBezTo>
                      <a:pt x="7" y="3"/>
                      <a:pt x="25" y="12"/>
                      <a:pt x="0" y="0"/>
                    </a:cubicBezTo>
                    <a:cubicBezTo>
                      <a:pt x="26" y="12"/>
                      <a:pt x="7" y="3"/>
                      <a:pt x="13"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0" name="Freeform 405"/>
              <p:cNvSpPr>
                <a:spLocks/>
              </p:cNvSpPr>
              <p:nvPr/>
            </p:nvSpPr>
            <p:spPr bwMode="auto">
              <a:xfrm>
                <a:off x="2831" y="13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Group 607"/>
            <p:cNvGrpSpPr>
              <a:grpSpLocks/>
            </p:cNvGrpSpPr>
            <p:nvPr/>
          </p:nvGrpSpPr>
          <p:grpSpPr bwMode="auto">
            <a:xfrm>
              <a:off x="2633" y="1371"/>
              <a:ext cx="411" cy="672"/>
              <a:chOff x="2633" y="1371"/>
              <a:chExt cx="411" cy="672"/>
            </a:xfrm>
          </p:grpSpPr>
          <p:sp>
            <p:nvSpPr>
              <p:cNvPr id="301" name="Freeform 407"/>
              <p:cNvSpPr>
                <a:spLocks/>
              </p:cNvSpPr>
              <p:nvPr/>
            </p:nvSpPr>
            <p:spPr bwMode="auto">
              <a:xfrm>
                <a:off x="2989" y="184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408"/>
              <p:cNvSpPr>
                <a:spLocks/>
              </p:cNvSpPr>
              <p:nvPr/>
            </p:nvSpPr>
            <p:spPr bwMode="auto">
              <a:xfrm>
                <a:off x="2987" y="183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409"/>
              <p:cNvSpPr>
                <a:spLocks/>
              </p:cNvSpPr>
              <p:nvPr/>
            </p:nvSpPr>
            <p:spPr bwMode="auto">
              <a:xfrm>
                <a:off x="2986" y="18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410"/>
              <p:cNvSpPr>
                <a:spLocks/>
              </p:cNvSpPr>
              <p:nvPr/>
            </p:nvSpPr>
            <p:spPr bwMode="auto">
              <a:xfrm>
                <a:off x="2981" y="1830"/>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411"/>
              <p:cNvSpPr>
                <a:spLocks/>
              </p:cNvSpPr>
              <p:nvPr/>
            </p:nvSpPr>
            <p:spPr bwMode="auto">
              <a:xfrm>
                <a:off x="2980" y="183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412"/>
              <p:cNvSpPr>
                <a:spLocks/>
              </p:cNvSpPr>
              <p:nvPr/>
            </p:nvSpPr>
            <p:spPr bwMode="auto">
              <a:xfrm>
                <a:off x="2991" y="18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413"/>
              <p:cNvSpPr>
                <a:spLocks/>
              </p:cNvSpPr>
              <p:nvPr/>
            </p:nvSpPr>
            <p:spPr bwMode="auto">
              <a:xfrm>
                <a:off x="2991" y="18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414"/>
              <p:cNvSpPr>
                <a:spLocks/>
              </p:cNvSpPr>
              <p:nvPr/>
            </p:nvSpPr>
            <p:spPr bwMode="auto">
              <a:xfrm>
                <a:off x="2992" y="184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415"/>
              <p:cNvSpPr>
                <a:spLocks/>
              </p:cNvSpPr>
              <p:nvPr/>
            </p:nvSpPr>
            <p:spPr bwMode="auto">
              <a:xfrm>
                <a:off x="2992" y="184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416"/>
              <p:cNvSpPr>
                <a:spLocks/>
              </p:cNvSpPr>
              <p:nvPr/>
            </p:nvSpPr>
            <p:spPr bwMode="auto">
              <a:xfrm>
                <a:off x="2974" y="1824"/>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417"/>
              <p:cNvSpPr>
                <a:spLocks/>
              </p:cNvSpPr>
              <p:nvPr/>
            </p:nvSpPr>
            <p:spPr bwMode="auto">
              <a:xfrm>
                <a:off x="2992" y="182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418"/>
              <p:cNvSpPr>
                <a:spLocks/>
              </p:cNvSpPr>
              <p:nvPr/>
            </p:nvSpPr>
            <p:spPr bwMode="auto">
              <a:xfrm>
                <a:off x="2973" y="182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419"/>
              <p:cNvSpPr>
                <a:spLocks/>
              </p:cNvSpPr>
              <p:nvPr/>
            </p:nvSpPr>
            <p:spPr bwMode="auto">
              <a:xfrm>
                <a:off x="2988" y="1849"/>
                <a:ext cx="1" cy="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0" y="1"/>
                      <a:pt x="0" y="1"/>
                    </a:cubicBezTo>
                    <a:cubicBezTo>
                      <a:pt x="1" y="1"/>
                      <a:pt x="2" y="0"/>
                      <a:pt x="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420"/>
              <p:cNvSpPr>
                <a:spLocks/>
              </p:cNvSpPr>
              <p:nvPr/>
            </p:nvSpPr>
            <p:spPr bwMode="auto">
              <a:xfrm>
                <a:off x="2995" y="182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Rectangle 421"/>
              <p:cNvSpPr>
                <a:spLocks noChangeArrowheads="1"/>
              </p:cNvSpPr>
              <p:nvPr/>
            </p:nvSpPr>
            <p:spPr bwMode="auto">
              <a:xfrm>
                <a:off x="2973" y="182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Rectangle 422"/>
              <p:cNvSpPr>
                <a:spLocks noChangeArrowheads="1"/>
              </p:cNvSpPr>
              <p:nvPr/>
            </p:nvSpPr>
            <p:spPr bwMode="auto">
              <a:xfrm>
                <a:off x="2993" y="184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423"/>
              <p:cNvSpPr>
                <a:spLocks/>
              </p:cNvSpPr>
              <p:nvPr/>
            </p:nvSpPr>
            <p:spPr bwMode="auto">
              <a:xfrm>
                <a:off x="2993" y="1845"/>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424"/>
              <p:cNvSpPr>
                <a:spLocks/>
              </p:cNvSpPr>
              <p:nvPr/>
            </p:nvSpPr>
            <p:spPr bwMode="auto">
              <a:xfrm>
                <a:off x="2974" y="1823"/>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425"/>
              <p:cNvSpPr>
                <a:spLocks/>
              </p:cNvSpPr>
              <p:nvPr/>
            </p:nvSpPr>
            <p:spPr bwMode="auto">
              <a:xfrm>
                <a:off x="2984" y="184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426"/>
              <p:cNvSpPr>
                <a:spLocks/>
              </p:cNvSpPr>
              <p:nvPr/>
            </p:nvSpPr>
            <p:spPr bwMode="auto">
              <a:xfrm>
                <a:off x="2980" y="1831"/>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Rectangle 427"/>
              <p:cNvSpPr>
                <a:spLocks noChangeArrowheads="1"/>
              </p:cNvSpPr>
              <p:nvPr/>
            </p:nvSpPr>
            <p:spPr bwMode="auto">
              <a:xfrm>
                <a:off x="2979" y="1829"/>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428"/>
              <p:cNvSpPr>
                <a:spLocks/>
              </p:cNvSpPr>
              <p:nvPr/>
            </p:nvSpPr>
            <p:spPr bwMode="auto">
              <a:xfrm>
                <a:off x="2979" y="182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429"/>
              <p:cNvSpPr>
                <a:spLocks/>
              </p:cNvSpPr>
              <p:nvPr/>
            </p:nvSpPr>
            <p:spPr bwMode="auto">
              <a:xfrm>
                <a:off x="2979" y="182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Rectangle 430"/>
              <p:cNvSpPr>
                <a:spLocks noChangeArrowheads="1"/>
              </p:cNvSpPr>
              <p:nvPr/>
            </p:nvSpPr>
            <p:spPr bwMode="auto">
              <a:xfrm>
                <a:off x="2985" y="183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431"/>
              <p:cNvSpPr>
                <a:spLocks/>
              </p:cNvSpPr>
              <p:nvPr/>
            </p:nvSpPr>
            <p:spPr bwMode="auto">
              <a:xfrm>
                <a:off x="2984" y="183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Rectangle 432"/>
              <p:cNvSpPr>
                <a:spLocks noChangeArrowheads="1"/>
              </p:cNvSpPr>
              <p:nvPr/>
            </p:nvSpPr>
            <p:spPr bwMode="auto">
              <a:xfrm>
                <a:off x="2979" y="183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433"/>
              <p:cNvSpPr>
                <a:spLocks/>
              </p:cNvSpPr>
              <p:nvPr/>
            </p:nvSpPr>
            <p:spPr bwMode="auto">
              <a:xfrm>
                <a:off x="2968" y="1815"/>
                <a:ext cx="35" cy="42"/>
              </a:xfrm>
              <a:custGeom>
                <a:avLst/>
                <a:gdLst>
                  <a:gd name="T0" fmla="*/ 31 w 105"/>
                  <a:gd name="T1" fmla="*/ 24 h 125"/>
                  <a:gd name="T2" fmla="*/ 52 w 105"/>
                  <a:gd name="T3" fmla="*/ 23 h 125"/>
                  <a:gd name="T4" fmla="*/ 53 w 105"/>
                  <a:gd name="T5" fmla="*/ 18 h 125"/>
                  <a:gd name="T6" fmla="*/ 26 w 105"/>
                  <a:gd name="T7" fmla="*/ 17 h 125"/>
                  <a:gd name="T8" fmla="*/ 25 w 105"/>
                  <a:gd name="T9" fmla="*/ 31 h 125"/>
                  <a:gd name="T10" fmla="*/ 36 w 105"/>
                  <a:gd name="T11" fmla="*/ 53 h 125"/>
                  <a:gd name="T12" fmla="*/ 43 w 105"/>
                  <a:gd name="T13" fmla="*/ 44 h 125"/>
                  <a:gd name="T14" fmla="*/ 32 w 105"/>
                  <a:gd name="T15" fmla="*/ 41 h 125"/>
                  <a:gd name="T16" fmla="*/ 33 w 105"/>
                  <a:gd name="T17" fmla="*/ 47 h 125"/>
                  <a:gd name="T18" fmla="*/ 29 w 105"/>
                  <a:gd name="T19" fmla="*/ 60 h 125"/>
                  <a:gd name="T20" fmla="*/ 47 w 105"/>
                  <a:gd name="T21" fmla="*/ 65 h 125"/>
                  <a:gd name="T22" fmla="*/ 54 w 105"/>
                  <a:gd name="T23" fmla="*/ 51 h 125"/>
                  <a:gd name="T24" fmla="*/ 47 w 105"/>
                  <a:gd name="T25" fmla="*/ 44 h 125"/>
                  <a:gd name="T26" fmla="*/ 44 w 105"/>
                  <a:gd name="T27" fmla="*/ 53 h 125"/>
                  <a:gd name="T28" fmla="*/ 42 w 105"/>
                  <a:gd name="T29" fmla="*/ 66 h 125"/>
                  <a:gd name="T30" fmla="*/ 48 w 105"/>
                  <a:gd name="T31" fmla="*/ 80 h 125"/>
                  <a:gd name="T32" fmla="*/ 52 w 105"/>
                  <a:gd name="T33" fmla="*/ 77 h 125"/>
                  <a:gd name="T34" fmla="*/ 51 w 105"/>
                  <a:gd name="T35" fmla="*/ 85 h 125"/>
                  <a:gd name="T36" fmla="*/ 53 w 105"/>
                  <a:gd name="T37" fmla="*/ 93 h 125"/>
                  <a:gd name="T38" fmla="*/ 62 w 105"/>
                  <a:gd name="T39" fmla="*/ 104 h 125"/>
                  <a:gd name="T40" fmla="*/ 61 w 105"/>
                  <a:gd name="T41" fmla="*/ 102 h 125"/>
                  <a:gd name="T42" fmla="*/ 67 w 105"/>
                  <a:gd name="T43" fmla="*/ 96 h 125"/>
                  <a:gd name="T44" fmla="*/ 69 w 105"/>
                  <a:gd name="T45" fmla="*/ 91 h 125"/>
                  <a:gd name="T46" fmla="*/ 69 w 105"/>
                  <a:gd name="T47" fmla="*/ 79 h 125"/>
                  <a:gd name="T48" fmla="*/ 64 w 105"/>
                  <a:gd name="T49" fmla="*/ 87 h 125"/>
                  <a:gd name="T50" fmla="*/ 67 w 105"/>
                  <a:gd name="T51" fmla="*/ 90 h 125"/>
                  <a:gd name="T52" fmla="*/ 71 w 105"/>
                  <a:gd name="T53" fmla="*/ 83 h 125"/>
                  <a:gd name="T54" fmla="*/ 76 w 105"/>
                  <a:gd name="T55" fmla="*/ 79 h 125"/>
                  <a:gd name="T56" fmla="*/ 61 w 105"/>
                  <a:gd name="T57" fmla="*/ 88 h 125"/>
                  <a:gd name="T58" fmla="*/ 57 w 105"/>
                  <a:gd name="T59" fmla="*/ 93 h 125"/>
                  <a:gd name="T60" fmla="*/ 61 w 105"/>
                  <a:gd name="T61" fmla="*/ 92 h 125"/>
                  <a:gd name="T62" fmla="*/ 57 w 105"/>
                  <a:gd name="T63" fmla="*/ 67 h 125"/>
                  <a:gd name="T64" fmla="*/ 45 w 105"/>
                  <a:gd name="T65" fmla="*/ 67 h 125"/>
                  <a:gd name="T66" fmla="*/ 50 w 105"/>
                  <a:gd name="T67" fmla="*/ 75 h 125"/>
                  <a:gd name="T68" fmla="*/ 55 w 105"/>
                  <a:gd name="T69" fmla="*/ 66 h 125"/>
                  <a:gd name="T70" fmla="*/ 60 w 105"/>
                  <a:gd name="T71" fmla="*/ 55 h 125"/>
                  <a:gd name="T72" fmla="*/ 39 w 105"/>
                  <a:gd name="T73" fmla="*/ 49 h 125"/>
                  <a:gd name="T74" fmla="*/ 48 w 105"/>
                  <a:gd name="T75" fmla="*/ 59 h 125"/>
                  <a:gd name="T76" fmla="*/ 49 w 105"/>
                  <a:gd name="T77" fmla="*/ 49 h 125"/>
                  <a:gd name="T78" fmla="*/ 33 w 105"/>
                  <a:gd name="T79" fmla="*/ 28 h 125"/>
                  <a:gd name="T80" fmla="*/ 40 w 105"/>
                  <a:gd name="T81" fmla="*/ 46 h 125"/>
                  <a:gd name="T82" fmla="*/ 44 w 105"/>
                  <a:gd name="T83" fmla="*/ 37 h 125"/>
                  <a:gd name="T84" fmla="*/ 28 w 105"/>
                  <a:gd name="T85" fmla="*/ 30 h 125"/>
                  <a:gd name="T86" fmla="*/ 70 w 105"/>
                  <a:gd name="T87" fmla="*/ 24 h 125"/>
                  <a:gd name="T88" fmla="*/ 57 w 105"/>
                  <a:gd name="T89" fmla="*/ 15 h 125"/>
                  <a:gd name="T90" fmla="*/ 60 w 105"/>
                  <a:gd name="T91" fmla="*/ 28 h 125"/>
                  <a:gd name="T92" fmla="*/ 66 w 105"/>
                  <a:gd name="T93" fmla="*/ 42 h 125"/>
                  <a:gd name="T94" fmla="*/ 77 w 105"/>
                  <a:gd name="T95" fmla="*/ 92 h 125"/>
                  <a:gd name="T96" fmla="*/ 75 w 105"/>
                  <a:gd name="T97" fmla="*/ 87 h 125"/>
                  <a:gd name="T98" fmla="*/ 42 w 105"/>
                  <a:gd name="T99" fmla="*/ 100 h 125"/>
                  <a:gd name="T100" fmla="*/ 17 w 105"/>
                  <a:gd name="T101" fmla="*/ 28 h 125"/>
                  <a:gd name="T102" fmla="*/ 17 w 105"/>
                  <a:gd name="T103" fmla="*/ 34 h 125"/>
                  <a:gd name="T104" fmla="*/ 16 w 105"/>
                  <a:gd name="T105" fmla="*/ 45 h 125"/>
                  <a:gd name="T106" fmla="*/ 16 w 105"/>
                  <a:gd name="T107" fmla="*/ 68 h 125"/>
                  <a:gd name="T108" fmla="*/ 43 w 105"/>
                  <a:gd name="T109" fmla="*/ 125 h 125"/>
                  <a:gd name="T110" fmla="*/ 100 w 105"/>
                  <a:gd name="T111" fmla="*/ 86 h 125"/>
                  <a:gd name="T112" fmla="*/ 96 w 105"/>
                  <a:gd name="T113" fmla="*/ 73 h 125"/>
                  <a:gd name="T114" fmla="*/ 88 w 105"/>
                  <a:gd name="T115" fmla="*/ 41 h 125"/>
                  <a:gd name="T116" fmla="*/ 84 w 105"/>
                  <a:gd name="T117" fmla="*/ 22 h 125"/>
                  <a:gd name="T118" fmla="*/ 78 w 105"/>
                  <a:gd name="T119" fmla="*/ 9 h 125"/>
                  <a:gd name="T120" fmla="*/ 54 w 105"/>
                  <a:gd name="T121" fmla="*/ 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5" h="125">
                    <a:moveTo>
                      <a:pt x="45" y="12"/>
                    </a:moveTo>
                    <a:cubicBezTo>
                      <a:pt x="36" y="20"/>
                      <a:pt x="36" y="20"/>
                      <a:pt x="36" y="20"/>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40" y="28"/>
                      <a:pt x="10" y="16"/>
                      <a:pt x="51" y="33"/>
                    </a:cubicBezTo>
                    <a:cubicBezTo>
                      <a:pt x="51" y="33"/>
                      <a:pt x="51" y="33"/>
                      <a:pt x="51" y="33"/>
                    </a:cubicBezTo>
                    <a:cubicBezTo>
                      <a:pt x="51" y="33"/>
                      <a:pt x="51" y="33"/>
                      <a:pt x="51" y="33"/>
                    </a:cubicBezTo>
                    <a:cubicBezTo>
                      <a:pt x="51" y="32"/>
                      <a:pt x="51" y="32"/>
                      <a:pt x="51" y="32"/>
                    </a:cubicBezTo>
                    <a:cubicBezTo>
                      <a:pt x="51" y="31"/>
                      <a:pt x="51" y="31"/>
                      <a:pt x="51" y="31"/>
                    </a:cubicBezTo>
                    <a:cubicBezTo>
                      <a:pt x="52" y="28"/>
                      <a:pt x="52" y="28"/>
                      <a:pt x="52" y="28"/>
                    </a:cubicBezTo>
                    <a:cubicBezTo>
                      <a:pt x="50" y="27"/>
                      <a:pt x="50" y="25"/>
                      <a:pt x="50" y="23"/>
                    </a:cubicBezTo>
                    <a:cubicBezTo>
                      <a:pt x="52" y="23"/>
                      <a:pt x="52" y="23"/>
                      <a:pt x="52" y="23"/>
                    </a:cubicBezTo>
                    <a:cubicBezTo>
                      <a:pt x="51" y="21"/>
                      <a:pt x="51" y="21"/>
                      <a:pt x="51" y="21"/>
                    </a:cubicBezTo>
                    <a:cubicBezTo>
                      <a:pt x="52" y="20"/>
                      <a:pt x="51" y="22"/>
                      <a:pt x="52" y="21"/>
                    </a:cubicBezTo>
                    <a:cubicBezTo>
                      <a:pt x="51" y="21"/>
                      <a:pt x="51" y="21"/>
                      <a:pt x="51" y="21"/>
                    </a:cubicBezTo>
                    <a:cubicBezTo>
                      <a:pt x="52" y="20"/>
                      <a:pt x="51" y="16"/>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0" y="14"/>
                      <a:pt x="38" y="17"/>
                      <a:pt x="26" y="16"/>
                    </a:cubicBezTo>
                    <a:cubicBezTo>
                      <a:pt x="26" y="16"/>
                      <a:pt x="26" y="16"/>
                      <a:pt x="26" y="16"/>
                    </a:cubicBezTo>
                    <a:cubicBezTo>
                      <a:pt x="26" y="16"/>
                      <a:pt x="26" y="16"/>
                      <a:pt x="26" y="16"/>
                    </a:cubicBezTo>
                    <a:cubicBezTo>
                      <a:pt x="26" y="16"/>
                      <a:pt x="26" y="16"/>
                      <a:pt x="26" y="16"/>
                    </a:cubicBezTo>
                    <a:cubicBezTo>
                      <a:pt x="26" y="17"/>
                      <a:pt x="26" y="17"/>
                      <a:pt x="26" y="17"/>
                    </a:cubicBezTo>
                    <a:cubicBezTo>
                      <a:pt x="25" y="19"/>
                      <a:pt x="25" y="19"/>
                      <a:pt x="25" y="19"/>
                    </a:cubicBezTo>
                    <a:cubicBezTo>
                      <a:pt x="24" y="20"/>
                      <a:pt x="26" y="20"/>
                      <a:pt x="25" y="21"/>
                    </a:cubicBezTo>
                    <a:cubicBezTo>
                      <a:pt x="24" y="21"/>
                      <a:pt x="24" y="21"/>
                      <a:pt x="24" y="21"/>
                    </a:cubicBezTo>
                    <a:cubicBezTo>
                      <a:pt x="22" y="24"/>
                      <a:pt x="26" y="25"/>
                      <a:pt x="24" y="29"/>
                    </a:cubicBezTo>
                    <a:cubicBezTo>
                      <a:pt x="24" y="29"/>
                      <a:pt x="24" y="29"/>
                      <a:pt x="24" y="29"/>
                    </a:cubicBezTo>
                    <a:cubicBezTo>
                      <a:pt x="24" y="30"/>
                      <a:pt x="23" y="31"/>
                      <a:pt x="23" y="31"/>
                    </a:cubicBezTo>
                    <a:cubicBezTo>
                      <a:pt x="25" y="31"/>
                      <a:pt x="23" y="30"/>
                      <a:pt x="24" y="29"/>
                    </a:cubicBezTo>
                    <a:cubicBezTo>
                      <a:pt x="26" y="30"/>
                      <a:pt x="24" y="31"/>
                      <a:pt x="25" y="31"/>
                    </a:cubicBezTo>
                    <a:cubicBezTo>
                      <a:pt x="24" y="32"/>
                      <a:pt x="25" y="33"/>
                      <a:pt x="25" y="34"/>
                    </a:cubicBezTo>
                    <a:cubicBezTo>
                      <a:pt x="23" y="36"/>
                      <a:pt x="23" y="38"/>
                      <a:pt x="21" y="39"/>
                    </a:cubicBezTo>
                    <a:cubicBezTo>
                      <a:pt x="21" y="40"/>
                      <a:pt x="22" y="42"/>
                      <a:pt x="22" y="43"/>
                    </a:cubicBezTo>
                    <a:cubicBezTo>
                      <a:pt x="20" y="45"/>
                      <a:pt x="21" y="43"/>
                      <a:pt x="20" y="45"/>
                    </a:cubicBezTo>
                    <a:cubicBezTo>
                      <a:pt x="21" y="45"/>
                      <a:pt x="21" y="45"/>
                      <a:pt x="21" y="45"/>
                    </a:cubicBezTo>
                    <a:cubicBezTo>
                      <a:pt x="44" y="63"/>
                      <a:pt x="28" y="50"/>
                      <a:pt x="33" y="54"/>
                    </a:cubicBezTo>
                    <a:cubicBezTo>
                      <a:pt x="35" y="53"/>
                      <a:pt x="34" y="52"/>
                      <a:pt x="37" y="51"/>
                    </a:cubicBezTo>
                    <a:cubicBezTo>
                      <a:pt x="36" y="53"/>
                      <a:pt x="36" y="53"/>
                      <a:pt x="36" y="53"/>
                    </a:cubicBezTo>
                    <a:cubicBezTo>
                      <a:pt x="38" y="51"/>
                      <a:pt x="39" y="51"/>
                      <a:pt x="41" y="48"/>
                    </a:cubicBezTo>
                    <a:cubicBezTo>
                      <a:pt x="41" y="49"/>
                      <a:pt x="41" y="50"/>
                      <a:pt x="40" y="50"/>
                    </a:cubicBezTo>
                    <a:cubicBezTo>
                      <a:pt x="42" y="50"/>
                      <a:pt x="41" y="48"/>
                      <a:pt x="42" y="47"/>
                    </a:cubicBezTo>
                    <a:cubicBezTo>
                      <a:pt x="41" y="47"/>
                      <a:pt x="40" y="49"/>
                      <a:pt x="40" y="47"/>
                    </a:cubicBezTo>
                    <a:cubicBezTo>
                      <a:pt x="41" y="46"/>
                      <a:pt x="41" y="45"/>
                      <a:pt x="42" y="44"/>
                    </a:cubicBezTo>
                    <a:cubicBezTo>
                      <a:pt x="42" y="46"/>
                      <a:pt x="42" y="46"/>
                      <a:pt x="42" y="46"/>
                    </a:cubicBezTo>
                    <a:cubicBezTo>
                      <a:pt x="42" y="44"/>
                      <a:pt x="43" y="43"/>
                      <a:pt x="43" y="43"/>
                    </a:cubicBezTo>
                    <a:cubicBezTo>
                      <a:pt x="43" y="44"/>
                      <a:pt x="43" y="44"/>
                      <a:pt x="43" y="44"/>
                    </a:cubicBezTo>
                    <a:cubicBezTo>
                      <a:pt x="42" y="42"/>
                      <a:pt x="42" y="46"/>
                      <a:pt x="37" y="45"/>
                    </a:cubicBezTo>
                    <a:cubicBezTo>
                      <a:pt x="38" y="45"/>
                      <a:pt x="38" y="45"/>
                      <a:pt x="38" y="45"/>
                    </a:cubicBezTo>
                    <a:cubicBezTo>
                      <a:pt x="37" y="45"/>
                      <a:pt x="31" y="36"/>
                      <a:pt x="34" y="40"/>
                    </a:cubicBezTo>
                    <a:cubicBezTo>
                      <a:pt x="35" y="39"/>
                      <a:pt x="35" y="39"/>
                      <a:pt x="35" y="39"/>
                    </a:cubicBezTo>
                    <a:cubicBezTo>
                      <a:pt x="34" y="40"/>
                      <a:pt x="37" y="40"/>
                      <a:pt x="36" y="42"/>
                    </a:cubicBezTo>
                    <a:cubicBezTo>
                      <a:pt x="36" y="42"/>
                      <a:pt x="35" y="42"/>
                      <a:pt x="35" y="41"/>
                    </a:cubicBezTo>
                    <a:cubicBezTo>
                      <a:pt x="32" y="41"/>
                      <a:pt x="32" y="41"/>
                      <a:pt x="32" y="41"/>
                    </a:cubicBezTo>
                    <a:cubicBezTo>
                      <a:pt x="32" y="41"/>
                      <a:pt x="32" y="41"/>
                      <a:pt x="32" y="41"/>
                    </a:cubicBezTo>
                    <a:cubicBezTo>
                      <a:pt x="33" y="41"/>
                      <a:pt x="33" y="41"/>
                      <a:pt x="33" y="41"/>
                    </a:cubicBezTo>
                    <a:cubicBezTo>
                      <a:pt x="33" y="42"/>
                      <a:pt x="33" y="42"/>
                      <a:pt x="33" y="42"/>
                    </a:cubicBezTo>
                    <a:cubicBezTo>
                      <a:pt x="34" y="42"/>
                      <a:pt x="35" y="41"/>
                      <a:pt x="35" y="42"/>
                    </a:cubicBezTo>
                    <a:cubicBezTo>
                      <a:pt x="36" y="43"/>
                      <a:pt x="34" y="42"/>
                      <a:pt x="35" y="43"/>
                    </a:cubicBezTo>
                    <a:cubicBezTo>
                      <a:pt x="35" y="45"/>
                      <a:pt x="36" y="44"/>
                      <a:pt x="35" y="45"/>
                    </a:cubicBezTo>
                    <a:cubicBezTo>
                      <a:pt x="35" y="45"/>
                      <a:pt x="35" y="45"/>
                      <a:pt x="35" y="45"/>
                    </a:cubicBezTo>
                    <a:cubicBezTo>
                      <a:pt x="34" y="46"/>
                      <a:pt x="35" y="48"/>
                      <a:pt x="33" y="48"/>
                    </a:cubicBezTo>
                    <a:cubicBezTo>
                      <a:pt x="33" y="47"/>
                      <a:pt x="33" y="47"/>
                      <a:pt x="33" y="47"/>
                    </a:cubicBezTo>
                    <a:cubicBezTo>
                      <a:pt x="33" y="47"/>
                      <a:pt x="33" y="47"/>
                      <a:pt x="33" y="47"/>
                    </a:cubicBezTo>
                    <a:cubicBezTo>
                      <a:pt x="32" y="46"/>
                      <a:pt x="33" y="49"/>
                      <a:pt x="32" y="48"/>
                    </a:cubicBezTo>
                    <a:cubicBezTo>
                      <a:pt x="33" y="48"/>
                      <a:pt x="32" y="50"/>
                      <a:pt x="32" y="51"/>
                    </a:cubicBezTo>
                    <a:cubicBezTo>
                      <a:pt x="33" y="50"/>
                      <a:pt x="33" y="50"/>
                      <a:pt x="33" y="50"/>
                    </a:cubicBezTo>
                    <a:cubicBezTo>
                      <a:pt x="35" y="54"/>
                      <a:pt x="31" y="50"/>
                      <a:pt x="31" y="53"/>
                    </a:cubicBezTo>
                    <a:cubicBezTo>
                      <a:pt x="31" y="55"/>
                      <a:pt x="31" y="52"/>
                      <a:pt x="32" y="54"/>
                    </a:cubicBezTo>
                    <a:cubicBezTo>
                      <a:pt x="32" y="55"/>
                      <a:pt x="31" y="55"/>
                      <a:pt x="31" y="58"/>
                    </a:cubicBezTo>
                    <a:cubicBezTo>
                      <a:pt x="30" y="58"/>
                      <a:pt x="30" y="60"/>
                      <a:pt x="29" y="60"/>
                    </a:cubicBezTo>
                    <a:cubicBezTo>
                      <a:pt x="29" y="64"/>
                      <a:pt x="29" y="64"/>
                      <a:pt x="29" y="64"/>
                    </a:cubicBezTo>
                    <a:cubicBezTo>
                      <a:pt x="38" y="66"/>
                      <a:pt x="11" y="64"/>
                      <a:pt x="48" y="68"/>
                    </a:cubicBezTo>
                    <a:cubicBezTo>
                      <a:pt x="48" y="67"/>
                      <a:pt x="48" y="67"/>
                      <a:pt x="48" y="67"/>
                    </a:cubicBezTo>
                    <a:cubicBezTo>
                      <a:pt x="13" y="64"/>
                      <a:pt x="37" y="64"/>
                      <a:pt x="30" y="60"/>
                    </a:cubicBezTo>
                    <a:cubicBezTo>
                      <a:pt x="31" y="61"/>
                      <a:pt x="31" y="61"/>
                      <a:pt x="31" y="61"/>
                    </a:cubicBezTo>
                    <a:cubicBezTo>
                      <a:pt x="31" y="65"/>
                      <a:pt x="31" y="65"/>
                      <a:pt x="31" y="65"/>
                    </a:cubicBezTo>
                    <a:cubicBezTo>
                      <a:pt x="62" y="68"/>
                      <a:pt x="40" y="65"/>
                      <a:pt x="48" y="65"/>
                    </a:cubicBezTo>
                    <a:cubicBezTo>
                      <a:pt x="47" y="65"/>
                      <a:pt x="47" y="65"/>
                      <a:pt x="47" y="65"/>
                    </a:cubicBezTo>
                    <a:cubicBezTo>
                      <a:pt x="48" y="64"/>
                      <a:pt x="47" y="63"/>
                      <a:pt x="49" y="61"/>
                    </a:cubicBezTo>
                    <a:cubicBezTo>
                      <a:pt x="49" y="61"/>
                      <a:pt x="49" y="62"/>
                      <a:pt x="48" y="63"/>
                    </a:cubicBezTo>
                    <a:cubicBezTo>
                      <a:pt x="50" y="62"/>
                      <a:pt x="49" y="62"/>
                      <a:pt x="50" y="61"/>
                    </a:cubicBezTo>
                    <a:cubicBezTo>
                      <a:pt x="51" y="61"/>
                      <a:pt x="50" y="62"/>
                      <a:pt x="50" y="62"/>
                    </a:cubicBezTo>
                    <a:cubicBezTo>
                      <a:pt x="51" y="60"/>
                      <a:pt x="51" y="60"/>
                      <a:pt x="51" y="60"/>
                    </a:cubicBezTo>
                    <a:cubicBezTo>
                      <a:pt x="51" y="60"/>
                      <a:pt x="51" y="60"/>
                      <a:pt x="51" y="60"/>
                    </a:cubicBezTo>
                    <a:cubicBezTo>
                      <a:pt x="50" y="59"/>
                      <a:pt x="52" y="59"/>
                      <a:pt x="53" y="58"/>
                    </a:cubicBezTo>
                    <a:cubicBezTo>
                      <a:pt x="55" y="55"/>
                      <a:pt x="54" y="53"/>
                      <a:pt x="54" y="51"/>
                    </a:cubicBezTo>
                    <a:cubicBezTo>
                      <a:pt x="55" y="51"/>
                      <a:pt x="55" y="51"/>
                      <a:pt x="55" y="51"/>
                    </a:cubicBezTo>
                    <a:cubicBezTo>
                      <a:pt x="54" y="52"/>
                      <a:pt x="55" y="52"/>
                      <a:pt x="55" y="52"/>
                    </a:cubicBezTo>
                    <a:cubicBezTo>
                      <a:pt x="55" y="51"/>
                      <a:pt x="57" y="51"/>
                      <a:pt x="57" y="51"/>
                    </a:cubicBezTo>
                    <a:cubicBezTo>
                      <a:pt x="58" y="50"/>
                      <a:pt x="56" y="52"/>
                      <a:pt x="57" y="50"/>
                    </a:cubicBezTo>
                    <a:cubicBezTo>
                      <a:pt x="58" y="48"/>
                      <a:pt x="58" y="48"/>
                      <a:pt x="58" y="48"/>
                    </a:cubicBezTo>
                    <a:cubicBezTo>
                      <a:pt x="58" y="48"/>
                      <a:pt x="57" y="49"/>
                      <a:pt x="57" y="47"/>
                    </a:cubicBezTo>
                    <a:cubicBezTo>
                      <a:pt x="58" y="46"/>
                      <a:pt x="58" y="46"/>
                      <a:pt x="58" y="46"/>
                    </a:cubicBezTo>
                    <a:cubicBezTo>
                      <a:pt x="36" y="39"/>
                      <a:pt x="52" y="45"/>
                      <a:pt x="47" y="44"/>
                    </a:cubicBezTo>
                    <a:cubicBezTo>
                      <a:pt x="46" y="44"/>
                      <a:pt x="46" y="44"/>
                      <a:pt x="46" y="43"/>
                    </a:cubicBezTo>
                    <a:cubicBezTo>
                      <a:pt x="46" y="45"/>
                      <a:pt x="46" y="45"/>
                      <a:pt x="46" y="45"/>
                    </a:cubicBezTo>
                    <a:cubicBezTo>
                      <a:pt x="47" y="44"/>
                      <a:pt x="46" y="48"/>
                      <a:pt x="47" y="47"/>
                    </a:cubicBezTo>
                    <a:cubicBezTo>
                      <a:pt x="46" y="48"/>
                      <a:pt x="46" y="48"/>
                      <a:pt x="46" y="48"/>
                    </a:cubicBezTo>
                    <a:cubicBezTo>
                      <a:pt x="46" y="47"/>
                      <a:pt x="46" y="47"/>
                      <a:pt x="46" y="47"/>
                    </a:cubicBezTo>
                    <a:cubicBezTo>
                      <a:pt x="45" y="48"/>
                      <a:pt x="46" y="49"/>
                      <a:pt x="46" y="49"/>
                    </a:cubicBezTo>
                    <a:cubicBezTo>
                      <a:pt x="45" y="51"/>
                      <a:pt x="45" y="51"/>
                      <a:pt x="45" y="51"/>
                    </a:cubicBezTo>
                    <a:cubicBezTo>
                      <a:pt x="44" y="53"/>
                      <a:pt x="44" y="53"/>
                      <a:pt x="44" y="53"/>
                    </a:cubicBezTo>
                    <a:cubicBezTo>
                      <a:pt x="45" y="53"/>
                      <a:pt x="45" y="53"/>
                      <a:pt x="45" y="53"/>
                    </a:cubicBezTo>
                    <a:cubicBezTo>
                      <a:pt x="45" y="56"/>
                      <a:pt x="45" y="56"/>
                      <a:pt x="45" y="56"/>
                    </a:cubicBezTo>
                    <a:cubicBezTo>
                      <a:pt x="44" y="56"/>
                      <a:pt x="43" y="55"/>
                      <a:pt x="43" y="55"/>
                    </a:cubicBezTo>
                    <a:cubicBezTo>
                      <a:pt x="43" y="56"/>
                      <a:pt x="44" y="56"/>
                      <a:pt x="44" y="57"/>
                    </a:cubicBezTo>
                    <a:cubicBezTo>
                      <a:pt x="43" y="56"/>
                      <a:pt x="43" y="59"/>
                      <a:pt x="42" y="57"/>
                    </a:cubicBezTo>
                    <a:cubicBezTo>
                      <a:pt x="41" y="58"/>
                      <a:pt x="40" y="60"/>
                      <a:pt x="40" y="61"/>
                    </a:cubicBezTo>
                    <a:cubicBezTo>
                      <a:pt x="40" y="62"/>
                      <a:pt x="41" y="60"/>
                      <a:pt x="42" y="60"/>
                    </a:cubicBezTo>
                    <a:cubicBezTo>
                      <a:pt x="41" y="63"/>
                      <a:pt x="43" y="64"/>
                      <a:pt x="42" y="66"/>
                    </a:cubicBezTo>
                    <a:cubicBezTo>
                      <a:pt x="42" y="66"/>
                      <a:pt x="42" y="66"/>
                      <a:pt x="42" y="66"/>
                    </a:cubicBezTo>
                    <a:cubicBezTo>
                      <a:pt x="42" y="68"/>
                      <a:pt x="42" y="67"/>
                      <a:pt x="43" y="69"/>
                    </a:cubicBezTo>
                    <a:cubicBezTo>
                      <a:pt x="42" y="68"/>
                      <a:pt x="39" y="69"/>
                      <a:pt x="39" y="71"/>
                    </a:cubicBezTo>
                    <a:cubicBezTo>
                      <a:pt x="39" y="72"/>
                      <a:pt x="40" y="71"/>
                      <a:pt x="41" y="71"/>
                    </a:cubicBezTo>
                    <a:cubicBezTo>
                      <a:pt x="40" y="73"/>
                      <a:pt x="40" y="73"/>
                      <a:pt x="40" y="73"/>
                    </a:cubicBezTo>
                    <a:cubicBezTo>
                      <a:pt x="40" y="73"/>
                      <a:pt x="40" y="73"/>
                      <a:pt x="40" y="73"/>
                    </a:cubicBezTo>
                    <a:cubicBezTo>
                      <a:pt x="43" y="77"/>
                      <a:pt x="33" y="67"/>
                      <a:pt x="46" y="82"/>
                    </a:cubicBezTo>
                    <a:cubicBezTo>
                      <a:pt x="47" y="81"/>
                      <a:pt x="48" y="81"/>
                      <a:pt x="48" y="80"/>
                    </a:cubicBezTo>
                    <a:cubicBezTo>
                      <a:pt x="51" y="79"/>
                      <a:pt x="51" y="79"/>
                      <a:pt x="51" y="79"/>
                    </a:cubicBezTo>
                    <a:cubicBezTo>
                      <a:pt x="50" y="80"/>
                      <a:pt x="50" y="80"/>
                      <a:pt x="50" y="80"/>
                    </a:cubicBezTo>
                    <a:cubicBezTo>
                      <a:pt x="50" y="79"/>
                      <a:pt x="52" y="77"/>
                      <a:pt x="51" y="77"/>
                    </a:cubicBezTo>
                    <a:cubicBezTo>
                      <a:pt x="52" y="75"/>
                      <a:pt x="53" y="75"/>
                      <a:pt x="54" y="75"/>
                    </a:cubicBezTo>
                    <a:cubicBezTo>
                      <a:pt x="53" y="75"/>
                      <a:pt x="52" y="74"/>
                      <a:pt x="52" y="74"/>
                    </a:cubicBezTo>
                    <a:cubicBezTo>
                      <a:pt x="54" y="76"/>
                      <a:pt x="52" y="74"/>
                      <a:pt x="53" y="75"/>
                    </a:cubicBezTo>
                    <a:cubicBezTo>
                      <a:pt x="53" y="75"/>
                      <a:pt x="53" y="76"/>
                      <a:pt x="53" y="75"/>
                    </a:cubicBezTo>
                    <a:cubicBezTo>
                      <a:pt x="52" y="77"/>
                      <a:pt x="52" y="77"/>
                      <a:pt x="52" y="77"/>
                    </a:cubicBezTo>
                    <a:cubicBezTo>
                      <a:pt x="52" y="74"/>
                      <a:pt x="54" y="77"/>
                      <a:pt x="53" y="74"/>
                    </a:cubicBezTo>
                    <a:cubicBezTo>
                      <a:pt x="51" y="74"/>
                      <a:pt x="53" y="75"/>
                      <a:pt x="51" y="76"/>
                    </a:cubicBezTo>
                    <a:cubicBezTo>
                      <a:pt x="53" y="76"/>
                      <a:pt x="52" y="78"/>
                      <a:pt x="53" y="78"/>
                    </a:cubicBezTo>
                    <a:cubicBezTo>
                      <a:pt x="53" y="79"/>
                      <a:pt x="52" y="79"/>
                      <a:pt x="51" y="80"/>
                    </a:cubicBezTo>
                    <a:cubicBezTo>
                      <a:pt x="52" y="80"/>
                      <a:pt x="52" y="80"/>
                      <a:pt x="52" y="80"/>
                    </a:cubicBezTo>
                    <a:cubicBezTo>
                      <a:pt x="51" y="83"/>
                      <a:pt x="51" y="83"/>
                      <a:pt x="51" y="83"/>
                    </a:cubicBezTo>
                    <a:cubicBezTo>
                      <a:pt x="52" y="85"/>
                      <a:pt x="52" y="85"/>
                      <a:pt x="52" y="85"/>
                    </a:cubicBezTo>
                    <a:cubicBezTo>
                      <a:pt x="51" y="85"/>
                      <a:pt x="51" y="85"/>
                      <a:pt x="51" y="85"/>
                    </a:cubicBezTo>
                    <a:cubicBezTo>
                      <a:pt x="52" y="86"/>
                      <a:pt x="52" y="87"/>
                      <a:pt x="52" y="86"/>
                    </a:cubicBezTo>
                    <a:cubicBezTo>
                      <a:pt x="52" y="87"/>
                      <a:pt x="52" y="87"/>
                      <a:pt x="52" y="87"/>
                    </a:cubicBezTo>
                    <a:cubicBezTo>
                      <a:pt x="54" y="87"/>
                      <a:pt x="52" y="88"/>
                      <a:pt x="53" y="89"/>
                    </a:cubicBezTo>
                    <a:cubicBezTo>
                      <a:pt x="52" y="89"/>
                      <a:pt x="52" y="89"/>
                      <a:pt x="52" y="89"/>
                    </a:cubicBezTo>
                    <a:cubicBezTo>
                      <a:pt x="51" y="90"/>
                      <a:pt x="51" y="90"/>
                      <a:pt x="51" y="90"/>
                    </a:cubicBezTo>
                    <a:cubicBezTo>
                      <a:pt x="51" y="89"/>
                      <a:pt x="53" y="93"/>
                      <a:pt x="54" y="91"/>
                    </a:cubicBezTo>
                    <a:cubicBezTo>
                      <a:pt x="54" y="91"/>
                      <a:pt x="55" y="92"/>
                      <a:pt x="54" y="93"/>
                    </a:cubicBezTo>
                    <a:cubicBezTo>
                      <a:pt x="53" y="93"/>
                      <a:pt x="53" y="93"/>
                      <a:pt x="53" y="93"/>
                    </a:cubicBezTo>
                    <a:cubicBezTo>
                      <a:pt x="54" y="94"/>
                      <a:pt x="54" y="94"/>
                      <a:pt x="54" y="94"/>
                    </a:cubicBezTo>
                    <a:cubicBezTo>
                      <a:pt x="53" y="96"/>
                      <a:pt x="53" y="96"/>
                      <a:pt x="53" y="96"/>
                    </a:cubicBezTo>
                    <a:cubicBezTo>
                      <a:pt x="53" y="95"/>
                      <a:pt x="51" y="94"/>
                      <a:pt x="50" y="96"/>
                    </a:cubicBezTo>
                    <a:cubicBezTo>
                      <a:pt x="50" y="93"/>
                      <a:pt x="50" y="93"/>
                      <a:pt x="50" y="93"/>
                    </a:cubicBezTo>
                    <a:cubicBezTo>
                      <a:pt x="49" y="94"/>
                      <a:pt x="49" y="94"/>
                      <a:pt x="49" y="93"/>
                    </a:cubicBezTo>
                    <a:cubicBezTo>
                      <a:pt x="49" y="95"/>
                      <a:pt x="50" y="94"/>
                      <a:pt x="49" y="96"/>
                    </a:cubicBezTo>
                    <a:cubicBezTo>
                      <a:pt x="48" y="96"/>
                      <a:pt x="48" y="96"/>
                      <a:pt x="48" y="96"/>
                    </a:cubicBezTo>
                    <a:cubicBezTo>
                      <a:pt x="54" y="99"/>
                      <a:pt x="34" y="89"/>
                      <a:pt x="62" y="104"/>
                    </a:cubicBezTo>
                    <a:cubicBezTo>
                      <a:pt x="63" y="103"/>
                      <a:pt x="63" y="103"/>
                      <a:pt x="63" y="103"/>
                    </a:cubicBezTo>
                    <a:cubicBezTo>
                      <a:pt x="56" y="100"/>
                      <a:pt x="75" y="110"/>
                      <a:pt x="48" y="96"/>
                    </a:cubicBezTo>
                    <a:cubicBezTo>
                      <a:pt x="48" y="97"/>
                      <a:pt x="48" y="97"/>
                      <a:pt x="48" y="97"/>
                    </a:cubicBezTo>
                    <a:cubicBezTo>
                      <a:pt x="54" y="99"/>
                      <a:pt x="36" y="90"/>
                      <a:pt x="61" y="103"/>
                    </a:cubicBezTo>
                    <a:cubicBezTo>
                      <a:pt x="61" y="103"/>
                      <a:pt x="61" y="103"/>
                      <a:pt x="61" y="103"/>
                    </a:cubicBezTo>
                    <a:cubicBezTo>
                      <a:pt x="36" y="90"/>
                      <a:pt x="55" y="99"/>
                      <a:pt x="49" y="96"/>
                    </a:cubicBezTo>
                    <a:cubicBezTo>
                      <a:pt x="49" y="97"/>
                      <a:pt x="49" y="97"/>
                      <a:pt x="49" y="97"/>
                    </a:cubicBezTo>
                    <a:cubicBezTo>
                      <a:pt x="71" y="108"/>
                      <a:pt x="56" y="99"/>
                      <a:pt x="61" y="102"/>
                    </a:cubicBezTo>
                    <a:cubicBezTo>
                      <a:pt x="61" y="101"/>
                      <a:pt x="61" y="101"/>
                      <a:pt x="61" y="101"/>
                    </a:cubicBezTo>
                    <a:cubicBezTo>
                      <a:pt x="59" y="101"/>
                      <a:pt x="63" y="97"/>
                      <a:pt x="61" y="97"/>
                    </a:cubicBezTo>
                    <a:cubicBezTo>
                      <a:pt x="61" y="97"/>
                      <a:pt x="62" y="96"/>
                      <a:pt x="62" y="96"/>
                    </a:cubicBezTo>
                    <a:cubicBezTo>
                      <a:pt x="62" y="98"/>
                      <a:pt x="64" y="97"/>
                      <a:pt x="64" y="97"/>
                    </a:cubicBezTo>
                    <a:cubicBezTo>
                      <a:pt x="65" y="97"/>
                      <a:pt x="63" y="98"/>
                      <a:pt x="63" y="97"/>
                    </a:cubicBezTo>
                    <a:cubicBezTo>
                      <a:pt x="65" y="96"/>
                      <a:pt x="65" y="96"/>
                      <a:pt x="65" y="96"/>
                    </a:cubicBezTo>
                    <a:cubicBezTo>
                      <a:pt x="65" y="96"/>
                      <a:pt x="65" y="96"/>
                      <a:pt x="65" y="96"/>
                    </a:cubicBezTo>
                    <a:cubicBezTo>
                      <a:pt x="67" y="96"/>
                      <a:pt x="67" y="96"/>
                      <a:pt x="67" y="96"/>
                    </a:cubicBezTo>
                    <a:cubicBezTo>
                      <a:pt x="66" y="95"/>
                      <a:pt x="65" y="96"/>
                      <a:pt x="66" y="95"/>
                    </a:cubicBezTo>
                    <a:cubicBezTo>
                      <a:pt x="66" y="95"/>
                      <a:pt x="67" y="94"/>
                      <a:pt x="67" y="94"/>
                    </a:cubicBezTo>
                    <a:cubicBezTo>
                      <a:pt x="67" y="95"/>
                      <a:pt x="68" y="96"/>
                      <a:pt x="68" y="96"/>
                    </a:cubicBezTo>
                    <a:cubicBezTo>
                      <a:pt x="68" y="96"/>
                      <a:pt x="70" y="94"/>
                      <a:pt x="69" y="94"/>
                    </a:cubicBezTo>
                    <a:cubicBezTo>
                      <a:pt x="69" y="93"/>
                      <a:pt x="69" y="93"/>
                      <a:pt x="69" y="93"/>
                    </a:cubicBezTo>
                    <a:cubicBezTo>
                      <a:pt x="68" y="93"/>
                      <a:pt x="67" y="94"/>
                      <a:pt x="68" y="92"/>
                    </a:cubicBezTo>
                    <a:cubicBezTo>
                      <a:pt x="68" y="92"/>
                      <a:pt x="68" y="92"/>
                      <a:pt x="68" y="92"/>
                    </a:cubicBezTo>
                    <a:cubicBezTo>
                      <a:pt x="69" y="91"/>
                      <a:pt x="69" y="91"/>
                      <a:pt x="69" y="91"/>
                    </a:cubicBezTo>
                    <a:cubicBezTo>
                      <a:pt x="69" y="91"/>
                      <a:pt x="69" y="91"/>
                      <a:pt x="69" y="91"/>
                    </a:cubicBezTo>
                    <a:cubicBezTo>
                      <a:pt x="70" y="90"/>
                      <a:pt x="70" y="90"/>
                      <a:pt x="70" y="90"/>
                    </a:cubicBezTo>
                    <a:cubicBezTo>
                      <a:pt x="71" y="90"/>
                      <a:pt x="71" y="90"/>
                      <a:pt x="71" y="90"/>
                    </a:cubicBezTo>
                    <a:cubicBezTo>
                      <a:pt x="72" y="89"/>
                      <a:pt x="71" y="88"/>
                      <a:pt x="71" y="88"/>
                    </a:cubicBezTo>
                    <a:cubicBezTo>
                      <a:pt x="72" y="87"/>
                      <a:pt x="72" y="87"/>
                      <a:pt x="72" y="88"/>
                    </a:cubicBezTo>
                    <a:cubicBezTo>
                      <a:pt x="73" y="88"/>
                      <a:pt x="75" y="85"/>
                      <a:pt x="76" y="85"/>
                    </a:cubicBezTo>
                    <a:cubicBezTo>
                      <a:pt x="77" y="84"/>
                      <a:pt x="76" y="85"/>
                      <a:pt x="76" y="84"/>
                    </a:cubicBezTo>
                    <a:cubicBezTo>
                      <a:pt x="74" y="81"/>
                      <a:pt x="85" y="89"/>
                      <a:pt x="69" y="79"/>
                    </a:cubicBezTo>
                    <a:cubicBezTo>
                      <a:pt x="69" y="78"/>
                      <a:pt x="69" y="81"/>
                      <a:pt x="68" y="82"/>
                    </a:cubicBezTo>
                    <a:cubicBezTo>
                      <a:pt x="70" y="82"/>
                      <a:pt x="68" y="82"/>
                      <a:pt x="69" y="83"/>
                    </a:cubicBezTo>
                    <a:cubicBezTo>
                      <a:pt x="69" y="83"/>
                      <a:pt x="67" y="85"/>
                      <a:pt x="68" y="83"/>
                    </a:cubicBezTo>
                    <a:cubicBezTo>
                      <a:pt x="67" y="84"/>
                      <a:pt x="67" y="84"/>
                      <a:pt x="67" y="84"/>
                    </a:cubicBezTo>
                    <a:cubicBezTo>
                      <a:pt x="66" y="85"/>
                      <a:pt x="67" y="82"/>
                      <a:pt x="66" y="83"/>
                    </a:cubicBezTo>
                    <a:cubicBezTo>
                      <a:pt x="65" y="85"/>
                      <a:pt x="66" y="86"/>
                      <a:pt x="65" y="88"/>
                    </a:cubicBezTo>
                    <a:cubicBezTo>
                      <a:pt x="64" y="87"/>
                      <a:pt x="65" y="90"/>
                      <a:pt x="64" y="89"/>
                    </a:cubicBezTo>
                    <a:cubicBezTo>
                      <a:pt x="64" y="87"/>
                      <a:pt x="64" y="87"/>
                      <a:pt x="64" y="87"/>
                    </a:cubicBezTo>
                    <a:cubicBezTo>
                      <a:pt x="64" y="87"/>
                      <a:pt x="64" y="87"/>
                      <a:pt x="64" y="87"/>
                    </a:cubicBezTo>
                    <a:cubicBezTo>
                      <a:pt x="62" y="92"/>
                      <a:pt x="65" y="89"/>
                      <a:pt x="65" y="91"/>
                    </a:cubicBezTo>
                    <a:cubicBezTo>
                      <a:pt x="65" y="95"/>
                      <a:pt x="64" y="94"/>
                      <a:pt x="63" y="94"/>
                    </a:cubicBezTo>
                    <a:cubicBezTo>
                      <a:pt x="63" y="95"/>
                      <a:pt x="63" y="96"/>
                      <a:pt x="64" y="98"/>
                    </a:cubicBezTo>
                    <a:cubicBezTo>
                      <a:pt x="62" y="95"/>
                      <a:pt x="65" y="94"/>
                      <a:pt x="65" y="94"/>
                    </a:cubicBezTo>
                    <a:cubicBezTo>
                      <a:pt x="62" y="95"/>
                      <a:pt x="67" y="102"/>
                      <a:pt x="69" y="101"/>
                    </a:cubicBezTo>
                    <a:cubicBezTo>
                      <a:pt x="65" y="95"/>
                      <a:pt x="66" y="97"/>
                      <a:pt x="67" y="93"/>
                    </a:cubicBezTo>
                    <a:cubicBezTo>
                      <a:pt x="67" y="92"/>
                      <a:pt x="66" y="92"/>
                      <a:pt x="67" y="90"/>
                    </a:cubicBezTo>
                    <a:cubicBezTo>
                      <a:pt x="67" y="91"/>
                      <a:pt x="67" y="90"/>
                      <a:pt x="68" y="90"/>
                    </a:cubicBezTo>
                    <a:cubicBezTo>
                      <a:pt x="67" y="90"/>
                      <a:pt x="68" y="89"/>
                      <a:pt x="68" y="88"/>
                    </a:cubicBezTo>
                    <a:cubicBezTo>
                      <a:pt x="68" y="88"/>
                      <a:pt x="69" y="90"/>
                      <a:pt x="70" y="88"/>
                    </a:cubicBezTo>
                    <a:cubicBezTo>
                      <a:pt x="68" y="87"/>
                      <a:pt x="68" y="87"/>
                      <a:pt x="68" y="87"/>
                    </a:cubicBezTo>
                    <a:cubicBezTo>
                      <a:pt x="69" y="86"/>
                      <a:pt x="69" y="88"/>
                      <a:pt x="69" y="86"/>
                    </a:cubicBezTo>
                    <a:cubicBezTo>
                      <a:pt x="70" y="87"/>
                      <a:pt x="71" y="86"/>
                      <a:pt x="70" y="88"/>
                    </a:cubicBezTo>
                    <a:cubicBezTo>
                      <a:pt x="73" y="87"/>
                      <a:pt x="71" y="85"/>
                      <a:pt x="71" y="83"/>
                    </a:cubicBezTo>
                    <a:cubicBezTo>
                      <a:pt x="71" y="83"/>
                      <a:pt x="71" y="83"/>
                      <a:pt x="71" y="83"/>
                    </a:cubicBezTo>
                    <a:cubicBezTo>
                      <a:pt x="71" y="81"/>
                      <a:pt x="71" y="81"/>
                      <a:pt x="71" y="81"/>
                    </a:cubicBezTo>
                    <a:cubicBezTo>
                      <a:pt x="72" y="81"/>
                      <a:pt x="72" y="83"/>
                      <a:pt x="72" y="83"/>
                    </a:cubicBezTo>
                    <a:cubicBezTo>
                      <a:pt x="73" y="81"/>
                      <a:pt x="73" y="81"/>
                      <a:pt x="73" y="81"/>
                    </a:cubicBezTo>
                    <a:cubicBezTo>
                      <a:pt x="73" y="81"/>
                      <a:pt x="73" y="81"/>
                      <a:pt x="73" y="81"/>
                    </a:cubicBezTo>
                    <a:cubicBezTo>
                      <a:pt x="74" y="80"/>
                      <a:pt x="74" y="80"/>
                      <a:pt x="74" y="80"/>
                    </a:cubicBezTo>
                    <a:cubicBezTo>
                      <a:pt x="75" y="81"/>
                      <a:pt x="75" y="81"/>
                      <a:pt x="75" y="81"/>
                    </a:cubicBezTo>
                    <a:cubicBezTo>
                      <a:pt x="74" y="79"/>
                      <a:pt x="74" y="79"/>
                      <a:pt x="74" y="79"/>
                    </a:cubicBezTo>
                    <a:cubicBezTo>
                      <a:pt x="76" y="79"/>
                      <a:pt x="72" y="78"/>
                      <a:pt x="76" y="79"/>
                    </a:cubicBezTo>
                    <a:cubicBezTo>
                      <a:pt x="71" y="78"/>
                      <a:pt x="73" y="80"/>
                      <a:pt x="72" y="80"/>
                    </a:cubicBezTo>
                    <a:cubicBezTo>
                      <a:pt x="71" y="80"/>
                      <a:pt x="71" y="80"/>
                      <a:pt x="71" y="80"/>
                    </a:cubicBezTo>
                    <a:cubicBezTo>
                      <a:pt x="70" y="81"/>
                      <a:pt x="70" y="81"/>
                      <a:pt x="71" y="80"/>
                    </a:cubicBezTo>
                    <a:cubicBezTo>
                      <a:pt x="70" y="81"/>
                      <a:pt x="70" y="85"/>
                      <a:pt x="68" y="83"/>
                    </a:cubicBezTo>
                    <a:cubicBezTo>
                      <a:pt x="67" y="85"/>
                      <a:pt x="66" y="86"/>
                      <a:pt x="65" y="88"/>
                    </a:cubicBezTo>
                    <a:cubicBezTo>
                      <a:pt x="66" y="86"/>
                      <a:pt x="62" y="89"/>
                      <a:pt x="63" y="87"/>
                    </a:cubicBezTo>
                    <a:cubicBezTo>
                      <a:pt x="62" y="87"/>
                      <a:pt x="63" y="89"/>
                      <a:pt x="62" y="89"/>
                    </a:cubicBezTo>
                    <a:cubicBezTo>
                      <a:pt x="61" y="90"/>
                      <a:pt x="60" y="89"/>
                      <a:pt x="61" y="88"/>
                    </a:cubicBezTo>
                    <a:cubicBezTo>
                      <a:pt x="60" y="89"/>
                      <a:pt x="60" y="89"/>
                      <a:pt x="60" y="89"/>
                    </a:cubicBezTo>
                    <a:cubicBezTo>
                      <a:pt x="60" y="89"/>
                      <a:pt x="60" y="89"/>
                      <a:pt x="60" y="89"/>
                    </a:cubicBezTo>
                    <a:cubicBezTo>
                      <a:pt x="60" y="90"/>
                      <a:pt x="60" y="90"/>
                      <a:pt x="60" y="90"/>
                    </a:cubicBezTo>
                    <a:cubicBezTo>
                      <a:pt x="59" y="90"/>
                      <a:pt x="59" y="89"/>
                      <a:pt x="58" y="90"/>
                    </a:cubicBezTo>
                    <a:cubicBezTo>
                      <a:pt x="58" y="91"/>
                      <a:pt x="58" y="91"/>
                      <a:pt x="58" y="91"/>
                    </a:cubicBezTo>
                    <a:cubicBezTo>
                      <a:pt x="57" y="91"/>
                      <a:pt x="57" y="91"/>
                      <a:pt x="57" y="91"/>
                    </a:cubicBezTo>
                    <a:cubicBezTo>
                      <a:pt x="58" y="91"/>
                      <a:pt x="58" y="92"/>
                      <a:pt x="57" y="93"/>
                    </a:cubicBezTo>
                    <a:cubicBezTo>
                      <a:pt x="57" y="93"/>
                      <a:pt x="57" y="93"/>
                      <a:pt x="57" y="93"/>
                    </a:cubicBezTo>
                    <a:cubicBezTo>
                      <a:pt x="56" y="93"/>
                      <a:pt x="56" y="93"/>
                      <a:pt x="56" y="93"/>
                    </a:cubicBezTo>
                    <a:cubicBezTo>
                      <a:pt x="57" y="92"/>
                      <a:pt x="55" y="94"/>
                      <a:pt x="55" y="93"/>
                    </a:cubicBezTo>
                    <a:cubicBezTo>
                      <a:pt x="54" y="94"/>
                      <a:pt x="54" y="94"/>
                      <a:pt x="53" y="95"/>
                    </a:cubicBezTo>
                    <a:cubicBezTo>
                      <a:pt x="54" y="95"/>
                      <a:pt x="54" y="95"/>
                      <a:pt x="54" y="95"/>
                    </a:cubicBezTo>
                    <a:cubicBezTo>
                      <a:pt x="63" y="99"/>
                      <a:pt x="58" y="97"/>
                      <a:pt x="60" y="97"/>
                    </a:cubicBezTo>
                    <a:cubicBezTo>
                      <a:pt x="59" y="97"/>
                      <a:pt x="59" y="97"/>
                      <a:pt x="59" y="97"/>
                    </a:cubicBezTo>
                    <a:cubicBezTo>
                      <a:pt x="61" y="94"/>
                      <a:pt x="59" y="92"/>
                      <a:pt x="60" y="91"/>
                    </a:cubicBezTo>
                    <a:cubicBezTo>
                      <a:pt x="60" y="92"/>
                      <a:pt x="61" y="92"/>
                      <a:pt x="61" y="92"/>
                    </a:cubicBezTo>
                    <a:cubicBezTo>
                      <a:pt x="61" y="90"/>
                      <a:pt x="62" y="87"/>
                      <a:pt x="61" y="86"/>
                    </a:cubicBezTo>
                    <a:cubicBezTo>
                      <a:pt x="63" y="85"/>
                      <a:pt x="63" y="85"/>
                      <a:pt x="63" y="83"/>
                    </a:cubicBezTo>
                    <a:cubicBezTo>
                      <a:pt x="63" y="82"/>
                      <a:pt x="63" y="81"/>
                      <a:pt x="62" y="81"/>
                    </a:cubicBezTo>
                    <a:cubicBezTo>
                      <a:pt x="63" y="79"/>
                      <a:pt x="62" y="77"/>
                      <a:pt x="63" y="77"/>
                    </a:cubicBezTo>
                    <a:cubicBezTo>
                      <a:pt x="62" y="75"/>
                      <a:pt x="62" y="75"/>
                      <a:pt x="62" y="75"/>
                    </a:cubicBezTo>
                    <a:cubicBezTo>
                      <a:pt x="62" y="74"/>
                      <a:pt x="62" y="74"/>
                      <a:pt x="62" y="74"/>
                    </a:cubicBezTo>
                    <a:cubicBezTo>
                      <a:pt x="62" y="75"/>
                      <a:pt x="62" y="75"/>
                      <a:pt x="62" y="75"/>
                    </a:cubicBezTo>
                    <a:cubicBezTo>
                      <a:pt x="64" y="73"/>
                      <a:pt x="60" y="69"/>
                      <a:pt x="57" y="67"/>
                    </a:cubicBezTo>
                    <a:cubicBezTo>
                      <a:pt x="58" y="67"/>
                      <a:pt x="58" y="67"/>
                      <a:pt x="58" y="67"/>
                    </a:cubicBezTo>
                    <a:cubicBezTo>
                      <a:pt x="56" y="66"/>
                      <a:pt x="56" y="66"/>
                      <a:pt x="56" y="66"/>
                    </a:cubicBezTo>
                    <a:cubicBezTo>
                      <a:pt x="57" y="66"/>
                      <a:pt x="57" y="66"/>
                      <a:pt x="57" y="66"/>
                    </a:cubicBezTo>
                    <a:cubicBezTo>
                      <a:pt x="55" y="64"/>
                      <a:pt x="53" y="63"/>
                      <a:pt x="49" y="65"/>
                    </a:cubicBezTo>
                    <a:cubicBezTo>
                      <a:pt x="51" y="65"/>
                      <a:pt x="51" y="65"/>
                      <a:pt x="51" y="65"/>
                    </a:cubicBezTo>
                    <a:cubicBezTo>
                      <a:pt x="46" y="67"/>
                      <a:pt x="46" y="67"/>
                      <a:pt x="46" y="67"/>
                    </a:cubicBezTo>
                    <a:cubicBezTo>
                      <a:pt x="48" y="65"/>
                      <a:pt x="44" y="69"/>
                      <a:pt x="44" y="68"/>
                    </a:cubicBezTo>
                    <a:cubicBezTo>
                      <a:pt x="45" y="67"/>
                      <a:pt x="45" y="67"/>
                      <a:pt x="45" y="67"/>
                    </a:cubicBezTo>
                    <a:cubicBezTo>
                      <a:pt x="44" y="68"/>
                      <a:pt x="44" y="68"/>
                      <a:pt x="45" y="69"/>
                    </a:cubicBezTo>
                    <a:cubicBezTo>
                      <a:pt x="44" y="70"/>
                      <a:pt x="43" y="69"/>
                      <a:pt x="42" y="70"/>
                    </a:cubicBezTo>
                    <a:cubicBezTo>
                      <a:pt x="43" y="70"/>
                      <a:pt x="43" y="70"/>
                      <a:pt x="43" y="70"/>
                    </a:cubicBezTo>
                    <a:cubicBezTo>
                      <a:pt x="43" y="71"/>
                      <a:pt x="43" y="71"/>
                      <a:pt x="43" y="71"/>
                    </a:cubicBezTo>
                    <a:cubicBezTo>
                      <a:pt x="43" y="71"/>
                      <a:pt x="43" y="71"/>
                      <a:pt x="43" y="71"/>
                    </a:cubicBezTo>
                    <a:cubicBezTo>
                      <a:pt x="45" y="74"/>
                      <a:pt x="36" y="65"/>
                      <a:pt x="48" y="78"/>
                    </a:cubicBezTo>
                    <a:cubicBezTo>
                      <a:pt x="49" y="78"/>
                      <a:pt x="49" y="78"/>
                      <a:pt x="49" y="79"/>
                    </a:cubicBezTo>
                    <a:cubicBezTo>
                      <a:pt x="50" y="76"/>
                      <a:pt x="50" y="78"/>
                      <a:pt x="50" y="75"/>
                    </a:cubicBezTo>
                    <a:cubicBezTo>
                      <a:pt x="51" y="75"/>
                      <a:pt x="51" y="75"/>
                      <a:pt x="51" y="75"/>
                    </a:cubicBezTo>
                    <a:cubicBezTo>
                      <a:pt x="51" y="74"/>
                      <a:pt x="51" y="74"/>
                      <a:pt x="51" y="74"/>
                    </a:cubicBezTo>
                    <a:cubicBezTo>
                      <a:pt x="52" y="73"/>
                      <a:pt x="52" y="73"/>
                      <a:pt x="52" y="73"/>
                    </a:cubicBezTo>
                    <a:cubicBezTo>
                      <a:pt x="51" y="73"/>
                      <a:pt x="51" y="73"/>
                      <a:pt x="51" y="73"/>
                    </a:cubicBezTo>
                    <a:cubicBezTo>
                      <a:pt x="52" y="70"/>
                      <a:pt x="52" y="70"/>
                      <a:pt x="52" y="70"/>
                    </a:cubicBezTo>
                    <a:cubicBezTo>
                      <a:pt x="53" y="71"/>
                      <a:pt x="53" y="71"/>
                      <a:pt x="53" y="71"/>
                    </a:cubicBezTo>
                    <a:cubicBezTo>
                      <a:pt x="53" y="68"/>
                      <a:pt x="55" y="68"/>
                      <a:pt x="55" y="66"/>
                    </a:cubicBezTo>
                    <a:cubicBezTo>
                      <a:pt x="55" y="66"/>
                      <a:pt x="55" y="66"/>
                      <a:pt x="55" y="66"/>
                    </a:cubicBezTo>
                    <a:cubicBezTo>
                      <a:pt x="55" y="64"/>
                      <a:pt x="57" y="65"/>
                      <a:pt x="56" y="62"/>
                    </a:cubicBezTo>
                    <a:cubicBezTo>
                      <a:pt x="57" y="62"/>
                      <a:pt x="57" y="62"/>
                      <a:pt x="57" y="62"/>
                    </a:cubicBezTo>
                    <a:cubicBezTo>
                      <a:pt x="57" y="61"/>
                      <a:pt x="57" y="61"/>
                      <a:pt x="57" y="61"/>
                    </a:cubicBezTo>
                    <a:cubicBezTo>
                      <a:pt x="58" y="61"/>
                      <a:pt x="58" y="61"/>
                      <a:pt x="58" y="61"/>
                    </a:cubicBezTo>
                    <a:cubicBezTo>
                      <a:pt x="57" y="60"/>
                      <a:pt x="57" y="60"/>
                      <a:pt x="57" y="60"/>
                    </a:cubicBezTo>
                    <a:cubicBezTo>
                      <a:pt x="58" y="60"/>
                      <a:pt x="58" y="60"/>
                      <a:pt x="58" y="60"/>
                    </a:cubicBezTo>
                    <a:cubicBezTo>
                      <a:pt x="57" y="59"/>
                      <a:pt x="57" y="59"/>
                      <a:pt x="57" y="59"/>
                    </a:cubicBezTo>
                    <a:cubicBezTo>
                      <a:pt x="59" y="59"/>
                      <a:pt x="58" y="57"/>
                      <a:pt x="60" y="55"/>
                    </a:cubicBezTo>
                    <a:cubicBezTo>
                      <a:pt x="59" y="55"/>
                      <a:pt x="59" y="55"/>
                      <a:pt x="59" y="55"/>
                    </a:cubicBezTo>
                    <a:cubicBezTo>
                      <a:pt x="49" y="51"/>
                      <a:pt x="79" y="47"/>
                      <a:pt x="44" y="42"/>
                    </a:cubicBezTo>
                    <a:cubicBezTo>
                      <a:pt x="44" y="41"/>
                      <a:pt x="44" y="41"/>
                      <a:pt x="44" y="41"/>
                    </a:cubicBezTo>
                    <a:cubicBezTo>
                      <a:pt x="44" y="43"/>
                      <a:pt x="44" y="43"/>
                      <a:pt x="44" y="43"/>
                    </a:cubicBezTo>
                    <a:cubicBezTo>
                      <a:pt x="42" y="43"/>
                      <a:pt x="43" y="42"/>
                      <a:pt x="43" y="42"/>
                    </a:cubicBezTo>
                    <a:cubicBezTo>
                      <a:pt x="42" y="44"/>
                      <a:pt x="43" y="43"/>
                      <a:pt x="42" y="45"/>
                    </a:cubicBezTo>
                    <a:cubicBezTo>
                      <a:pt x="41" y="46"/>
                      <a:pt x="42" y="44"/>
                      <a:pt x="42" y="44"/>
                    </a:cubicBezTo>
                    <a:cubicBezTo>
                      <a:pt x="39" y="49"/>
                      <a:pt x="39" y="49"/>
                      <a:pt x="39" y="49"/>
                    </a:cubicBezTo>
                    <a:cubicBezTo>
                      <a:pt x="39" y="50"/>
                      <a:pt x="39" y="50"/>
                      <a:pt x="39" y="50"/>
                    </a:cubicBezTo>
                    <a:cubicBezTo>
                      <a:pt x="36" y="54"/>
                      <a:pt x="36" y="54"/>
                      <a:pt x="36" y="54"/>
                    </a:cubicBezTo>
                    <a:cubicBezTo>
                      <a:pt x="36" y="53"/>
                      <a:pt x="36" y="53"/>
                      <a:pt x="36" y="53"/>
                    </a:cubicBezTo>
                    <a:cubicBezTo>
                      <a:pt x="35" y="55"/>
                      <a:pt x="35" y="55"/>
                      <a:pt x="35" y="55"/>
                    </a:cubicBezTo>
                    <a:cubicBezTo>
                      <a:pt x="34" y="54"/>
                      <a:pt x="34" y="54"/>
                      <a:pt x="34" y="54"/>
                    </a:cubicBezTo>
                    <a:cubicBezTo>
                      <a:pt x="34" y="55"/>
                      <a:pt x="33" y="58"/>
                      <a:pt x="32" y="58"/>
                    </a:cubicBezTo>
                    <a:cubicBezTo>
                      <a:pt x="32" y="58"/>
                      <a:pt x="33" y="58"/>
                      <a:pt x="32" y="59"/>
                    </a:cubicBezTo>
                    <a:cubicBezTo>
                      <a:pt x="63" y="61"/>
                      <a:pt x="41" y="59"/>
                      <a:pt x="48" y="59"/>
                    </a:cubicBezTo>
                    <a:cubicBezTo>
                      <a:pt x="48" y="59"/>
                      <a:pt x="48" y="59"/>
                      <a:pt x="48" y="59"/>
                    </a:cubicBezTo>
                    <a:cubicBezTo>
                      <a:pt x="49" y="59"/>
                      <a:pt x="48" y="59"/>
                      <a:pt x="47" y="58"/>
                    </a:cubicBezTo>
                    <a:cubicBezTo>
                      <a:pt x="48" y="58"/>
                      <a:pt x="48" y="58"/>
                      <a:pt x="48" y="58"/>
                    </a:cubicBezTo>
                    <a:cubicBezTo>
                      <a:pt x="48" y="54"/>
                      <a:pt x="48" y="54"/>
                      <a:pt x="48" y="54"/>
                    </a:cubicBezTo>
                    <a:cubicBezTo>
                      <a:pt x="49" y="54"/>
                      <a:pt x="48" y="51"/>
                      <a:pt x="49" y="51"/>
                    </a:cubicBezTo>
                    <a:cubicBezTo>
                      <a:pt x="49" y="50"/>
                      <a:pt x="48" y="52"/>
                      <a:pt x="48" y="51"/>
                    </a:cubicBezTo>
                    <a:cubicBezTo>
                      <a:pt x="49" y="50"/>
                      <a:pt x="48" y="49"/>
                      <a:pt x="49" y="49"/>
                    </a:cubicBezTo>
                    <a:cubicBezTo>
                      <a:pt x="49" y="49"/>
                      <a:pt x="49" y="49"/>
                      <a:pt x="49" y="49"/>
                    </a:cubicBezTo>
                    <a:cubicBezTo>
                      <a:pt x="49" y="48"/>
                      <a:pt x="49" y="48"/>
                      <a:pt x="49" y="48"/>
                    </a:cubicBezTo>
                    <a:cubicBezTo>
                      <a:pt x="50" y="49"/>
                      <a:pt x="50" y="49"/>
                      <a:pt x="50" y="49"/>
                    </a:cubicBezTo>
                    <a:cubicBezTo>
                      <a:pt x="50" y="48"/>
                      <a:pt x="49" y="47"/>
                      <a:pt x="49" y="47"/>
                    </a:cubicBezTo>
                    <a:cubicBezTo>
                      <a:pt x="50" y="43"/>
                      <a:pt x="50" y="43"/>
                      <a:pt x="50" y="43"/>
                    </a:cubicBezTo>
                    <a:cubicBezTo>
                      <a:pt x="50" y="44"/>
                      <a:pt x="50" y="44"/>
                      <a:pt x="50" y="44"/>
                    </a:cubicBezTo>
                    <a:cubicBezTo>
                      <a:pt x="45" y="38"/>
                      <a:pt x="62" y="40"/>
                      <a:pt x="40" y="27"/>
                    </a:cubicBezTo>
                    <a:cubicBezTo>
                      <a:pt x="39" y="27"/>
                      <a:pt x="39" y="27"/>
                      <a:pt x="41" y="27"/>
                    </a:cubicBezTo>
                    <a:cubicBezTo>
                      <a:pt x="38" y="27"/>
                      <a:pt x="35" y="27"/>
                      <a:pt x="33" y="28"/>
                    </a:cubicBezTo>
                    <a:cubicBezTo>
                      <a:pt x="34" y="27"/>
                      <a:pt x="34" y="27"/>
                      <a:pt x="34" y="27"/>
                    </a:cubicBezTo>
                    <a:cubicBezTo>
                      <a:pt x="30" y="28"/>
                      <a:pt x="30" y="31"/>
                      <a:pt x="28" y="33"/>
                    </a:cubicBezTo>
                    <a:cubicBezTo>
                      <a:pt x="28" y="33"/>
                      <a:pt x="28" y="33"/>
                      <a:pt x="28" y="33"/>
                    </a:cubicBezTo>
                    <a:cubicBezTo>
                      <a:pt x="25" y="37"/>
                      <a:pt x="26" y="36"/>
                      <a:pt x="26" y="36"/>
                    </a:cubicBezTo>
                    <a:cubicBezTo>
                      <a:pt x="25" y="36"/>
                      <a:pt x="25" y="36"/>
                      <a:pt x="25" y="36"/>
                    </a:cubicBezTo>
                    <a:cubicBezTo>
                      <a:pt x="32" y="41"/>
                      <a:pt x="11" y="25"/>
                      <a:pt x="39" y="47"/>
                    </a:cubicBezTo>
                    <a:cubicBezTo>
                      <a:pt x="40" y="47"/>
                      <a:pt x="40" y="47"/>
                      <a:pt x="40" y="47"/>
                    </a:cubicBezTo>
                    <a:cubicBezTo>
                      <a:pt x="40" y="46"/>
                      <a:pt x="40" y="46"/>
                      <a:pt x="40" y="46"/>
                    </a:cubicBezTo>
                    <a:cubicBezTo>
                      <a:pt x="40" y="47"/>
                      <a:pt x="40" y="47"/>
                      <a:pt x="40" y="47"/>
                    </a:cubicBezTo>
                    <a:cubicBezTo>
                      <a:pt x="40" y="45"/>
                      <a:pt x="43" y="44"/>
                      <a:pt x="42" y="45"/>
                    </a:cubicBezTo>
                    <a:cubicBezTo>
                      <a:pt x="41" y="42"/>
                      <a:pt x="41" y="42"/>
                      <a:pt x="41" y="42"/>
                    </a:cubicBezTo>
                    <a:cubicBezTo>
                      <a:pt x="41" y="41"/>
                      <a:pt x="42" y="42"/>
                      <a:pt x="42" y="42"/>
                    </a:cubicBezTo>
                    <a:cubicBezTo>
                      <a:pt x="43" y="41"/>
                      <a:pt x="42" y="40"/>
                      <a:pt x="43" y="39"/>
                    </a:cubicBezTo>
                    <a:cubicBezTo>
                      <a:pt x="43" y="39"/>
                      <a:pt x="43" y="39"/>
                      <a:pt x="43" y="39"/>
                    </a:cubicBezTo>
                    <a:cubicBezTo>
                      <a:pt x="44" y="37"/>
                      <a:pt x="44" y="37"/>
                      <a:pt x="44" y="37"/>
                    </a:cubicBezTo>
                    <a:cubicBezTo>
                      <a:pt x="44" y="37"/>
                      <a:pt x="44" y="37"/>
                      <a:pt x="44" y="37"/>
                    </a:cubicBezTo>
                    <a:cubicBezTo>
                      <a:pt x="44" y="35"/>
                      <a:pt x="46" y="35"/>
                      <a:pt x="45" y="32"/>
                    </a:cubicBezTo>
                    <a:cubicBezTo>
                      <a:pt x="46" y="31"/>
                      <a:pt x="46" y="29"/>
                      <a:pt x="47" y="30"/>
                    </a:cubicBezTo>
                    <a:cubicBezTo>
                      <a:pt x="49" y="21"/>
                      <a:pt x="49" y="21"/>
                      <a:pt x="49" y="21"/>
                    </a:cubicBezTo>
                    <a:cubicBezTo>
                      <a:pt x="41" y="21"/>
                      <a:pt x="70" y="22"/>
                      <a:pt x="29" y="18"/>
                    </a:cubicBezTo>
                    <a:cubicBezTo>
                      <a:pt x="29" y="18"/>
                      <a:pt x="29" y="18"/>
                      <a:pt x="29" y="18"/>
                    </a:cubicBezTo>
                    <a:cubicBezTo>
                      <a:pt x="30" y="21"/>
                      <a:pt x="27" y="25"/>
                      <a:pt x="28" y="29"/>
                    </a:cubicBezTo>
                    <a:cubicBezTo>
                      <a:pt x="27" y="30"/>
                      <a:pt x="27" y="30"/>
                      <a:pt x="27" y="30"/>
                    </a:cubicBezTo>
                    <a:cubicBezTo>
                      <a:pt x="28" y="30"/>
                      <a:pt x="28" y="30"/>
                      <a:pt x="28" y="30"/>
                    </a:cubicBezTo>
                    <a:cubicBezTo>
                      <a:pt x="67" y="52"/>
                      <a:pt x="45" y="33"/>
                      <a:pt x="55" y="36"/>
                    </a:cubicBezTo>
                    <a:cubicBezTo>
                      <a:pt x="58" y="33"/>
                      <a:pt x="58" y="33"/>
                      <a:pt x="58" y="33"/>
                    </a:cubicBezTo>
                    <a:cubicBezTo>
                      <a:pt x="58" y="33"/>
                      <a:pt x="58" y="33"/>
                      <a:pt x="58" y="33"/>
                    </a:cubicBezTo>
                    <a:cubicBezTo>
                      <a:pt x="59" y="31"/>
                      <a:pt x="63" y="28"/>
                      <a:pt x="66" y="27"/>
                    </a:cubicBezTo>
                    <a:cubicBezTo>
                      <a:pt x="66" y="28"/>
                      <a:pt x="66" y="28"/>
                      <a:pt x="66" y="28"/>
                    </a:cubicBezTo>
                    <a:cubicBezTo>
                      <a:pt x="66" y="26"/>
                      <a:pt x="68" y="26"/>
                      <a:pt x="69" y="26"/>
                    </a:cubicBezTo>
                    <a:cubicBezTo>
                      <a:pt x="67" y="26"/>
                      <a:pt x="67" y="26"/>
                      <a:pt x="67" y="26"/>
                    </a:cubicBezTo>
                    <a:cubicBezTo>
                      <a:pt x="68" y="25"/>
                      <a:pt x="70" y="24"/>
                      <a:pt x="70" y="24"/>
                    </a:cubicBezTo>
                    <a:cubicBezTo>
                      <a:pt x="71" y="23"/>
                      <a:pt x="71" y="23"/>
                      <a:pt x="71" y="23"/>
                    </a:cubicBezTo>
                    <a:cubicBezTo>
                      <a:pt x="72" y="23"/>
                      <a:pt x="72" y="23"/>
                      <a:pt x="72" y="23"/>
                    </a:cubicBezTo>
                    <a:cubicBezTo>
                      <a:pt x="72" y="22"/>
                      <a:pt x="72" y="22"/>
                      <a:pt x="72" y="22"/>
                    </a:cubicBezTo>
                    <a:cubicBezTo>
                      <a:pt x="73" y="22"/>
                      <a:pt x="73" y="22"/>
                      <a:pt x="73" y="22"/>
                    </a:cubicBezTo>
                    <a:cubicBezTo>
                      <a:pt x="73" y="22"/>
                      <a:pt x="75" y="20"/>
                      <a:pt x="75" y="19"/>
                    </a:cubicBezTo>
                    <a:cubicBezTo>
                      <a:pt x="75" y="19"/>
                      <a:pt x="75" y="19"/>
                      <a:pt x="75" y="19"/>
                    </a:cubicBezTo>
                    <a:cubicBezTo>
                      <a:pt x="41" y="11"/>
                      <a:pt x="66" y="17"/>
                      <a:pt x="58" y="16"/>
                    </a:cubicBezTo>
                    <a:cubicBezTo>
                      <a:pt x="57" y="15"/>
                      <a:pt x="57" y="15"/>
                      <a:pt x="57" y="15"/>
                    </a:cubicBezTo>
                    <a:cubicBezTo>
                      <a:pt x="59" y="21"/>
                      <a:pt x="59" y="21"/>
                      <a:pt x="59" y="21"/>
                    </a:cubicBezTo>
                    <a:cubicBezTo>
                      <a:pt x="59" y="20"/>
                      <a:pt x="59" y="20"/>
                      <a:pt x="59" y="20"/>
                    </a:cubicBezTo>
                    <a:cubicBezTo>
                      <a:pt x="59" y="19"/>
                      <a:pt x="60" y="21"/>
                      <a:pt x="60" y="22"/>
                    </a:cubicBezTo>
                    <a:cubicBezTo>
                      <a:pt x="59" y="21"/>
                      <a:pt x="59" y="22"/>
                      <a:pt x="59" y="23"/>
                    </a:cubicBezTo>
                    <a:cubicBezTo>
                      <a:pt x="59" y="23"/>
                      <a:pt x="59" y="22"/>
                      <a:pt x="60" y="22"/>
                    </a:cubicBezTo>
                    <a:cubicBezTo>
                      <a:pt x="60" y="23"/>
                      <a:pt x="61" y="25"/>
                      <a:pt x="61" y="25"/>
                    </a:cubicBezTo>
                    <a:cubicBezTo>
                      <a:pt x="60" y="25"/>
                      <a:pt x="60" y="25"/>
                      <a:pt x="60" y="25"/>
                    </a:cubicBezTo>
                    <a:cubicBezTo>
                      <a:pt x="61" y="26"/>
                      <a:pt x="60" y="27"/>
                      <a:pt x="60" y="28"/>
                    </a:cubicBezTo>
                    <a:cubicBezTo>
                      <a:pt x="61" y="29"/>
                      <a:pt x="61" y="30"/>
                      <a:pt x="62" y="29"/>
                    </a:cubicBezTo>
                    <a:cubicBezTo>
                      <a:pt x="63" y="31"/>
                      <a:pt x="61" y="30"/>
                      <a:pt x="61" y="31"/>
                    </a:cubicBezTo>
                    <a:cubicBezTo>
                      <a:pt x="62" y="31"/>
                      <a:pt x="62" y="33"/>
                      <a:pt x="62" y="34"/>
                    </a:cubicBezTo>
                    <a:cubicBezTo>
                      <a:pt x="64" y="34"/>
                      <a:pt x="62" y="38"/>
                      <a:pt x="64" y="38"/>
                    </a:cubicBezTo>
                    <a:cubicBezTo>
                      <a:pt x="63" y="40"/>
                      <a:pt x="63" y="40"/>
                      <a:pt x="63" y="40"/>
                    </a:cubicBezTo>
                    <a:cubicBezTo>
                      <a:pt x="64" y="40"/>
                      <a:pt x="65" y="40"/>
                      <a:pt x="65" y="41"/>
                    </a:cubicBezTo>
                    <a:cubicBezTo>
                      <a:pt x="64" y="42"/>
                      <a:pt x="64" y="42"/>
                      <a:pt x="64" y="42"/>
                    </a:cubicBezTo>
                    <a:cubicBezTo>
                      <a:pt x="66" y="42"/>
                      <a:pt x="66" y="42"/>
                      <a:pt x="66" y="42"/>
                    </a:cubicBezTo>
                    <a:cubicBezTo>
                      <a:pt x="65" y="48"/>
                      <a:pt x="68" y="55"/>
                      <a:pt x="69" y="62"/>
                    </a:cubicBezTo>
                    <a:cubicBezTo>
                      <a:pt x="72" y="72"/>
                      <a:pt x="72" y="72"/>
                      <a:pt x="72" y="72"/>
                    </a:cubicBezTo>
                    <a:cubicBezTo>
                      <a:pt x="72" y="71"/>
                      <a:pt x="72" y="71"/>
                      <a:pt x="72" y="71"/>
                    </a:cubicBezTo>
                    <a:cubicBezTo>
                      <a:pt x="72" y="75"/>
                      <a:pt x="72" y="75"/>
                      <a:pt x="72" y="75"/>
                    </a:cubicBezTo>
                    <a:cubicBezTo>
                      <a:pt x="72" y="72"/>
                      <a:pt x="72" y="72"/>
                      <a:pt x="72" y="72"/>
                    </a:cubicBezTo>
                    <a:cubicBezTo>
                      <a:pt x="73" y="74"/>
                      <a:pt x="73" y="74"/>
                      <a:pt x="73" y="74"/>
                    </a:cubicBezTo>
                    <a:cubicBezTo>
                      <a:pt x="74" y="78"/>
                      <a:pt x="74" y="83"/>
                      <a:pt x="76" y="87"/>
                    </a:cubicBezTo>
                    <a:cubicBezTo>
                      <a:pt x="79" y="90"/>
                      <a:pt x="75" y="90"/>
                      <a:pt x="77" y="92"/>
                    </a:cubicBezTo>
                    <a:cubicBezTo>
                      <a:pt x="76" y="92"/>
                      <a:pt x="76" y="92"/>
                      <a:pt x="76" y="92"/>
                    </a:cubicBezTo>
                    <a:cubicBezTo>
                      <a:pt x="79" y="88"/>
                      <a:pt x="74" y="107"/>
                      <a:pt x="82" y="83"/>
                    </a:cubicBezTo>
                    <a:cubicBezTo>
                      <a:pt x="80" y="85"/>
                      <a:pt x="80" y="85"/>
                      <a:pt x="80" y="85"/>
                    </a:cubicBezTo>
                    <a:cubicBezTo>
                      <a:pt x="79" y="84"/>
                      <a:pt x="79" y="86"/>
                      <a:pt x="78" y="85"/>
                    </a:cubicBezTo>
                    <a:cubicBezTo>
                      <a:pt x="78" y="86"/>
                      <a:pt x="78" y="86"/>
                      <a:pt x="78" y="86"/>
                    </a:cubicBezTo>
                    <a:cubicBezTo>
                      <a:pt x="76" y="86"/>
                      <a:pt x="76" y="86"/>
                      <a:pt x="76" y="86"/>
                    </a:cubicBezTo>
                    <a:cubicBezTo>
                      <a:pt x="76" y="87"/>
                      <a:pt x="76" y="87"/>
                      <a:pt x="76" y="87"/>
                    </a:cubicBezTo>
                    <a:cubicBezTo>
                      <a:pt x="75" y="87"/>
                      <a:pt x="75" y="87"/>
                      <a:pt x="75" y="87"/>
                    </a:cubicBezTo>
                    <a:cubicBezTo>
                      <a:pt x="74" y="88"/>
                      <a:pt x="71" y="90"/>
                      <a:pt x="70" y="89"/>
                    </a:cubicBezTo>
                    <a:cubicBezTo>
                      <a:pt x="66" y="91"/>
                      <a:pt x="61" y="94"/>
                      <a:pt x="55" y="96"/>
                    </a:cubicBezTo>
                    <a:cubicBezTo>
                      <a:pt x="52" y="98"/>
                      <a:pt x="52" y="98"/>
                      <a:pt x="52" y="98"/>
                    </a:cubicBezTo>
                    <a:cubicBezTo>
                      <a:pt x="51" y="97"/>
                      <a:pt x="51" y="97"/>
                      <a:pt x="51" y="97"/>
                    </a:cubicBezTo>
                    <a:cubicBezTo>
                      <a:pt x="50" y="98"/>
                      <a:pt x="49" y="100"/>
                      <a:pt x="48" y="99"/>
                    </a:cubicBezTo>
                    <a:cubicBezTo>
                      <a:pt x="48" y="99"/>
                      <a:pt x="48" y="99"/>
                      <a:pt x="48" y="99"/>
                    </a:cubicBezTo>
                    <a:cubicBezTo>
                      <a:pt x="47" y="100"/>
                      <a:pt x="45" y="100"/>
                      <a:pt x="45" y="101"/>
                    </a:cubicBezTo>
                    <a:cubicBezTo>
                      <a:pt x="43" y="101"/>
                      <a:pt x="42" y="101"/>
                      <a:pt x="42" y="100"/>
                    </a:cubicBezTo>
                    <a:cubicBezTo>
                      <a:pt x="42" y="102"/>
                      <a:pt x="39" y="101"/>
                      <a:pt x="39" y="101"/>
                    </a:cubicBezTo>
                    <a:cubicBezTo>
                      <a:pt x="62" y="124"/>
                      <a:pt x="29" y="42"/>
                      <a:pt x="21" y="29"/>
                    </a:cubicBezTo>
                    <a:cubicBezTo>
                      <a:pt x="20" y="29"/>
                      <a:pt x="19" y="27"/>
                      <a:pt x="18" y="28"/>
                    </a:cubicBezTo>
                    <a:cubicBezTo>
                      <a:pt x="18" y="27"/>
                      <a:pt x="19" y="26"/>
                      <a:pt x="18" y="26"/>
                    </a:cubicBezTo>
                    <a:cubicBezTo>
                      <a:pt x="18" y="28"/>
                      <a:pt x="16" y="26"/>
                      <a:pt x="16" y="28"/>
                    </a:cubicBezTo>
                    <a:cubicBezTo>
                      <a:pt x="15" y="27"/>
                      <a:pt x="15" y="27"/>
                      <a:pt x="15" y="27"/>
                    </a:cubicBezTo>
                    <a:cubicBezTo>
                      <a:pt x="15" y="27"/>
                      <a:pt x="16" y="28"/>
                      <a:pt x="15" y="28"/>
                    </a:cubicBezTo>
                    <a:cubicBezTo>
                      <a:pt x="17" y="28"/>
                      <a:pt x="17" y="28"/>
                      <a:pt x="17" y="28"/>
                    </a:cubicBezTo>
                    <a:cubicBezTo>
                      <a:pt x="16" y="30"/>
                      <a:pt x="16" y="30"/>
                      <a:pt x="16" y="30"/>
                    </a:cubicBezTo>
                    <a:cubicBezTo>
                      <a:pt x="17" y="31"/>
                      <a:pt x="19" y="31"/>
                      <a:pt x="19" y="33"/>
                    </a:cubicBezTo>
                    <a:cubicBezTo>
                      <a:pt x="18" y="32"/>
                      <a:pt x="18" y="32"/>
                      <a:pt x="18" y="32"/>
                    </a:cubicBezTo>
                    <a:cubicBezTo>
                      <a:pt x="19" y="34"/>
                      <a:pt x="18" y="33"/>
                      <a:pt x="18" y="34"/>
                    </a:cubicBezTo>
                    <a:cubicBezTo>
                      <a:pt x="18" y="33"/>
                      <a:pt x="18" y="33"/>
                      <a:pt x="18" y="33"/>
                    </a:cubicBezTo>
                    <a:cubicBezTo>
                      <a:pt x="17" y="35"/>
                      <a:pt x="17" y="35"/>
                      <a:pt x="17" y="35"/>
                    </a:cubicBezTo>
                    <a:cubicBezTo>
                      <a:pt x="17" y="34"/>
                      <a:pt x="16" y="33"/>
                      <a:pt x="16" y="33"/>
                    </a:cubicBezTo>
                    <a:cubicBezTo>
                      <a:pt x="16" y="35"/>
                      <a:pt x="16" y="33"/>
                      <a:pt x="17" y="34"/>
                    </a:cubicBezTo>
                    <a:cubicBezTo>
                      <a:pt x="17" y="35"/>
                      <a:pt x="16" y="35"/>
                      <a:pt x="16" y="35"/>
                    </a:cubicBezTo>
                    <a:cubicBezTo>
                      <a:pt x="16" y="37"/>
                      <a:pt x="16" y="37"/>
                      <a:pt x="16" y="37"/>
                    </a:cubicBezTo>
                    <a:cubicBezTo>
                      <a:pt x="16" y="37"/>
                      <a:pt x="16" y="36"/>
                      <a:pt x="16" y="36"/>
                    </a:cubicBezTo>
                    <a:cubicBezTo>
                      <a:pt x="17" y="38"/>
                      <a:pt x="17" y="38"/>
                      <a:pt x="17" y="38"/>
                    </a:cubicBezTo>
                    <a:cubicBezTo>
                      <a:pt x="15" y="39"/>
                      <a:pt x="18" y="40"/>
                      <a:pt x="17" y="41"/>
                    </a:cubicBezTo>
                    <a:cubicBezTo>
                      <a:pt x="16" y="40"/>
                      <a:pt x="16" y="42"/>
                      <a:pt x="16" y="42"/>
                    </a:cubicBezTo>
                    <a:cubicBezTo>
                      <a:pt x="17" y="45"/>
                      <a:pt x="17" y="45"/>
                      <a:pt x="17" y="45"/>
                    </a:cubicBezTo>
                    <a:cubicBezTo>
                      <a:pt x="16" y="45"/>
                      <a:pt x="16" y="45"/>
                      <a:pt x="16" y="45"/>
                    </a:cubicBezTo>
                    <a:cubicBezTo>
                      <a:pt x="17" y="46"/>
                      <a:pt x="17" y="46"/>
                      <a:pt x="17" y="46"/>
                    </a:cubicBezTo>
                    <a:cubicBezTo>
                      <a:pt x="17" y="47"/>
                      <a:pt x="18" y="49"/>
                      <a:pt x="17" y="49"/>
                    </a:cubicBezTo>
                    <a:cubicBezTo>
                      <a:pt x="17" y="51"/>
                      <a:pt x="19" y="50"/>
                      <a:pt x="18" y="52"/>
                    </a:cubicBezTo>
                    <a:cubicBezTo>
                      <a:pt x="18" y="52"/>
                      <a:pt x="18" y="50"/>
                      <a:pt x="17" y="51"/>
                    </a:cubicBezTo>
                    <a:cubicBezTo>
                      <a:pt x="18" y="54"/>
                      <a:pt x="18" y="54"/>
                      <a:pt x="18" y="54"/>
                    </a:cubicBezTo>
                    <a:cubicBezTo>
                      <a:pt x="17" y="52"/>
                      <a:pt x="17" y="52"/>
                      <a:pt x="17" y="52"/>
                    </a:cubicBezTo>
                    <a:cubicBezTo>
                      <a:pt x="18" y="59"/>
                      <a:pt x="15" y="63"/>
                      <a:pt x="17" y="69"/>
                    </a:cubicBezTo>
                    <a:cubicBezTo>
                      <a:pt x="16" y="70"/>
                      <a:pt x="16" y="68"/>
                      <a:pt x="16" y="68"/>
                    </a:cubicBezTo>
                    <a:cubicBezTo>
                      <a:pt x="18" y="71"/>
                      <a:pt x="15" y="74"/>
                      <a:pt x="16" y="77"/>
                    </a:cubicBezTo>
                    <a:cubicBezTo>
                      <a:pt x="17" y="77"/>
                      <a:pt x="17" y="77"/>
                      <a:pt x="17" y="77"/>
                    </a:cubicBezTo>
                    <a:cubicBezTo>
                      <a:pt x="16" y="83"/>
                      <a:pt x="19" y="88"/>
                      <a:pt x="20" y="94"/>
                    </a:cubicBezTo>
                    <a:cubicBezTo>
                      <a:pt x="20" y="93"/>
                      <a:pt x="20" y="93"/>
                      <a:pt x="20" y="93"/>
                    </a:cubicBezTo>
                    <a:cubicBezTo>
                      <a:pt x="22" y="96"/>
                      <a:pt x="22" y="96"/>
                      <a:pt x="22" y="96"/>
                    </a:cubicBezTo>
                    <a:cubicBezTo>
                      <a:pt x="22" y="96"/>
                      <a:pt x="21" y="96"/>
                      <a:pt x="21" y="97"/>
                    </a:cubicBezTo>
                    <a:cubicBezTo>
                      <a:pt x="22" y="96"/>
                      <a:pt x="22" y="96"/>
                      <a:pt x="22" y="96"/>
                    </a:cubicBezTo>
                    <a:cubicBezTo>
                      <a:pt x="28" y="104"/>
                      <a:pt x="13" y="107"/>
                      <a:pt x="43" y="125"/>
                    </a:cubicBezTo>
                    <a:cubicBezTo>
                      <a:pt x="54" y="121"/>
                      <a:pt x="66" y="118"/>
                      <a:pt x="76" y="113"/>
                    </a:cubicBezTo>
                    <a:cubicBezTo>
                      <a:pt x="74" y="113"/>
                      <a:pt x="74" y="112"/>
                      <a:pt x="75" y="111"/>
                    </a:cubicBezTo>
                    <a:cubicBezTo>
                      <a:pt x="80" y="112"/>
                      <a:pt x="81" y="109"/>
                      <a:pt x="85" y="108"/>
                    </a:cubicBezTo>
                    <a:cubicBezTo>
                      <a:pt x="94" y="103"/>
                      <a:pt x="94" y="103"/>
                      <a:pt x="94" y="103"/>
                    </a:cubicBezTo>
                    <a:cubicBezTo>
                      <a:pt x="96" y="102"/>
                      <a:pt x="96" y="102"/>
                      <a:pt x="96" y="102"/>
                    </a:cubicBezTo>
                    <a:cubicBezTo>
                      <a:pt x="96" y="102"/>
                      <a:pt x="96" y="102"/>
                      <a:pt x="96" y="102"/>
                    </a:cubicBezTo>
                    <a:cubicBezTo>
                      <a:pt x="105" y="74"/>
                      <a:pt x="99" y="94"/>
                      <a:pt x="101" y="87"/>
                    </a:cubicBezTo>
                    <a:cubicBezTo>
                      <a:pt x="100" y="86"/>
                      <a:pt x="100" y="86"/>
                      <a:pt x="100" y="86"/>
                    </a:cubicBezTo>
                    <a:cubicBezTo>
                      <a:pt x="98" y="83"/>
                      <a:pt x="98" y="83"/>
                      <a:pt x="98" y="83"/>
                    </a:cubicBezTo>
                    <a:cubicBezTo>
                      <a:pt x="99" y="82"/>
                      <a:pt x="99" y="82"/>
                      <a:pt x="99" y="82"/>
                    </a:cubicBezTo>
                    <a:cubicBezTo>
                      <a:pt x="98" y="81"/>
                      <a:pt x="98" y="81"/>
                      <a:pt x="98" y="81"/>
                    </a:cubicBezTo>
                    <a:cubicBezTo>
                      <a:pt x="99" y="80"/>
                      <a:pt x="99" y="80"/>
                      <a:pt x="99" y="80"/>
                    </a:cubicBezTo>
                    <a:cubicBezTo>
                      <a:pt x="97" y="75"/>
                      <a:pt x="97" y="75"/>
                      <a:pt x="97" y="75"/>
                    </a:cubicBezTo>
                    <a:cubicBezTo>
                      <a:pt x="96" y="75"/>
                      <a:pt x="96" y="75"/>
                      <a:pt x="96" y="75"/>
                    </a:cubicBezTo>
                    <a:cubicBezTo>
                      <a:pt x="96" y="74"/>
                      <a:pt x="97" y="74"/>
                      <a:pt x="96" y="73"/>
                    </a:cubicBezTo>
                    <a:cubicBezTo>
                      <a:pt x="96" y="73"/>
                      <a:pt x="96" y="73"/>
                      <a:pt x="96" y="73"/>
                    </a:cubicBezTo>
                    <a:cubicBezTo>
                      <a:pt x="95" y="72"/>
                      <a:pt x="95" y="72"/>
                      <a:pt x="95" y="72"/>
                    </a:cubicBezTo>
                    <a:cubicBezTo>
                      <a:pt x="97" y="72"/>
                      <a:pt x="94" y="69"/>
                      <a:pt x="95" y="67"/>
                    </a:cubicBezTo>
                    <a:cubicBezTo>
                      <a:pt x="94" y="66"/>
                      <a:pt x="93" y="63"/>
                      <a:pt x="92" y="61"/>
                    </a:cubicBezTo>
                    <a:cubicBezTo>
                      <a:pt x="93" y="60"/>
                      <a:pt x="92" y="57"/>
                      <a:pt x="92" y="55"/>
                    </a:cubicBezTo>
                    <a:cubicBezTo>
                      <a:pt x="91" y="52"/>
                      <a:pt x="89" y="47"/>
                      <a:pt x="88" y="42"/>
                    </a:cubicBezTo>
                    <a:cubicBezTo>
                      <a:pt x="87" y="42"/>
                      <a:pt x="87" y="42"/>
                      <a:pt x="87" y="42"/>
                    </a:cubicBezTo>
                    <a:cubicBezTo>
                      <a:pt x="87" y="41"/>
                      <a:pt x="87" y="41"/>
                      <a:pt x="87" y="41"/>
                    </a:cubicBezTo>
                    <a:cubicBezTo>
                      <a:pt x="88" y="41"/>
                      <a:pt x="88" y="41"/>
                      <a:pt x="88" y="41"/>
                    </a:cubicBezTo>
                    <a:cubicBezTo>
                      <a:pt x="88" y="40"/>
                      <a:pt x="86" y="38"/>
                      <a:pt x="87" y="37"/>
                    </a:cubicBezTo>
                    <a:cubicBezTo>
                      <a:pt x="86" y="38"/>
                      <a:pt x="87" y="38"/>
                      <a:pt x="87" y="39"/>
                    </a:cubicBezTo>
                    <a:cubicBezTo>
                      <a:pt x="87" y="40"/>
                      <a:pt x="86" y="39"/>
                      <a:pt x="86" y="38"/>
                    </a:cubicBezTo>
                    <a:cubicBezTo>
                      <a:pt x="86" y="38"/>
                      <a:pt x="86" y="38"/>
                      <a:pt x="86" y="38"/>
                    </a:cubicBezTo>
                    <a:cubicBezTo>
                      <a:pt x="85" y="37"/>
                      <a:pt x="85" y="37"/>
                      <a:pt x="85" y="37"/>
                    </a:cubicBezTo>
                    <a:cubicBezTo>
                      <a:pt x="87" y="35"/>
                      <a:pt x="87" y="35"/>
                      <a:pt x="87" y="35"/>
                    </a:cubicBezTo>
                    <a:cubicBezTo>
                      <a:pt x="86" y="31"/>
                      <a:pt x="84" y="29"/>
                      <a:pt x="83" y="24"/>
                    </a:cubicBezTo>
                    <a:cubicBezTo>
                      <a:pt x="84" y="25"/>
                      <a:pt x="82" y="21"/>
                      <a:pt x="84" y="22"/>
                    </a:cubicBezTo>
                    <a:cubicBezTo>
                      <a:pt x="82" y="19"/>
                      <a:pt x="82" y="23"/>
                      <a:pt x="81" y="22"/>
                    </a:cubicBezTo>
                    <a:cubicBezTo>
                      <a:pt x="81" y="21"/>
                      <a:pt x="80" y="20"/>
                      <a:pt x="81" y="20"/>
                    </a:cubicBezTo>
                    <a:cubicBezTo>
                      <a:pt x="81" y="20"/>
                      <a:pt x="82" y="19"/>
                      <a:pt x="82" y="20"/>
                    </a:cubicBezTo>
                    <a:cubicBezTo>
                      <a:pt x="81" y="18"/>
                      <a:pt x="81" y="18"/>
                      <a:pt x="81" y="18"/>
                    </a:cubicBezTo>
                    <a:cubicBezTo>
                      <a:pt x="82" y="18"/>
                      <a:pt x="82" y="18"/>
                      <a:pt x="82" y="18"/>
                    </a:cubicBezTo>
                    <a:cubicBezTo>
                      <a:pt x="80" y="15"/>
                      <a:pt x="81" y="12"/>
                      <a:pt x="79" y="9"/>
                    </a:cubicBezTo>
                    <a:cubicBezTo>
                      <a:pt x="79" y="10"/>
                      <a:pt x="79" y="10"/>
                      <a:pt x="79" y="10"/>
                    </a:cubicBezTo>
                    <a:cubicBezTo>
                      <a:pt x="78" y="9"/>
                      <a:pt x="78" y="9"/>
                      <a:pt x="78" y="9"/>
                    </a:cubicBezTo>
                    <a:cubicBezTo>
                      <a:pt x="42" y="0"/>
                      <a:pt x="68" y="6"/>
                      <a:pt x="59" y="4"/>
                    </a:cubicBezTo>
                    <a:cubicBezTo>
                      <a:pt x="59" y="4"/>
                      <a:pt x="58" y="5"/>
                      <a:pt x="57" y="6"/>
                    </a:cubicBezTo>
                    <a:cubicBezTo>
                      <a:pt x="57" y="5"/>
                      <a:pt x="57" y="5"/>
                      <a:pt x="57" y="5"/>
                    </a:cubicBezTo>
                    <a:cubicBezTo>
                      <a:pt x="57" y="6"/>
                      <a:pt x="57" y="6"/>
                      <a:pt x="55" y="7"/>
                    </a:cubicBezTo>
                    <a:cubicBezTo>
                      <a:pt x="55" y="6"/>
                      <a:pt x="56" y="5"/>
                      <a:pt x="56" y="5"/>
                    </a:cubicBezTo>
                    <a:cubicBezTo>
                      <a:pt x="55" y="5"/>
                      <a:pt x="54" y="7"/>
                      <a:pt x="55" y="7"/>
                    </a:cubicBezTo>
                    <a:cubicBezTo>
                      <a:pt x="54" y="8"/>
                      <a:pt x="53" y="7"/>
                      <a:pt x="53" y="8"/>
                    </a:cubicBezTo>
                    <a:cubicBezTo>
                      <a:pt x="54" y="8"/>
                      <a:pt x="54" y="8"/>
                      <a:pt x="54" y="8"/>
                    </a:cubicBezTo>
                    <a:cubicBezTo>
                      <a:pt x="49" y="11"/>
                      <a:pt x="49" y="11"/>
                      <a:pt x="49" y="11"/>
                    </a:cubicBezTo>
                    <a:cubicBezTo>
                      <a:pt x="48" y="10"/>
                      <a:pt x="48" y="10"/>
                      <a:pt x="48" y="10"/>
                    </a:cubicBezTo>
                    <a:cubicBezTo>
                      <a:pt x="48" y="12"/>
                      <a:pt x="47" y="10"/>
                      <a:pt x="45" y="1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Rectangle 434"/>
              <p:cNvSpPr>
                <a:spLocks noChangeArrowheads="1"/>
              </p:cNvSpPr>
              <p:nvPr/>
            </p:nvSpPr>
            <p:spPr bwMode="auto">
              <a:xfrm>
                <a:off x="2985" y="183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435"/>
              <p:cNvSpPr>
                <a:spLocks/>
              </p:cNvSpPr>
              <p:nvPr/>
            </p:nvSpPr>
            <p:spPr bwMode="auto">
              <a:xfrm>
                <a:off x="2982" y="182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436"/>
              <p:cNvSpPr>
                <a:spLocks/>
              </p:cNvSpPr>
              <p:nvPr/>
            </p:nvSpPr>
            <p:spPr bwMode="auto">
              <a:xfrm>
                <a:off x="2979" y="1833"/>
                <a:ext cx="0"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0"/>
                      <a:pt x="0" y="0"/>
                    </a:cubicBez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437"/>
              <p:cNvSpPr>
                <a:spLocks/>
              </p:cNvSpPr>
              <p:nvPr/>
            </p:nvSpPr>
            <p:spPr bwMode="auto">
              <a:xfrm>
                <a:off x="2983" y="183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438"/>
              <p:cNvSpPr>
                <a:spLocks/>
              </p:cNvSpPr>
              <p:nvPr/>
            </p:nvSpPr>
            <p:spPr bwMode="auto">
              <a:xfrm>
                <a:off x="2984" y="184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439"/>
              <p:cNvSpPr>
                <a:spLocks/>
              </p:cNvSpPr>
              <p:nvPr/>
            </p:nvSpPr>
            <p:spPr bwMode="auto">
              <a:xfrm>
                <a:off x="2985" y="184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440"/>
              <p:cNvSpPr>
                <a:spLocks/>
              </p:cNvSpPr>
              <p:nvPr/>
            </p:nvSpPr>
            <p:spPr bwMode="auto">
              <a:xfrm>
                <a:off x="2986" y="183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Rectangle 441"/>
              <p:cNvSpPr>
                <a:spLocks noChangeArrowheads="1"/>
              </p:cNvSpPr>
              <p:nvPr/>
            </p:nvSpPr>
            <p:spPr bwMode="auto">
              <a:xfrm>
                <a:off x="2985" y="184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442"/>
              <p:cNvSpPr>
                <a:spLocks/>
              </p:cNvSpPr>
              <p:nvPr/>
            </p:nvSpPr>
            <p:spPr bwMode="auto">
              <a:xfrm>
                <a:off x="2984" y="184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443"/>
              <p:cNvSpPr>
                <a:spLocks/>
              </p:cNvSpPr>
              <p:nvPr/>
            </p:nvSpPr>
            <p:spPr bwMode="auto">
              <a:xfrm>
                <a:off x="2981" y="1839"/>
                <a:ext cx="0" cy="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Rectangle 444"/>
              <p:cNvSpPr>
                <a:spLocks noChangeArrowheads="1"/>
              </p:cNvSpPr>
              <p:nvPr/>
            </p:nvSpPr>
            <p:spPr bwMode="auto">
              <a:xfrm>
                <a:off x="2985" y="184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445"/>
              <p:cNvSpPr>
                <a:spLocks/>
              </p:cNvSpPr>
              <p:nvPr/>
            </p:nvSpPr>
            <p:spPr bwMode="auto">
              <a:xfrm>
                <a:off x="2988" y="1849"/>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446"/>
              <p:cNvSpPr>
                <a:spLocks/>
              </p:cNvSpPr>
              <p:nvPr/>
            </p:nvSpPr>
            <p:spPr bwMode="auto">
              <a:xfrm>
                <a:off x="2986" y="18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447"/>
              <p:cNvSpPr>
                <a:spLocks/>
              </p:cNvSpPr>
              <p:nvPr/>
            </p:nvSpPr>
            <p:spPr bwMode="auto">
              <a:xfrm>
                <a:off x="2926" y="19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448"/>
              <p:cNvSpPr>
                <a:spLocks/>
              </p:cNvSpPr>
              <p:nvPr/>
            </p:nvSpPr>
            <p:spPr bwMode="auto">
              <a:xfrm>
                <a:off x="2981" y="200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2" y="0"/>
                      <a:pt x="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449"/>
              <p:cNvSpPr>
                <a:spLocks/>
              </p:cNvSpPr>
              <p:nvPr/>
            </p:nvSpPr>
            <p:spPr bwMode="auto">
              <a:xfrm>
                <a:off x="2912" y="1958"/>
                <a:ext cx="0" cy="2"/>
              </a:xfrm>
              <a:custGeom>
                <a:avLst/>
                <a:gdLst>
                  <a:gd name="T0" fmla="*/ 7 h 7"/>
                  <a:gd name="T1" fmla="*/ 7 h 7"/>
                  <a:gd name="T2" fmla="*/ 0 h 7"/>
                  <a:gd name="T3" fmla="*/ 7 h 7"/>
                </a:gdLst>
                <a:ahLst/>
                <a:cxnLst>
                  <a:cxn ang="0">
                    <a:pos x="0" y="T0"/>
                  </a:cxn>
                  <a:cxn ang="0">
                    <a:pos x="0" y="T1"/>
                  </a:cxn>
                  <a:cxn ang="0">
                    <a:pos x="0" y="T2"/>
                  </a:cxn>
                  <a:cxn ang="0">
                    <a:pos x="0" y="T3"/>
                  </a:cxn>
                </a:cxnLst>
                <a:rect l="0" t="0" r="r" b="b"/>
                <a:pathLst>
                  <a:path h="7">
                    <a:moveTo>
                      <a:pt x="0" y="7"/>
                    </a:moveTo>
                    <a:cubicBezTo>
                      <a:pt x="0" y="7"/>
                      <a:pt x="0" y="7"/>
                      <a:pt x="0" y="7"/>
                    </a:cubicBezTo>
                    <a:cubicBezTo>
                      <a:pt x="0" y="5"/>
                      <a:pt x="0" y="3"/>
                      <a:pt x="0" y="0"/>
                    </a:cubicBezTo>
                    <a:lnTo>
                      <a:pt x="0" y="7"/>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450"/>
              <p:cNvSpPr>
                <a:spLocks/>
              </p:cNvSpPr>
              <p:nvPr/>
            </p:nvSpPr>
            <p:spPr bwMode="auto">
              <a:xfrm>
                <a:off x="2983" y="203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451"/>
              <p:cNvSpPr>
                <a:spLocks/>
              </p:cNvSpPr>
              <p:nvPr/>
            </p:nvSpPr>
            <p:spPr bwMode="auto">
              <a:xfrm>
                <a:off x="3030" y="2019"/>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lnTo>
                      <a:pt x="1"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452"/>
              <p:cNvSpPr>
                <a:spLocks/>
              </p:cNvSpPr>
              <p:nvPr/>
            </p:nvSpPr>
            <p:spPr bwMode="auto">
              <a:xfrm>
                <a:off x="2914" y="1942"/>
                <a:ext cx="0" cy="1"/>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3"/>
                      <a:pt x="0" y="3"/>
                      <a:pt x="0" y="3"/>
                    </a:cubicBezTo>
                    <a:cubicBezTo>
                      <a:pt x="0" y="3"/>
                      <a:pt x="0" y="2"/>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453"/>
              <p:cNvSpPr>
                <a:spLocks/>
              </p:cNvSpPr>
              <p:nvPr/>
            </p:nvSpPr>
            <p:spPr bwMode="auto">
              <a:xfrm>
                <a:off x="2913" y="190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454"/>
              <p:cNvSpPr>
                <a:spLocks/>
              </p:cNvSpPr>
              <p:nvPr/>
            </p:nvSpPr>
            <p:spPr bwMode="auto">
              <a:xfrm>
                <a:off x="2913" y="1920"/>
                <a:ext cx="0" cy="1"/>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3"/>
                      <a:pt x="0" y="3"/>
                      <a:pt x="0" y="3"/>
                    </a:cubicBezTo>
                    <a:cubicBezTo>
                      <a:pt x="0" y="2"/>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455"/>
              <p:cNvSpPr>
                <a:spLocks/>
              </p:cNvSpPr>
              <p:nvPr/>
            </p:nvSpPr>
            <p:spPr bwMode="auto">
              <a:xfrm>
                <a:off x="2913" y="1921"/>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456"/>
              <p:cNvSpPr>
                <a:spLocks/>
              </p:cNvSpPr>
              <p:nvPr/>
            </p:nvSpPr>
            <p:spPr bwMode="auto">
              <a:xfrm>
                <a:off x="2890" y="1899"/>
                <a:ext cx="1" cy="3"/>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lnTo>
                      <a:pt x="0" y="0"/>
                    </a:lnTo>
                    <a:lnTo>
                      <a:pt x="1" y="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457"/>
              <p:cNvSpPr>
                <a:spLocks/>
              </p:cNvSpPr>
              <p:nvPr/>
            </p:nvSpPr>
            <p:spPr bwMode="auto">
              <a:xfrm>
                <a:off x="2872" y="203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458"/>
              <p:cNvSpPr>
                <a:spLocks/>
              </p:cNvSpPr>
              <p:nvPr/>
            </p:nvSpPr>
            <p:spPr bwMode="auto">
              <a:xfrm>
                <a:off x="2889" y="1900"/>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459"/>
              <p:cNvSpPr>
                <a:spLocks/>
              </p:cNvSpPr>
              <p:nvPr/>
            </p:nvSpPr>
            <p:spPr bwMode="auto">
              <a:xfrm>
                <a:off x="2916" y="1960"/>
                <a:ext cx="0" cy="3"/>
              </a:xfrm>
              <a:custGeom>
                <a:avLst/>
                <a:gdLst>
                  <a:gd name="T0" fmla="*/ 0 w 1"/>
                  <a:gd name="T1" fmla="*/ 0 h 9"/>
                  <a:gd name="T2" fmla="*/ 1 w 1"/>
                  <a:gd name="T3" fmla="*/ 8 h 9"/>
                  <a:gd name="T4" fmla="*/ 0 w 1"/>
                  <a:gd name="T5" fmla="*/ 0 h 9"/>
                </a:gdLst>
                <a:ahLst/>
                <a:cxnLst>
                  <a:cxn ang="0">
                    <a:pos x="T0" y="T1"/>
                  </a:cxn>
                  <a:cxn ang="0">
                    <a:pos x="T2" y="T3"/>
                  </a:cxn>
                  <a:cxn ang="0">
                    <a:pos x="T4" y="T5"/>
                  </a:cxn>
                </a:cxnLst>
                <a:rect l="0" t="0" r="r" b="b"/>
                <a:pathLst>
                  <a:path w="1" h="9">
                    <a:moveTo>
                      <a:pt x="0" y="0"/>
                    </a:moveTo>
                    <a:cubicBezTo>
                      <a:pt x="0" y="2"/>
                      <a:pt x="0" y="9"/>
                      <a:pt x="1" y="8"/>
                    </a:cubicBezTo>
                    <a:cubicBezTo>
                      <a:pt x="1" y="5"/>
                      <a:pt x="1" y="1"/>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460"/>
              <p:cNvSpPr>
                <a:spLocks/>
              </p:cNvSpPr>
              <p:nvPr/>
            </p:nvSpPr>
            <p:spPr bwMode="auto">
              <a:xfrm>
                <a:off x="2847" y="204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Rectangle 461"/>
              <p:cNvSpPr>
                <a:spLocks noChangeArrowheads="1"/>
              </p:cNvSpPr>
              <p:nvPr/>
            </p:nvSpPr>
            <p:spPr bwMode="auto">
              <a:xfrm>
                <a:off x="2889" y="190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Rectangle 462"/>
              <p:cNvSpPr>
                <a:spLocks noChangeArrowheads="1"/>
              </p:cNvSpPr>
              <p:nvPr/>
            </p:nvSpPr>
            <p:spPr bwMode="auto">
              <a:xfrm>
                <a:off x="2760" y="201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463"/>
              <p:cNvSpPr>
                <a:spLocks/>
              </p:cNvSpPr>
              <p:nvPr/>
            </p:nvSpPr>
            <p:spPr bwMode="auto">
              <a:xfrm>
                <a:off x="2760" y="2023"/>
                <a:ext cx="2" cy="0"/>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0" y="1"/>
                      <a:pt x="0" y="1"/>
                      <a:pt x="0" y="1"/>
                    </a:cubicBezTo>
                    <a:cubicBezTo>
                      <a:pt x="2" y="0"/>
                      <a:pt x="3" y="0"/>
                      <a:pt x="4"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464"/>
              <p:cNvSpPr>
                <a:spLocks/>
              </p:cNvSpPr>
              <p:nvPr/>
            </p:nvSpPr>
            <p:spPr bwMode="auto">
              <a:xfrm>
                <a:off x="2890" y="189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465"/>
              <p:cNvSpPr>
                <a:spLocks/>
              </p:cNvSpPr>
              <p:nvPr/>
            </p:nvSpPr>
            <p:spPr bwMode="auto">
              <a:xfrm>
                <a:off x="2827" y="2010"/>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466"/>
              <p:cNvSpPr>
                <a:spLocks/>
              </p:cNvSpPr>
              <p:nvPr/>
            </p:nvSpPr>
            <p:spPr bwMode="auto">
              <a:xfrm>
                <a:off x="3025" y="2018"/>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Rectangle 467"/>
              <p:cNvSpPr>
                <a:spLocks noChangeArrowheads="1"/>
              </p:cNvSpPr>
              <p:nvPr/>
            </p:nvSpPr>
            <p:spPr bwMode="auto">
              <a:xfrm>
                <a:off x="3015" y="203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468"/>
              <p:cNvSpPr>
                <a:spLocks/>
              </p:cNvSpPr>
              <p:nvPr/>
            </p:nvSpPr>
            <p:spPr bwMode="auto">
              <a:xfrm>
                <a:off x="3015" y="2032"/>
                <a:ext cx="3" cy="1"/>
              </a:xfrm>
              <a:custGeom>
                <a:avLst/>
                <a:gdLst>
                  <a:gd name="T0" fmla="*/ 7 w 7"/>
                  <a:gd name="T1" fmla="*/ 0 h 2"/>
                  <a:gd name="T2" fmla="*/ 0 w 7"/>
                  <a:gd name="T3" fmla="*/ 2 h 2"/>
                  <a:gd name="T4" fmla="*/ 7 w 7"/>
                  <a:gd name="T5" fmla="*/ 0 h 2"/>
                </a:gdLst>
                <a:ahLst/>
                <a:cxnLst>
                  <a:cxn ang="0">
                    <a:pos x="T0" y="T1"/>
                  </a:cxn>
                  <a:cxn ang="0">
                    <a:pos x="T2" y="T3"/>
                  </a:cxn>
                  <a:cxn ang="0">
                    <a:pos x="T4" y="T5"/>
                  </a:cxn>
                </a:cxnLst>
                <a:rect l="0" t="0" r="r" b="b"/>
                <a:pathLst>
                  <a:path w="7" h="2">
                    <a:moveTo>
                      <a:pt x="7" y="0"/>
                    </a:moveTo>
                    <a:cubicBezTo>
                      <a:pt x="4" y="1"/>
                      <a:pt x="1" y="2"/>
                      <a:pt x="0" y="2"/>
                    </a:cubicBezTo>
                    <a:lnTo>
                      <a:pt x="7"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469"/>
              <p:cNvSpPr>
                <a:spLocks/>
              </p:cNvSpPr>
              <p:nvPr/>
            </p:nvSpPr>
            <p:spPr bwMode="auto">
              <a:xfrm>
                <a:off x="3010" y="203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Rectangle 470"/>
              <p:cNvSpPr>
                <a:spLocks noChangeArrowheads="1"/>
              </p:cNvSpPr>
              <p:nvPr/>
            </p:nvSpPr>
            <p:spPr bwMode="auto">
              <a:xfrm>
                <a:off x="3029" y="201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471"/>
              <p:cNvSpPr>
                <a:spLocks/>
              </p:cNvSpPr>
              <p:nvPr/>
            </p:nvSpPr>
            <p:spPr bwMode="auto">
              <a:xfrm>
                <a:off x="3038" y="2016"/>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Rectangle 472"/>
              <p:cNvSpPr>
                <a:spLocks noChangeArrowheads="1"/>
              </p:cNvSpPr>
              <p:nvPr/>
            </p:nvSpPr>
            <p:spPr bwMode="auto">
              <a:xfrm>
                <a:off x="2986" y="203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473"/>
              <p:cNvSpPr>
                <a:spLocks/>
              </p:cNvSpPr>
              <p:nvPr/>
            </p:nvSpPr>
            <p:spPr bwMode="auto">
              <a:xfrm>
                <a:off x="2750" y="1896"/>
                <a:ext cx="294" cy="147"/>
              </a:xfrm>
              <a:custGeom>
                <a:avLst/>
                <a:gdLst>
                  <a:gd name="T0" fmla="*/ 552 w 867"/>
                  <a:gd name="T1" fmla="*/ 434 h 436"/>
                  <a:gd name="T2" fmla="*/ 637 w 867"/>
                  <a:gd name="T3" fmla="*/ 425 h 436"/>
                  <a:gd name="T4" fmla="*/ 703 w 867"/>
                  <a:gd name="T5" fmla="*/ 419 h 436"/>
                  <a:gd name="T6" fmla="*/ 739 w 867"/>
                  <a:gd name="T7" fmla="*/ 413 h 436"/>
                  <a:gd name="T8" fmla="*/ 774 w 867"/>
                  <a:gd name="T9" fmla="*/ 407 h 436"/>
                  <a:gd name="T10" fmla="*/ 808 w 867"/>
                  <a:gd name="T11" fmla="*/ 398 h 436"/>
                  <a:gd name="T12" fmla="*/ 858 w 867"/>
                  <a:gd name="T13" fmla="*/ 381 h 436"/>
                  <a:gd name="T14" fmla="*/ 866 w 867"/>
                  <a:gd name="T15" fmla="*/ 374 h 436"/>
                  <a:gd name="T16" fmla="*/ 824 w 867"/>
                  <a:gd name="T17" fmla="*/ 348 h 436"/>
                  <a:gd name="T18" fmla="*/ 778 w 867"/>
                  <a:gd name="T19" fmla="*/ 334 h 436"/>
                  <a:gd name="T20" fmla="*/ 732 w 867"/>
                  <a:gd name="T21" fmla="*/ 325 h 436"/>
                  <a:gd name="T22" fmla="*/ 693 w 867"/>
                  <a:gd name="T23" fmla="*/ 314 h 436"/>
                  <a:gd name="T24" fmla="*/ 627 w 867"/>
                  <a:gd name="T25" fmla="*/ 300 h 436"/>
                  <a:gd name="T26" fmla="*/ 576 w 867"/>
                  <a:gd name="T27" fmla="*/ 287 h 436"/>
                  <a:gd name="T28" fmla="*/ 509 w 867"/>
                  <a:gd name="T29" fmla="*/ 264 h 436"/>
                  <a:gd name="T30" fmla="*/ 493 w 867"/>
                  <a:gd name="T31" fmla="*/ 233 h 436"/>
                  <a:gd name="T32" fmla="*/ 492 w 867"/>
                  <a:gd name="T33" fmla="*/ 216 h 436"/>
                  <a:gd name="T34" fmla="*/ 485 w 867"/>
                  <a:gd name="T35" fmla="*/ 179 h 436"/>
                  <a:gd name="T36" fmla="*/ 487 w 867"/>
                  <a:gd name="T37" fmla="*/ 162 h 436"/>
                  <a:gd name="T38" fmla="*/ 484 w 867"/>
                  <a:gd name="T39" fmla="*/ 133 h 436"/>
                  <a:gd name="T40" fmla="*/ 483 w 867"/>
                  <a:gd name="T41" fmla="*/ 53 h 436"/>
                  <a:gd name="T42" fmla="*/ 484 w 867"/>
                  <a:gd name="T43" fmla="*/ 8 h 436"/>
                  <a:gd name="T44" fmla="*/ 482 w 867"/>
                  <a:gd name="T45" fmla="*/ 44 h 436"/>
                  <a:gd name="T46" fmla="*/ 479 w 867"/>
                  <a:gd name="T47" fmla="*/ 77 h 436"/>
                  <a:gd name="T48" fmla="*/ 477 w 867"/>
                  <a:gd name="T49" fmla="*/ 119 h 436"/>
                  <a:gd name="T50" fmla="*/ 477 w 867"/>
                  <a:gd name="T51" fmla="*/ 173 h 436"/>
                  <a:gd name="T52" fmla="*/ 480 w 867"/>
                  <a:gd name="T53" fmla="*/ 201 h 436"/>
                  <a:gd name="T54" fmla="*/ 517 w 867"/>
                  <a:gd name="T55" fmla="*/ 279 h 436"/>
                  <a:gd name="T56" fmla="*/ 568 w 867"/>
                  <a:gd name="T57" fmla="*/ 295 h 436"/>
                  <a:gd name="T58" fmla="*/ 595 w 867"/>
                  <a:gd name="T59" fmla="*/ 301 h 436"/>
                  <a:gd name="T60" fmla="*/ 636 w 867"/>
                  <a:gd name="T61" fmla="*/ 313 h 436"/>
                  <a:gd name="T62" fmla="*/ 686 w 867"/>
                  <a:gd name="T63" fmla="*/ 328 h 436"/>
                  <a:gd name="T64" fmla="*/ 773 w 867"/>
                  <a:gd name="T65" fmla="*/ 350 h 436"/>
                  <a:gd name="T66" fmla="*/ 835 w 867"/>
                  <a:gd name="T67" fmla="*/ 368 h 436"/>
                  <a:gd name="T68" fmla="*/ 840 w 867"/>
                  <a:gd name="T69" fmla="*/ 369 h 436"/>
                  <a:gd name="T70" fmla="*/ 793 w 867"/>
                  <a:gd name="T71" fmla="*/ 386 h 436"/>
                  <a:gd name="T72" fmla="*/ 735 w 867"/>
                  <a:gd name="T73" fmla="*/ 395 h 436"/>
                  <a:gd name="T74" fmla="*/ 657 w 867"/>
                  <a:gd name="T75" fmla="*/ 405 h 436"/>
                  <a:gd name="T76" fmla="*/ 566 w 867"/>
                  <a:gd name="T77" fmla="*/ 411 h 436"/>
                  <a:gd name="T78" fmla="*/ 427 w 867"/>
                  <a:gd name="T79" fmla="*/ 411 h 436"/>
                  <a:gd name="T80" fmla="*/ 357 w 867"/>
                  <a:gd name="T81" fmla="*/ 410 h 436"/>
                  <a:gd name="T82" fmla="*/ 307 w 867"/>
                  <a:gd name="T83" fmla="*/ 408 h 436"/>
                  <a:gd name="T84" fmla="*/ 228 w 867"/>
                  <a:gd name="T85" fmla="*/ 401 h 436"/>
                  <a:gd name="T86" fmla="*/ 85 w 867"/>
                  <a:gd name="T87" fmla="*/ 381 h 436"/>
                  <a:gd name="T88" fmla="*/ 84 w 867"/>
                  <a:gd name="T89" fmla="*/ 366 h 436"/>
                  <a:gd name="T90" fmla="*/ 228 w 867"/>
                  <a:gd name="T91" fmla="*/ 338 h 436"/>
                  <a:gd name="T92" fmla="*/ 414 w 867"/>
                  <a:gd name="T93" fmla="*/ 19 h 436"/>
                  <a:gd name="T94" fmla="*/ 410 w 867"/>
                  <a:gd name="T95" fmla="*/ 31 h 436"/>
                  <a:gd name="T96" fmla="*/ 407 w 867"/>
                  <a:gd name="T97" fmla="*/ 45 h 436"/>
                  <a:gd name="T98" fmla="*/ 404 w 867"/>
                  <a:gd name="T99" fmla="*/ 96 h 436"/>
                  <a:gd name="T100" fmla="*/ 395 w 867"/>
                  <a:gd name="T101" fmla="*/ 215 h 436"/>
                  <a:gd name="T102" fmla="*/ 135 w 867"/>
                  <a:gd name="T103" fmla="*/ 335 h 436"/>
                  <a:gd name="T104" fmla="*/ 39 w 867"/>
                  <a:gd name="T105" fmla="*/ 391 h 436"/>
                  <a:gd name="T106" fmla="*/ 189 w 867"/>
                  <a:gd name="T107" fmla="*/ 420 h 436"/>
                  <a:gd name="T108" fmla="*/ 219 w 867"/>
                  <a:gd name="T109" fmla="*/ 424 h 436"/>
                  <a:gd name="T110" fmla="*/ 333 w 867"/>
                  <a:gd name="T111" fmla="*/ 432 h 436"/>
                  <a:gd name="T112" fmla="*/ 377 w 867"/>
                  <a:gd name="T113" fmla="*/ 433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67" h="436">
                    <a:moveTo>
                      <a:pt x="422" y="436"/>
                    </a:moveTo>
                    <a:cubicBezTo>
                      <a:pt x="449" y="436"/>
                      <a:pt x="485" y="435"/>
                      <a:pt x="512" y="434"/>
                    </a:cubicBezTo>
                    <a:cubicBezTo>
                      <a:pt x="518" y="433"/>
                      <a:pt x="527" y="433"/>
                      <a:pt x="535" y="432"/>
                    </a:cubicBezTo>
                    <a:cubicBezTo>
                      <a:pt x="536" y="434"/>
                      <a:pt x="536" y="434"/>
                      <a:pt x="536" y="434"/>
                    </a:cubicBezTo>
                    <a:cubicBezTo>
                      <a:pt x="543" y="433"/>
                      <a:pt x="543" y="433"/>
                      <a:pt x="543" y="433"/>
                    </a:cubicBezTo>
                    <a:cubicBezTo>
                      <a:pt x="546" y="434"/>
                      <a:pt x="538" y="434"/>
                      <a:pt x="543" y="434"/>
                    </a:cubicBezTo>
                    <a:cubicBezTo>
                      <a:pt x="546" y="433"/>
                      <a:pt x="546" y="433"/>
                      <a:pt x="546" y="433"/>
                    </a:cubicBezTo>
                    <a:cubicBezTo>
                      <a:pt x="546" y="434"/>
                      <a:pt x="564" y="433"/>
                      <a:pt x="552" y="434"/>
                    </a:cubicBezTo>
                    <a:cubicBezTo>
                      <a:pt x="580" y="433"/>
                      <a:pt x="580" y="433"/>
                      <a:pt x="580" y="433"/>
                    </a:cubicBezTo>
                    <a:cubicBezTo>
                      <a:pt x="587" y="433"/>
                      <a:pt x="584" y="432"/>
                      <a:pt x="591" y="432"/>
                    </a:cubicBezTo>
                    <a:cubicBezTo>
                      <a:pt x="592" y="432"/>
                      <a:pt x="588" y="432"/>
                      <a:pt x="589" y="433"/>
                    </a:cubicBezTo>
                    <a:cubicBezTo>
                      <a:pt x="610" y="433"/>
                      <a:pt x="613" y="428"/>
                      <a:pt x="632" y="428"/>
                    </a:cubicBezTo>
                    <a:cubicBezTo>
                      <a:pt x="630" y="428"/>
                      <a:pt x="630" y="428"/>
                      <a:pt x="630" y="428"/>
                    </a:cubicBezTo>
                    <a:cubicBezTo>
                      <a:pt x="633" y="427"/>
                      <a:pt x="640" y="427"/>
                      <a:pt x="640" y="427"/>
                    </a:cubicBezTo>
                    <a:cubicBezTo>
                      <a:pt x="637" y="425"/>
                      <a:pt x="636" y="428"/>
                      <a:pt x="630" y="427"/>
                    </a:cubicBezTo>
                    <a:cubicBezTo>
                      <a:pt x="631" y="426"/>
                      <a:pt x="638" y="426"/>
                      <a:pt x="637" y="425"/>
                    </a:cubicBezTo>
                    <a:cubicBezTo>
                      <a:pt x="642" y="425"/>
                      <a:pt x="644" y="424"/>
                      <a:pt x="648" y="424"/>
                    </a:cubicBezTo>
                    <a:cubicBezTo>
                      <a:pt x="655" y="424"/>
                      <a:pt x="664" y="422"/>
                      <a:pt x="670" y="423"/>
                    </a:cubicBezTo>
                    <a:cubicBezTo>
                      <a:pt x="673" y="422"/>
                      <a:pt x="676" y="421"/>
                      <a:pt x="683" y="420"/>
                    </a:cubicBezTo>
                    <a:cubicBezTo>
                      <a:pt x="688" y="420"/>
                      <a:pt x="682" y="421"/>
                      <a:pt x="689" y="421"/>
                    </a:cubicBezTo>
                    <a:cubicBezTo>
                      <a:pt x="690" y="420"/>
                      <a:pt x="690" y="420"/>
                      <a:pt x="690" y="420"/>
                    </a:cubicBezTo>
                    <a:cubicBezTo>
                      <a:pt x="696" y="419"/>
                      <a:pt x="695" y="420"/>
                      <a:pt x="695" y="420"/>
                    </a:cubicBezTo>
                    <a:cubicBezTo>
                      <a:pt x="701" y="419"/>
                      <a:pt x="700" y="418"/>
                      <a:pt x="707" y="418"/>
                    </a:cubicBezTo>
                    <a:cubicBezTo>
                      <a:pt x="703" y="419"/>
                      <a:pt x="703" y="419"/>
                      <a:pt x="703" y="419"/>
                    </a:cubicBezTo>
                    <a:cubicBezTo>
                      <a:pt x="709" y="418"/>
                      <a:pt x="711" y="418"/>
                      <a:pt x="719" y="417"/>
                    </a:cubicBezTo>
                    <a:cubicBezTo>
                      <a:pt x="719" y="418"/>
                      <a:pt x="715" y="418"/>
                      <a:pt x="713" y="418"/>
                    </a:cubicBezTo>
                    <a:cubicBezTo>
                      <a:pt x="718" y="419"/>
                      <a:pt x="720" y="417"/>
                      <a:pt x="723" y="416"/>
                    </a:cubicBezTo>
                    <a:cubicBezTo>
                      <a:pt x="722" y="416"/>
                      <a:pt x="716" y="417"/>
                      <a:pt x="719" y="416"/>
                    </a:cubicBezTo>
                    <a:cubicBezTo>
                      <a:pt x="723" y="415"/>
                      <a:pt x="727" y="413"/>
                      <a:pt x="730" y="414"/>
                    </a:cubicBezTo>
                    <a:cubicBezTo>
                      <a:pt x="726" y="415"/>
                      <a:pt x="726" y="415"/>
                      <a:pt x="726" y="415"/>
                    </a:cubicBezTo>
                    <a:cubicBezTo>
                      <a:pt x="734" y="413"/>
                      <a:pt x="730" y="414"/>
                      <a:pt x="739" y="413"/>
                    </a:cubicBezTo>
                    <a:cubicBezTo>
                      <a:pt x="739" y="413"/>
                      <a:pt x="739" y="413"/>
                      <a:pt x="739" y="413"/>
                    </a:cubicBezTo>
                    <a:cubicBezTo>
                      <a:pt x="744" y="411"/>
                      <a:pt x="752" y="411"/>
                      <a:pt x="761" y="409"/>
                    </a:cubicBezTo>
                    <a:cubicBezTo>
                      <a:pt x="759" y="410"/>
                      <a:pt x="759" y="410"/>
                      <a:pt x="759" y="410"/>
                    </a:cubicBezTo>
                    <a:cubicBezTo>
                      <a:pt x="763" y="409"/>
                      <a:pt x="764" y="408"/>
                      <a:pt x="766" y="407"/>
                    </a:cubicBezTo>
                    <a:cubicBezTo>
                      <a:pt x="761" y="408"/>
                      <a:pt x="762" y="407"/>
                      <a:pt x="762" y="407"/>
                    </a:cubicBezTo>
                    <a:cubicBezTo>
                      <a:pt x="769" y="407"/>
                      <a:pt x="771" y="403"/>
                      <a:pt x="782" y="402"/>
                    </a:cubicBezTo>
                    <a:cubicBezTo>
                      <a:pt x="782" y="402"/>
                      <a:pt x="780" y="403"/>
                      <a:pt x="777" y="404"/>
                    </a:cubicBezTo>
                    <a:cubicBezTo>
                      <a:pt x="773" y="406"/>
                      <a:pt x="773" y="407"/>
                      <a:pt x="767" y="409"/>
                    </a:cubicBezTo>
                    <a:cubicBezTo>
                      <a:pt x="771" y="408"/>
                      <a:pt x="775" y="407"/>
                      <a:pt x="774" y="407"/>
                    </a:cubicBezTo>
                    <a:cubicBezTo>
                      <a:pt x="775" y="406"/>
                      <a:pt x="775" y="406"/>
                      <a:pt x="775" y="406"/>
                    </a:cubicBezTo>
                    <a:cubicBezTo>
                      <a:pt x="782" y="405"/>
                      <a:pt x="782" y="405"/>
                      <a:pt x="782" y="405"/>
                    </a:cubicBezTo>
                    <a:cubicBezTo>
                      <a:pt x="782" y="403"/>
                      <a:pt x="776" y="404"/>
                      <a:pt x="782" y="403"/>
                    </a:cubicBezTo>
                    <a:cubicBezTo>
                      <a:pt x="788" y="401"/>
                      <a:pt x="785" y="403"/>
                      <a:pt x="786" y="402"/>
                    </a:cubicBezTo>
                    <a:cubicBezTo>
                      <a:pt x="795" y="400"/>
                      <a:pt x="790" y="400"/>
                      <a:pt x="798" y="399"/>
                    </a:cubicBezTo>
                    <a:cubicBezTo>
                      <a:pt x="795" y="400"/>
                      <a:pt x="795" y="400"/>
                      <a:pt x="795" y="400"/>
                    </a:cubicBezTo>
                    <a:cubicBezTo>
                      <a:pt x="801" y="398"/>
                      <a:pt x="809" y="395"/>
                      <a:pt x="811" y="396"/>
                    </a:cubicBezTo>
                    <a:cubicBezTo>
                      <a:pt x="811" y="397"/>
                      <a:pt x="811" y="397"/>
                      <a:pt x="808" y="398"/>
                    </a:cubicBezTo>
                    <a:cubicBezTo>
                      <a:pt x="808" y="398"/>
                      <a:pt x="808" y="398"/>
                      <a:pt x="808" y="398"/>
                    </a:cubicBezTo>
                    <a:cubicBezTo>
                      <a:pt x="802" y="401"/>
                      <a:pt x="814" y="396"/>
                      <a:pt x="812" y="398"/>
                    </a:cubicBezTo>
                    <a:cubicBezTo>
                      <a:pt x="811" y="397"/>
                      <a:pt x="820" y="395"/>
                      <a:pt x="824" y="394"/>
                    </a:cubicBezTo>
                    <a:cubicBezTo>
                      <a:pt x="822" y="393"/>
                      <a:pt x="822" y="393"/>
                      <a:pt x="822" y="393"/>
                    </a:cubicBezTo>
                    <a:cubicBezTo>
                      <a:pt x="833" y="386"/>
                      <a:pt x="822" y="395"/>
                      <a:pt x="834" y="390"/>
                    </a:cubicBezTo>
                    <a:cubicBezTo>
                      <a:pt x="842" y="387"/>
                      <a:pt x="831" y="392"/>
                      <a:pt x="836" y="389"/>
                    </a:cubicBezTo>
                    <a:cubicBezTo>
                      <a:pt x="841" y="387"/>
                      <a:pt x="843" y="387"/>
                      <a:pt x="850" y="383"/>
                    </a:cubicBezTo>
                    <a:cubicBezTo>
                      <a:pt x="853" y="382"/>
                      <a:pt x="857" y="380"/>
                      <a:pt x="858" y="381"/>
                    </a:cubicBezTo>
                    <a:cubicBezTo>
                      <a:pt x="859" y="371"/>
                      <a:pt x="867" y="395"/>
                      <a:pt x="864" y="358"/>
                    </a:cubicBezTo>
                    <a:cubicBezTo>
                      <a:pt x="860" y="357"/>
                      <a:pt x="857" y="356"/>
                      <a:pt x="856" y="356"/>
                    </a:cubicBezTo>
                    <a:cubicBezTo>
                      <a:pt x="861" y="365"/>
                      <a:pt x="860" y="340"/>
                      <a:pt x="866" y="375"/>
                    </a:cubicBezTo>
                    <a:cubicBezTo>
                      <a:pt x="864" y="377"/>
                      <a:pt x="862" y="378"/>
                      <a:pt x="857" y="380"/>
                    </a:cubicBezTo>
                    <a:cubicBezTo>
                      <a:pt x="859" y="378"/>
                      <a:pt x="859" y="378"/>
                      <a:pt x="859" y="378"/>
                    </a:cubicBezTo>
                    <a:cubicBezTo>
                      <a:pt x="864" y="375"/>
                      <a:pt x="864" y="375"/>
                      <a:pt x="864" y="375"/>
                    </a:cubicBezTo>
                    <a:cubicBezTo>
                      <a:pt x="865" y="374"/>
                      <a:pt x="865" y="374"/>
                      <a:pt x="865" y="374"/>
                    </a:cubicBezTo>
                    <a:cubicBezTo>
                      <a:pt x="866" y="374"/>
                      <a:pt x="866" y="374"/>
                      <a:pt x="866" y="374"/>
                    </a:cubicBezTo>
                    <a:cubicBezTo>
                      <a:pt x="861" y="345"/>
                      <a:pt x="864" y="366"/>
                      <a:pt x="863" y="359"/>
                    </a:cubicBezTo>
                    <a:cubicBezTo>
                      <a:pt x="862" y="359"/>
                      <a:pt x="862" y="359"/>
                      <a:pt x="862" y="359"/>
                    </a:cubicBezTo>
                    <a:cubicBezTo>
                      <a:pt x="860" y="358"/>
                      <a:pt x="860" y="358"/>
                      <a:pt x="860" y="358"/>
                    </a:cubicBezTo>
                    <a:cubicBezTo>
                      <a:pt x="856" y="357"/>
                      <a:pt x="853" y="356"/>
                      <a:pt x="851" y="356"/>
                    </a:cubicBezTo>
                    <a:cubicBezTo>
                      <a:pt x="852" y="356"/>
                      <a:pt x="852" y="356"/>
                      <a:pt x="852" y="356"/>
                    </a:cubicBezTo>
                    <a:cubicBezTo>
                      <a:pt x="842" y="354"/>
                      <a:pt x="840" y="354"/>
                      <a:pt x="831" y="351"/>
                    </a:cubicBezTo>
                    <a:cubicBezTo>
                      <a:pt x="830" y="350"/>
                      <a:pt x="835" y="352"/>
                      <a:pt x="839" y="353"/>
                    </a:cubicBezTo>
                    <a:cubicBezTo>
                      <a:pt x="833" y="350"/>
                      <a:pt x="833" y="351"/>
                      <a:pt x="824" y="348"/>
                    </a:cubicBezTo>
                    <a:cubicBezTo>
                      <a:pt x="824" y="347"/>
                      <a:pt x="830" y="350"/>
                      <a:pt x="831" y="349"/>
                    </a:cubicBezTo>
                    <a:cubicBezTo>
                      <a:pt x="821" y="347"/>
                      <a:pt x="821" y="347"/>
                      <a:pt x="821" y="347"/>
                    </a:cubicBezTo>
                    <a:cubicBezTo>
                      <a:pt x="821" y="347"/>
                      <a:pt x="821" y="347"/>
                      <a:pt x="821" y="347"/>
                    </a:cubicBezTo>
                    <a:cubicBezTo>
                      <a:pt x="820" y="347"/>
                      <a:pt x="814" y="344"/>
                      <a:pt x="808" y="343"/>
                    </a:cubicBezTo>
                    <a:cubicBezTo>
                      <a:pt x="794" y="339"/>
                      <a:pt x="791" y="340"/>
                      <a:pt x="783" y="339"/>
                    </a:cubicBezTo>
                    <a:cubicBezTo>
                      <a:pt x="781" y="338"/>
                      <a:pt x="780" y="338"/>
                      <a:pt x="781" y="337"/>
                    </a:cubicBezTo>
                    <a:cubicBezTo>
                      <a:pt x="784" y="339"/>
                      <a:pt x="784" y="338"/>
                      <a:pt x="785" y="338"/>
                    </a:cubicBezTo>
                    <a:cubicBezTo>
                      <a:pt x="780" y="337"/>
                      <a:pt x="775" y="334"/>
                      <a:pt x="778" y="334"/>
                    </a:cubicBezTo>
                    <a:cubicBezTo>
                      <a:pt x="770" y="333"/>
                      <a:pt x="780" y="336"/>
                      <a:pt x="776" y="335"/>
                    </a:cubicBezTo>
                    <a:cubicBezTo>
                      <a:pt x="765" y="332"/>
                      <a:pt x="765" y="332"/>
                      <a:pt x="765" y="332"/>
                    </a:cubicBezTo>
                    <a:cubicBezTo>
                      <a:pt x="766" y="333"/>
                      <a:pt x="770" y="334"/>
                      <a:pt x="764" y="333"/>
                    </a:cubicBezTo>
                    <a:cubicBezTo>
                      <a:pt x="760" y="332"/>
                      <a:pt x="758" y="332"/>
                      <a:pt x="752" y="330"/>
                    </a:cubicBezTo>
                    <a:cubicBezTo>
                      <a:pt x="753" y="330"/>
                      <a:pt x="750" y="328"/>
                      <a:pt x="754" y="330"/>
                    </a:cubicBezTo>
                    <a:cubicBezTo>
                      <a:pt x="752" y="329"/>
                      <a:pt x="747" y="327"/>
                      <a:pt x="745" y="328"/>
                    </a:cubicBezTo>
                    <a:cubicBezTo>
                      <a:pt x="752" y="330"/>
                      <a:pt x="734" y="325"/>
                      <a:pt x="739" y="328"/>
                    </a:cubicBezTo>
                    <a:cubicBezTo>
                      <a:pt x="732" y="325"/>
                      <a:pt x="732" y="325"/>
                      <a:pt x="732" y="325"/>
                    </a:cubicBezTo>
                    <a:cubicBezTo>
                      <a:pt x="734" y="326"/>
                      <a:pt x="734" y="325"/>
                      <a:pt x="736" y="326"/>
                    </a:cubicBezTo>
                    <a:cubicBezTo>
                      <a:pt x="735" y="325"/>
                      <a:pt x="731" y="325"/>
                      <a:pt x="729" y="325"/>
                    </a:cubicBezTo>
                    <a:cubicBezTo>
                      <a:pt x="726" y="324"/>
                      <a:pt x="720" y="322"/>
                      <a:pt x="720" y="322"/>
                    </a:cubicBezTo>
                    <a:cubicBezTo>
                      <a:pt x="718" y="321"/>
                      <a:pt x="713" y="320"/>
                      <a:pt x="712" y="319"/>
                    </a:cubicBezTo>
                    <a:cubicBezTo>
                      <a:pt x="709" y="318"/>
                      <a:pt x="712" y="320"/>
                      <a:pt x="711" y="320"/>
                    </a:cubicBezTo>
                    <a:cubicBezTo>
                      <a:pt x="700" y="317"/>
                      <a:pt x="700" y="317"/>
                      <a:pt x="700" y="317"/>
                    </a:cubicBezTo>
                    <a:cubicBezTo>
                      <a:pt x="700" y="316"/>
                      <a:pt x="699" y="314"/>
                      <a:pt x="701" y="315"/>
                    </a:cubicBezTo>
                    <a:cubicBezTo>
                      <a:pt x="697" y="314"/>
                      <a:pt x="699" y="316"/>
                      <a:pt x="693" y="314"/>
                    </a:cubicBezTo>
                    <a:cubicBezTo>
                      <a:pt x="697" y="314"/>
                      <a:pt x="685" y="312"/>
                      <a:pt x="691" y="312"/>
                    </a:cubicBezTo>
                    <a:cubicBezTo>
                      <a:pt x="687" y="310"/>
                      <a:pt x="678" y="307"/>
                      <a:pt x="672" y="306"/>
                    </a:cubicBezTo>
                    <a:cubicBezTo>
                      <a:pt x="669" y="306"/>
                      <a:pt x="678" y="308"/>
                      <a:pt x="677" y="309"/>
                    </a:cubicBezTo>
                    <a:cubicBezTo>
                      <a:pt x="662" y="306"/>
                      <a:pt x="661" y="308"/>
                      <a:pt x="650" y="305"/>
                    </a:cubicBezTo>
                    <a:cubicBezTo>
                      <a:pt x="652" y="306"/>
                      <a:pt x="652" y="306"/>
                      <a:pt x="652" y="306"/>
                    </a:cubicBezTo>
                    <a:cubicBezTo>
                      <a:pt x="645" y="304"/>
                      <a:pt x="646" y="304"/>
                      <a:pt x="642" y="304"/>
                    </a:cubicBezTo>
                    <a:cubicBezTo>
                      <a:pt x="644" y="304"/>
                      <a:pt x="635" y="299"/>
                      <a:pt x="623" y="296"/>
                    </a:cubicBezTo>
                    <a:cubicBezTo>
                      <a:pt x="622" y="297"/>
                      <a:pt x="629" y="299"/>
                      <a:pt x="627" y="300"/>
                    </a:cubicBezTo>
                    <a:cubicBezTo>
                      <a:pt x="620" y="298"/>
                      <a:pt x="620" y="298"/>
                      <a:pt x="620" y="298"/>
                    </a:cubicBezTo>
                    <a:cubicBezTo>
                      <a:pt x="619" y="298"/>
                      <a:pt x="620" y="298"/>
                      <a:pt x="621" y="298"/>
                    </a:cubicBezTo>
                    <a:cubicBezTo>
                      <a:pt x="614" y="296"/>
                      <a:pt x="609" y="293"/>
                      <a:pt x="606" y="294"/>
                    </a:cubicBezTo>
                    <a:cubicBezTo>
                      <a:pt x="600" y="290"/>
                      <a:pt x="600" y="290"/>
                      <a:pt x="600" y="290"/>
                    </a:cubicBezTo>
                    <a:cubicBezTo>
                      <a:pt x="603" y="292"/>
                      <a:pt x="603" y="292"/>
                      <a:pt x="603" y="292"/>
                    </a:cubicBezTo>
                    <a:cubicBezTo>
                      <a:pt x="601" y="292"/>
                      <a:pt x="594" y="290"/>
                      <a:pt x="592" y="290"/>
                    </a:cubicBezTo>
                    <a:cubicBezTo>
                      <a:pt x="584" y="289"/>
                      <a:pt x="582" y="287"/>
                      <a:pt x="578" y="286"/>
                    </a:cubicBezTo>
                    <a:cubicBezTo>
                      <a:pt x="579" y="286"/>
                      <a:pt x="582" y="288"/>
                      <a:pt x="576" y="287"/>
                    </a:cubicBezTo>
                    <a:cubicBezTo>
                      <a:pt x="576" y="285"/>
                      <a:pt x="563" y="283"/>
                      <a:pt x="564" y="282"/>
                    </a:cubicBezTo>
                    <a:cubicBezTo>
                      <a:pt x="561" y="281"/>
                      <a:pt x="557" y="279"/>
                      <a:pt x="557" y="280"/>
                    </a:cubicBezTo>
                    <a:cubicBezTo>
                      <a:pt x="557" y="279"/>
                      <a:pt x="557" y="279"/>
                      <a:pt x="557" y="279"/>
                    </a:cubicBezTo>
                    <a:cubicBezTo>
                      <a:pt x="556" y="281"/>
                      <a:pt x="547" y="278"/>
                      <a:pt x="541" y="276"/>
                    </a:cubicBezTo>
                    <a:cubicBezTo>
                      <a:pt x="543" y="274"/>
                      <a:pt x="533" y="274"/>
                      <a:pt x="531" y="271"/>
                    </a:cubicBezTo>
                    <a:cubicBezTo>
                      <a:pt x="529" y="272"/>
                      <a:pt x="519" y="268"/>
                      <a:pt x="517" y="269"/>
                    </a:cubicBezTo>
                    <a:cubicBezTo>
                      <a:pt x="512" y="267"/>
                      <a:pt x="513" y="266"/>
                      <a:pt x="512" y="265"/>
                    </a:cubicBezTo>
                    <a:cubicBezTo>
                      <a:pt x="509" y="264"/>
                      <a:pt x="509" y="264"/>
                      <a:pt x="509" y="264"/>
                    </a:cubicBezTo>
                    <a:cubicBezTo>
                      <a:pt x="508" y="264"/>
                      <a:pt x="496" y="256"/>
                      <a:pt x="498" y="258"/>
                    </a:cubicBezTo>
                    <a:cubicBezTo>
                      <a:pt x="497" y="258"/>
                      <a:pt x="497" y="255"/>
                      <a:pt x="496" y="254"/>
                    </a:cubicBezTo>
                    <a:cubicBezTo>
                      <a:pt x="496" y="252"/>
                      <a:pt x="496" y="252"/>
                      <a:pt x="496" y="252"/>
                    </a:cubicBezTo>
                    <a:cubicBezTo>
                      <a:pt x="496" y="251"/>
                      <a:pt x="495" y="246"/>
                      <a:pt x="495" y="249"/>
                    </a:cubicBezTo>
                    <a:cubicBezTo>
                      <a:pt x="494" y="246"/>
                      <a:pt x="494" y="246"/>
                      <a:pt x="494" y="246"/>
                    </a:cubicBezTo>
                    <a:cubicBezTo>
                      <a:pt x="493" y="246"/>
                      <a:pt x="493" y="242"/>
                      <a:pt x="492" y="236"/>
                    </a:cubicBezTo>
                    <a:cubicBezTo>
                      <a:pt x="492" y="234"/>
                      <a:pt x="492" y="235"/>
                      <a:pt x="493" y="236"/>
                    </a:cubicBezTo>
                    <a:cubicBezTo>
                      <a:pt x="492" y="233"/>
                      <a:pt x="493" y="234"/>
                      <a:pt x="493" y="233"/>
                    </a:cubicBezTo>
                    <a:cubicBezTo>
                      <a:pt x="493" y="235"/>
                      <a:pt x="489" y="222"/>
                      <a:pt x="490" y="230"/>
                    </a:cubicBezTo>
                    <a:cubicBezTo>
                      <a:pt x="489" y="231"/>
                      <a:pt x="488" y="226"/>
                      <a:pt x="488" y="223"/>
                    </a:cubicBezTo>
                    <a:cubicBezTo>
                      <a:pt x="489" y="221"/>
                      <a:pt x="489" y="221"/>
                      <a:pt x="489" y="221"/>
                    </a:cubicBezTo>
                    <a:cubicBezTo>
                      <a:pt x="487" y="218"/>
                      <a:pt x="487" y="218"/>
                      <a:pt x="487" y="218"/>
                    </a:cubicBezTo>
                    <a:cubicBezTo>
                      <a:pt x="486" y="213"/>
                      <a:pt x="487" y="211"/>
                      <a:pt x="487" y="207"/>
                    </a:cubicBezTo>
                    <a:cubicBezTo>
                      <a:pt x="487" y="211"/>
                      <a:pt x="490" y="216"/>
                      <a:pt x="489" y="206"/>
                    </a:cubicBezTo>
                    <a:cubicBezTo>
                      <a:pt x="490" y="211"/>
                      <a:pt x="491" y="213"/>
                      <a:pt x="491" y="216"/>
                    </a:cubicBezTo>
                    <a:cubicBezTo>
                      <a:pt x="491" y="214"/>
                      <a:pt x="491" y="213"/>
                      <a:pt x="492" y="216"/>
                    </a:cubicBezTo>
                    <a:cubicBezTo>
                      <a:pt x="491" y="208"/>
                      <a:pt x="491" y="213"/>
                      <a:pt x="490" y="206"/>
                    </a:cubicBezTo>
                    <a:cubicBezTo>
                      <a:pt x="491" y="206"/>
                      <a:pt x="491" y="204"/>
                      <a:pt x="491" y="197"/>
                    </a:cubicBezTo>
                    <a:cubicBezTo>
                      <a:pt x="491" y="202"/>
                      <a:pt x="491" y="202"/>
                      <a:pt x="491" y="202"/>
                    </a:cubicBezTo>
                    <a:cubicBezTo>
                      <a:pt x="490" y="201"/>
                      <a:pt x="490" y="201"/>
                      <a:pt x="490" y="201"/>
                    </a:cubicBezTo>
                    <a:cubicBezTo>
                      <a:pt x="490" y="203"/>
                      <a:pt x="490" y="204"/>
                      <a:pt x="490" y="204"/>
                    </a:cubicBezTo>
                    <a:cubicBezTo>
                      <a:pt x="490" y="203"/>
                      <a:pt x="488" y="195"/>
                      <a:pt x="488" y="194"/>
                    </a:cubicBezTo>
                    <a:cubicBezTo>
                      <a:pt x="487" y="202"/>
                      <a:pt x="485" y="181"/>
                      <a:pt x="485" y="186"/>
                    </a:cubicBezTo>
                    <a:cubicBezTo>
                      <a:pt x="484" y="185"/>
                      <a:pt x="484" y="179"/>
                      <a:pt x="485" y="179"/>
                    </a:cubicBezTo>
                    <a:cubicBezTo>
                      <a:pt x="486" y="185"/>
                      <a:pt x="486" y="174"/>
                      <a:pt x="486" y="175"/>
                    </a:cubicBezTo>
                    <a:cubicBezTo>
                      <a:pt x="486" y="172"/>
                      <a:pt x="486" y="180"/>
                      <a:pt x="485" y="177"/>
                    </a:cubicBezTo>
                    <a:cubicBezTo>
                      <a:pt x="485" y="173"/>
                      <a:pt x="486" y="170"/>
                      <a:pt x="486" y="168"/>
                    </a:cubicBezTo>
                    <a:cubicBezTo>
                      <a:pt x="486" y="169"/>
                      <a:pt x="486" y="169"/>
                      <a:pt x="486" y="169"/>
                    </a:cubicBezTo>
                    <a:cubicBezTo>
                      <a:pt x="486" y="163"/>
                      <a:pt x="486" y="163"/>
                      <a:pt x="486" y="163"/>
                    </a:cubicBezTo>
                    <a:cubicBezTo>
                      <a:pt x="486" y="162"/>
                      <a:pt x="486" y="169"/>
                      <a:pt x="485" y="164"/>
                    </a:cubicBezTo>
                    <a:cubicBezTo>
                      <a:pt x="485" y="162"/>
                      <a:pt x="484" y="157"/>
                      <a:pt x="485" y="157"/>
                    </a:cubicBezTo>
                    <a:cubicBezTo>
                      <a:pt x="486" y="160"/>
                      <a:pt x="487" y="158"/>
                      <a:pt x="487" y="162"/>
                    </a:cubicBezTo>
                    <a:cubicBezTo>
                      <a:pt x="487" y="158"/>
                      <a:pt x="487" y="146"/>
                      <a:pt x="486" y="151"/>
                    </a:cubicBezTo>
                    <a:cubicBezTo>
                      <a:pt x="485" y="146"/>
                      <a:pt x="485" y="146"/>
                      <a:pt x="485" y="146"/>
                    </a:cubicBezTo>
                    <a:cubicBezTo>
                      <a:pt x="485" y="149"/>
                      <a:pt x="484" y="158"/>
                      <a:pt x="484" y="148"/>
                    </a:cubicBezTo>
                    <a:cubicBezTo>
                      <a:pt x="484" y="148"/>
                      <a:pt x="484" y="148"/>
                      <a:pt x="484" y="148"/>
                    </a:cubicBezTo>
                    <a:cubicBezTo>
                      <a:pt x="483" y="142"/>
                      <a:pt x="483" y="142"/>
                      <a:pt x="483" y="142"/>
                    </a:cubicBezTo>
                    <a:cubicBezTo>
                      <a:pt x="484" y="139"/>
                      <a:pt x="484" y="139"/>
                      <a:pt x="484" y="139"/>
                    </a:cubicBezTo>
                    <a:cubicBezTo>
                      <a:pt x="483" y="139"/>
                      <a:pt x="483" y="138"/>
                      <a:pt x="483" y="136"/>
                    </a:cubicBezTo>
                    <a:cubicBezTo>
                      <a:pt x="483" y="135"/>
                      <a:pt x="483" y="133"/>
                      <a:pt x="484" y="133"/>
                    </a:cubicBezTo>
                    <a:cubicBezTo>
                      <a:pt x="484" y="126"/>
                      <a:pt x="483" y="127"/>
                      <a:pt x="483" y="126"/>
                    </a:cubicBezTo>
                    <a:cubicBezTo>
                      <a:pt x="483" y="122"/>
                      <a:pt x="483" y="120"/>
                      <a:pt x="484" y="122"/>
                    </a:cubicBezTo>
                    <a:cubicBezTo>
                      <a:pt x="484" y="117"/>
                      <a:pt x="484" y="107"/>
                      <a:pt x="484" y="104"/>
                    </a:cubicBezTo>
                    <a:cubicBezTo>
                      <a:pt x="484" y="96"/>
                      <a:pt x="484" y="105"/>
                      <a:pt x="483" y="101"/>
                    </a:cubicBezTo>
                    <a:cubicBezTo>
                      <a:pt x="485" y="95"/>
                      <a:pt x="484" y="77"/>
                      <a:pt x="484" y="65"/>
                    </a:cubicBezTo>
                    <a:cubicBezTo>
                      <a:pt x="482" y="69"/>
                      <a:pt x="483" y="62"/>
                      <a:pt x="482" y="60"/>
                    </a:cubicBezTo>
                    <a:cubicBezTo>
                      <a:pt x="482" y="63"/>
                      <a:pt x="483" y="49"/>
                      <a:pt x="484" y="59"/>
                    </a:cubicBezTo>
                    <a:cubicBezTo>
                      <a:pt x="483" y="53"/>
                      <a:pt x="483" y="53"/>
                      <a:pt x="483" y="53"/>
                    </a:cubicBezTo>
                    <a:cubicBezTo>
                      <a:pt x="484" y="49"/>
                      <a:pt x="484" y="63"/>
                      <a:pt x="486" y="57"/>
                    </a:cubicBezTo>
                    <a:cubicBezTo>
                      <a:pt x="485" y="50"/>
                      <a:pt x="483" y="45"/>
                      <a:pt x="484" y="37"/>
                    </a:cubicBezTo>
                    <a:cubicBezTo>
                      <a:pt x="485" y="40"/>
                      <a:pt x="484" y="30"/>
                      <a:pt x="485" y="32"/>
                    </a:cubicBezTo>
                    <a:cubicBezTo>
                      <a:pt x="485" y="39"/>
                      <a:pt x="485" y="39"/>
                      <a:pt x="485" y="39"/>
                    </a:cubicBezTo>
                    <a:cubicBezTo>
                      <a:pt x="486" y="37"/>
                      <a:pt x="486" y="37"/>
                      <a:pt x="486" y="37"/>
                    </a:cubicBezTo>
                    <a:cubicBezTo>
                      <a:pt x="486" y="22"/>
                      <a:pt x="484" y="33"/>
                      <a:pt x="483" y="25"/>
                    </a:cubicBezTo>
                    <a:cubicBezTo>
                      <a:pt x="483" y="15"/>
                      <a:pt x="484" y="17"/>
                      <a:pt x="484" y="17"/>
                    </a:cubicBezTo>
                    <a:cubicBezTo>
                      <a:pt x="485" y="15"/>
                      <a:pt x="484" y="11"/>
                      <a:pt x="484" y="8"/>
                    </a:cubicBezTo>
                    <a:cubicBezTo>
                      <a:pt x="485" y="14"/>
                      <a:pt x="483" y="19"/>
                      <a:pt x="483" y="16"/>
                    </a:cubicBezTo>
                    <a:cubicBezTo>
                      <a:pt x="484" y="12"/>
                      <a:pt x="482" y="2"/>
                      <a:pt x="482" y="0"/>
                    </a:cubicBezTo>
                    <a:cubicBezTo>
                      <a:pt x="480" y="13"/>
                      <a:pt x="482" y="9"/>
                      <a:pt x="481" y="22"/>
                    </a:cubicBezTo>
                    <a:cubicBezTo>
                      <a:pt x="481" y="23"/>
                      <a:pt x="482" y="23"/>
                      <a:pt x="482" y="31"/>
                    </a:cubicBezTo>
                    <a:cubicBezTo>
                      <a:pt x="481" y="26"/>
                      <a:pt x="481" y="31"/>
                      <a:pt x="481" y="32"/>
                    </a:cubicBezTo>
                    <a:cubicBezTo>
                      <a:pt x="482" y="31"/>
                      <a:pt x="482" y="38"/>
                      <a:pt x="482" y="40"/>
                    </a:cubicBezTo>
                    <a:cubicBezTo>
                      <a:pt x="481" y="42"/>
                      <a:pt x="480" y="35"/>
                      <a:pt x="480" y="43"/>
                    </a:cubicBezTo>
                    <a:cubicBezTo>
                      <a:pt x="482" y="44"/>
                      <a:pt x="482" y="44"/>
                      <a:pt x="482" y="44"/>
                    </a:cubicBezTo>
                    <a:cubicBezTo>
                      <a:pt x="481" y="47"/>
                      <a:pt x="480" y="43"/>
                      <a:pt x="481" y="50"/>
                    </a:cubicBezTo>
                    <a:cubicBezTo>
                      <a:pt x="480" y="46"/>
                      <a:pt x="479" y="51"/>
                      <a:pt x="479" y="42"/>
                    </a:cubicBezTo>
                    <a:cubicBezTo>
                      <a:pt x="478" y="52"/>
                      <a:pt x="480" y="58"/>
                      <a:pt x="481" y="66"/>
                    </a:cubicBezTo>
                    <a:cubicBezTo>
                      <a:pt x="480" y="64"/>
                      <a:pt x="480" y="64"/>
                      <a:pt x="480" y="64"/>
                    </a:cubicBezTo>
                    <a:cubicBezTo>
                      <a:pt x="481" y="66"/>
                      <a:pt x="481" y="69"/>
                      <a:pt x="481" y="71"/>
                    </a:cubicBezTo>
                    <a:cubicBezTo>
                      <a:pt x="480" y="77"/>
                      <a:pt x="480" y="67"/>
                      <a:pt x="479" y="68"/>
                    </a:cubicBezTo>
                    <a:cubicBezTo>
                      <a:pt x="480" y="77"/>
                      <a:pt x="480" y="77"/>
                      <a:pt x="480" y="77"/>
                    </a:cubicBezTo>
                    <a:cubicBezTo>
                      <a:pt x="479" y="77"/>
                      <a:pt x="479" y="77"/>
                      <a:pt x="479" y="77"/>
                    </a:cubicBezTo>
                    <a:cubicBezTo>
                      <a:pt x="480" y="80"/>
                      <a:pt x="480" y="82"/>
                      <a:pt x="479" y="82"/>
                    </a:cubicBezTo>
                    <a:cubicBezTo>
                      <a:pt x="479" y="80"/>
                      <a:pt x="478" y="79"/>
                      <a:pt x="478" y="77"/>
                    </a:cubicBezTo>
                    <a:cubicBezTo>
                      <a:pt x="479" y="86"/>
                      <a:pt x="479" y="86"/>
                      <a:pt x="479" y="86"/>
                    </a:cubicBezTo>
                    <a:cubicBezTo>
                      <a:pt x="478" y="85"/>
                      <a:pt x="478" y="94"/>
                      <a:pt x="478" y="87"/>
                    </a:cubicBezTo>
                    <a:cubicBezTo>
                      <a:pt x="478" y="100"/>
                      <a:pt x="478" y="100"/>
                      <a:pt x="478" y="100"/>
                    </a:cubicBezTo>
                    <a:cubicBezTo>
                      <a:pt x="477" y="102"/>
                      <a:pt x="477" y="102"/>
                      <a:pt x="477" y="102"/>
                    </a:cubicBezTo>
                    <a:cubicBezTo>
                      <a:pt x="477" y="105"/>
                      <a:pt x="477" y="105"/>
                      <a:pt x="477" y="101"/>
                    </a:cubicBezTo>
                    <a:cubicBezTo>
                      <a:pt x="477" y="106"/>
                      <a:pt x="479" y="121"/>
                      <a:pt x="477" y="119"/>
                    </a:cubicBezTo>
                    <a:cubicBezTo>
                      <a:pt x="478" y="129"/>
                      <a:pt x="478" y="133"/>
                      <a:pt x="479" y="146"/>
                    </a:cubicBezTo>
                    <a:cubicBezTo>
                      <a:pt x="477" y="136"/>
                      <a:pt x="478" y="157"/>
                      <a:pt x="477" y="147"/>
                    </a:cubicBezTo>
                    <a:cubicBezTo>
                      <a:pt x="477" y="153"/>
                      <a:pt x="478" y="154"/>
                      <a:pt x="478" y="159"/>
                    </a:cubicBezTo>
                    <a:cubicBezTo>
                      <a:pt x="478" y="163"/>
                      <a:pt x="477" y="161"/>
                      <a:pt x="476" y="156"/>
                    </a:cubicBezTo>
                    <a:cubicBezTo>
                      <a:pt x="477" y="162"/>
                      <a:pt x="477" y="162"/>
                      <a:pt x="477" y="162"/>
                    </a:cubicBezTo>
                    <a:cubicBezTo>
                      <a:pt x="477" y="162"/>
                      <a:pt x="477" y="162"/>
                      <a:pt x="477" y="162"/>
                    </a:cubicBezTo>
                    <a:cubicBezTo>
                      <a:pt x="478" y="167"/>
                      <a:pt x="478" y="167"/>
                      <a:pt x="478" y="167"/>
                    </a:cubicBezTo>
                    <a:cubicBezTo>
                      <a:pt x="477" y="172"/>
                      <a:pt x="476" y="168"/>
                      <a:pt x="477" y="173"/>
                    </a:cubicBezTo>
                    <a:cubicBezTo>
                      <a:pt x="478" y="174"/>
                      <a:pt x="478" y="174"/>
                      <a:pt x="478" y="174"/>
                    </a:cubicBezTo>
                    <a:cubicBezTo>
                      <a:pt x="477" y="178"/>
                      <a:pt x="477" y="178"/>
                      <a:pt x="477" y="178"/>
                    </a:cubicBezTo>
                    <a:cubicBezTo>
                      <a:pt x="478" y="177"/>
                      <a:pt x="478" y="180"/>
                      <a:pt x="478" y="184"/>
                    </a:cubicBezTo>
                    <a:cubicBezTo>
                      <a:pt x="478" y="184"/>
                      <a:pt x="478" y="184"/>
                      <a:pt x="478" y="184"/>
                    </a:cubicBezTo>
                    <a:cubicBezTo>
                      <a:pt x="479" y="188"/>
                      <a:pt x="479" y="188"/>
                      <a:pt x="479" y="188"/>
                    </a:cubicBezTo>
                    <a:cubicBezTo>
                      <a:pt x="478" y="184"/>
                      <a:pt x="479" y="193"/>
                      <a:pt x="478" y="191"/>
                    </a:cubicBezTo>
                    <a:cubicBezTo>
                      <a:pt x="478" y="195"/>
                      <a:pt x="478" y="195"/>
                      <a:pt x="479" y="202"/>
                    </a:cubicBezTo>
                    <a:cubicBezTo>
                      <a:pt x="480" y="201"/>
                      <a:pt x="480" y="201"/>
                      <a:pt x="480" y="201"/>
                    </a:cubicBezTo>
                    <a:cubicBezTo>
                      <a:pt x="482" y="210"/>
                      <a:pt x="479" y="201"/>
                      <a:pt x="480" y="209"/>
                    </a:cubicBezTo>
                    <a:cubicBezTo>
                      <a:pt x="480" y="209"/>
                      <a:pt x="480" y="209"/>
                      <a:pt x="480" y="209"/>
                    </a:cubicBezTo>
                    <a:cubicBezTo>
                      <a:pt x="480" y="220"/>
                      <a:pt x="483" y="227"/>
                      <a:pt x="484" y="236"/>
                    </a:cubicBezTo>
                    <a:cubicBezTo>
                      <a:pt x="483" y="231"/>
                      <a:pt x="482" y="232"/>
                      <a:pt x="482" y="232"/>
                    </a:cubicBezTo>
                    <a:cubicBezTo>
                      <a:pt x="484" y="239"/>
                      <a:pt x="485" y="251"/>
                      <a:pt x="487" y="258"/>
                    </a:cubicBezTo>
                    <a:cubicBezTo>
                      <a:pt x="486" y="259"/>
                      <a:pt x="487" y="265"/>
                      <a:pt x="494" y="270"/>
                    </a:cubicBezTo>
                    <a:cubicBezTo>
                      <a:pt x="500" y="273"/>
                      <a:pt x="501" y="273"/>
                      <a:pt x="503" y="273"/>
                    </a:cubicBezTo>
                    <a:cubicBezTo>
                      <a:pt x="507" y="275"/>
                      <a:pt x="517" y="278"/>
                      <a:pt x="517" y="279"/>
                    </a:cubicBezTo>
                    <a:cubicBezTo>
                      <a:pt x="519" y="279"/>
                      <a:pt x="522" y="281"/>
                      <a:pt x="525" y="281"/>
                    </a:cubicBezTo>
                    <a:cubicBezTo>
                      <a:pt x="525" y="282"/>
                      <a:pt x="525" y="282"/>
                      <a:pt x="525" y="282"/>
                    </a:cubicBezTo>
                    <a:cubicBezTo>
                      <a:pt x="525" y="281"/>
                      <a:pt x="525" y="281"/>
                      <a:pt x="525" y="281"/>
                    </a:cubicBezTo>
                    <a:cubicBezTo>
                      <a:pt x="534" y="285"/>
                      <a:pt x="541" y="284"/>
                      <a:pt x="549" y="289"/>
                    </a:cubicBezTo>
                    <a:cubicBezTo>
                      <a:pt x="548" y="288"/>
                      <a:pt x="548" y="288"/>
                      <a:pt x="548" y="288"/>
                    </a:cubicBezTo>
                    <a:cubicBezTo>
                      <a:pt x="552" y="289"/>
                      <a:pt x="552" y="289"/>
                      <a:pt x="552" y="289"/>
                    </a:cubicBezTo>
                    <a:cubicBezTo>
                      <a:pt x="552" y="290"/>
                      <a:pt x="551" y="289"/>
                      <a:pt x="550" y="290"/>
                    </a:cubicBezTo>
                    <a:cubicBezTo>
                      <a:pt x="568" y="295"/>
                      <a:pt x="568" y="295"/>
                      <a:pt x="568" y="295"/>
                    </a:cubicBezTo>
                    <a:cubicBezTo>
                      <a:pt x="565" y="293"/>
                      <a:pt x="565" y="293"/>
                      <a:pt x="565" y="293"/>
                    </a:cubicBezTo>
                    <a:cubicBezTo>
                      <a:pt x="569" y="294"/>
                      <a:pt x="571" y="294"/>
                      <a:pt x="576" y="296"/>
                    </a:cubicBezTo>
                    <a:cubicBezTo>
                      <a:pt x="568" y="295"/>
                      <a:pt x="582" y="298"/>
                      <a:pt x="582" y="299"/>
                    </a:cubicBezTo>
                    <a:cubicBezTo>
                      <a:pt x="579" y="298"/>
                      <a:pt x="579" y="298"/>
                      <a:pt x="579" y="298"/>
                    </a:cubicBezTo>
                    <a:cubicBezTo>
                      <a:pt x="584" y="299"/>
                      <a:pt x="584" y="299"/>
                      <a:pt x="584" y="298"/>
                    </a:cubicBezTo>
                    <a:cubicBezTo>
                      <a:pt x="591" y="300"/>
                      <a:pt x="588" y="301"/>
                      <a:pt x="594" y="302"/>
                    </a:cubicBezTo>
                    <a:cubicBezTo>
                      <a:pt x="590" y="301"/>
                      <a:pt x="590" y="301"/>
                      <a:pt x="590" y="301"/>
                    </a:cubicBezTo>
                    <a:cubicBezTo>
                      <a:pt x="589" y="300"/>
                      <a:pt x="592" y="300"/>
                      <a:pt x="595" y="301"/>
                    </a:cubicBezTo>
                    <a:cubicBezTo>
                      <a:pt x="596" y="301"/>
                      <a:pt x="598" y="302"/>
                      <a:pt x="596" y="302"/>
                    </a:cubicBezTo>
                    <a:cubicBezTo>
                      <a:pt x="601" y="303"/>
                      <a:pt x="609" y="305"/>
                      <a:pt x="612" y="306"/>
                    </a:cubicBezTo>
                    <a:cubicBezTo>
                      <a:pt x="614" y="307"/>
                      <a:pt x="613" y="307"/>
                      <a:pt x="612" y="307"/>
                    </a:cubicBezTo>
                    <a:cubicBezTo>
                      <a:pt x="623" y="309"/>
                      <a:pt x="617" y="308"/>
                      <a:pt x="629" y="311"/>
                    </a:cubicBezTo>
                    <a:cubicBezTo>
                      <a:pt x="628" y="311"/>
                      <a:pt x="628" y="311"/>
                      <a:pt x="628" y="311"/>
                    </a:cubicBezTo>
                    <a:cubicBezTo>
                      <a:pt x="632" y="311"/>
                      <a:pt x="632" y="311"/>
                      <a:pt x="632" y="311"/>
                    </a:cubicBezTo>
                    <a:cubicBezTo>
                      <a:pt x="638" y="314"/>
                      <a:pt x="638" y="314"/>
                      <a:pt x="638" y="314"/>
                    </a:cubicBezTo>
                    <a:cubicBezTo>
                      <a:pt x="636" y="313"/>
                      <a:pt x="636" y="313"/>
                      <a:pt x="636" y="313"/>
                    </a:cubicBezTo>
                    <a:cubicBezTo>
                      <a:pt x="640" y="314"/>
                      <a:pt x="642" y="314"/>
                      <a:pt x="647" y="315"/>
                    </a:cubicBezTo>
                    <a:cubicBezTo>
                      <a:pt x="645" y="315"/>
                      <a:pt x="645" y="315"/>
                      <a:pt x="645" y="315"/>
                    </a:cubicBezTo>
                    <a:cubicBezTo>
                      <a:pt x="655" y="318"/>
                      <a:pt x="657" y="320"/>
                      <a:pt x="667" y="321"/>
                    </a:cubicBezTo>
                    <a:cubicBezTo>
                      <a:pt x="668" y="322"/>
                      <a:pt x="666" y="321"/>
                      <a:pt x="665" y="321"/>
                    </a:cubicBezTo>
                    <a:cubicBezTo>
                      <a:pt x="675" y="323"/>
                      <a:pt x="672" y="324"/>
                      <a:pt x="682" y="325"/>
                    </a:cubicBezTo>
                    <a:cubicBezTo>
                      <a:pt x="681" y="325"/>
                      <a:pt x="682" y="326"/>
                      <a:pt x="682" y="326"/>
                    </a:cubicBezTo>
                    <a:cubicBezTo>
                      <a:pt x="686" y="327"/>
                      <a:pt x="686" y="327"/>
                      <a:pt x="686" y="327"/>
                    </a:cubicBezTo>
                    <a:cubicBezTo>
                      <a:pt x="686" y="328"/>
                      <a:pt x="686" y="328"/>
                      <a:pt x="686" y="328"/>
                    </a:cubicBezTo>
                    <a:cubicBezTo>
                      <a:pt x="690" y="327"/>
                      <a:pt x="690" y="327"/>
                      <a:pt x="690" y="327"/>
                    </a:cubicBezTo>
                    <a:cubicBezTo>
                      <a:pt x="692" y="329"/>
                      <a:pt x="692" y="329"/>
                      <a:pt x="692" y="329"/>
                    </a:cubicBezTo>
                    <a:cubicBezTo>
                      <a:pt x="694" y="329"/>
                      <a:pt x="694" y="329"/>
                      <a:pt x="694" y="329"/>
                    </a:cubicBezTo>
                    <a:cubicBezTo>
                      <a:pt x="698" y="332"/>
                      <a:pt x="705" y="332"/>
                      <a:pt x="711" y="335"/>
                    </a:cubicBezTo>
                    <a:cubicBezTo>
                      <a:pt x="710" y="333"/>
                      <a:pt x="710" y="333"/>
                      <a:pt x="710" y="333"/>
                    </a:cubicBezTo>
                    <a:cubicBezTo>
                      <a:pt x="726" y="335"/>
                      <a:pt x="746" y="344"/>
                      <a:pt x="765" y="348"/>
                    </a:cubicBezTo>
                    <a:cubicBezTo>
                      <a:pt x="765" y="349"/>
                      <a:pt x="765" y="349"/>
                      <a:pt x="765" y="349"/>
                    </a:cubicBezTo>
                    <a:cubicBezTo>
                      <a:pt x="773" y="350"/>
                      <a:pt x="773" y="350"/>
                      <a:pt x="773" y="350"/>
                    </a:cubicBezTo>
                    <a:cubicBezTo>
                      <a:pt x="777" y="352"/>
                      <a:pt x="770" y="350"/>
                      <a:pt x="771" y="351"/>
                    </a:cubicBezTo>
                    <a:cubicBezTo>
                      <a:pt x="780" y="353"/>
                      <a:pt x="775" y="351"/>
                      <a:pt x="785" y="353"/>
                    </a:cubicBezTo>
                    <a:cubicBezTo>
                      <a:pt x="790" y="355"/>
                      <a:pt x="783" y="353"/>
                      <a:pt x="781" y="353"/>
                    </a:cubicBezTo>
                    <a:cubicBezTo>
                      <a:pt x="790" y="355"/>
                      <a:pt x="804" y="358"/>
                      <a:pt x="810" y="361"/>
                    </a:cubicBezTo>
                    <a:cubicBezTo>
                      <a:pt x="810" y="360"/>
                      <a:pt x="810" y="360"/>
                      <a:pt x="810" y="360"/>
                    </a:cubicBezTo>
                    <a:cubicBezTo>
                      <a:pt x="817" y="362"/>
                      <a:pt x="824" y="364"/>
                      <a:pt x="831" y="366"/>
                    </a:cubicBezTo>
                    <a:cubicBezTo>
                      <a:pt x="831" y="367"/>
                      <a:pt x="829" y="366"/>
                      <a:pt x="827" y="366"/>
                    </a:cubicBezTo>
                    <a:cubicBezTo>
                      <a:pt x="835" y="368"/>
                      <a:pt x="835" y="368"/>
                      <a:pt x="835" y="368"/>
                    </a:cubicBezTo>
                    <a:cubicBezTo>
                      <a:pt x="833" y="368"/>
                      <a:pt x="833" y="368"/>
                      <a:pt x="833" y="368"/>
                    </a:cubicBezTo>
                    <a:cubicBezTo>
                      <a:pt x="838" y="370"/>
                      <a:pt x="848" y="372"/>
                      <a:pt x="848" y="373"/>
                    </a:cubicBezTo>
                    <a:cubicBezTo>
                      <a:pt x="848" y="373"/>
                      <a:pt x="848" y="372"/>
                      <a:pt x="853" y="374"/>
                    </a:cubicBezTo>
                    <a:cubicBezTo>
                      <a:pt x="851" y="368"/>
                      <a:pt x="864" y="391"/>
                      <a:pt x="854" y="361"/>
                    </a:cubicBezTo>
                    <a:cubicBezTo>
                      <a:pt x="844" y="367"/>
                      <a:pt x="844" y="367"/>
                      <a:pt x="844" y="367"/>
                    </a:cubicBezTo>
                    <a:cubicBezTo>
                      <a:pt x="845" y="366"/>
                      <a:pt x="849" y="364"/>
                      <a:pt x="848" y="364"/>
                    </a:cubicBezTo>
                    <a:cubicBezTo>
                      <a:pt x="840" y="370"/>
                      <a:pt x="840" y="370"/>
                      <a:pt x="840" y="370"/>
                    </a:cubicBezTo>
                    <a:cubicBezTo>
                      <a:pt x="840" y="369"/>
                      <a:pt x="840" y="369"/>
                      <a:pt x="840" y="369"/>
                    </a:cubicBezTo>
                    <a:cubicBezTo>
                      <a:pt x="825" y="376"/>
                      <a:pt x="825" y="376"/>
                      <a:pt x="825" y="376"/>
                    </a:cubicBezTo>
                    <a:cubicBezTo>
                      <a:pt x="823" y="375"/>
                      <a:pt x="810" y="381"/>
                      <a:pt x="811" y="380"/>
                    </a:cubicBezTo>
                    <a:cubicBezTo>
                      <a:pt x="805" y="382"/>
                      <a:pt x="816" y="379"/>
                      <a:pt x="809" y="381"/>
                    </a:cubicBezTo>
                    <a:cubicBezTo>
                      <a:pt x="807" y="381"/>
                      <a:pt x="802" y="383"/>
                      <a:pt x="802" y="382"/>
                    </a:cubicBezTo>
                    <a:cubicBezTo>
                      <a:pt x="803" y="382"/>
                      <a:pt x="803" y="382"/>
                      <a:pt x="803" y="382"/>
                    </a:cubicBezTo>
                    <a:cubicBezTo>
                      <a:pt x="798" y="384"/>
                      <a:pt x="798" y="384"/>
                      <a:pt x="798" y="384"/>
                    </a:cubicBezTo>
                    <a:cubicBezTo>
                      <a:pt x="801" y="382"/>
                      <a:pt x="801" y="382"/>
                      <a:pt x="801" y="382"/>
                    </a:cubicBezTo>
                    <a:cubicBezTo>
                      <a:pt x="797" y="383"/>
                      <a:pt x="794" y="385"/>
                      <a:pt x="793" y="386"/>
                    </a:cubicBezTo>
                    <a:cubicBezTo>
                      <a:pt x="789" y="387"/>
                      <a:pt x="783" y="388"/>
                      <a:pt x="781" y="388"/>
                    </a:cubicBezTo>
                    <a:cubicBezTo>
                      <a:pt x="783" y="387"/>
                      <a:pt x="783" y="387"/>
                      <a:pt x="783" y="387"/>
                    </a:cubicBezTo>
                    <a:cubicBezTo>
                      <a:pt x="771" y="390"/>
                      <a:pt x="762" y="389"/>
                      <a:pt x="753" y="392"/>
                    </a:cubicBezTo>
                    <a:cubicBezTo>
                      <a:pt x="752" y="392"/>
                      <a:pt x="752" y="392"/>
                      <a:pt x="754" y="392"/>
                    </a:cubicBezTo>
                    <a:cubicBezTo>
                      <a:pt x="746" y="393"/>
                      <a:pt x="746" y="393"/>
                      <a:pt x="746" y="393"/>
                    </a:cubicBezTo>
                    <a:cubicBezTo>
                      <a:pt x="748" y="392"/>
                      <a:pt x="748" y="392"/>
                      <a:pt x="748" y="392"/>
                    </a:cubicBezTo>
                    <a:cubicBezTo>
                      <a:pt x="735" y="395"/>
                      <a:pt x="735" y="395"/>
                      <a:pt x="735" y="395"/>
                    </a:cubicBezTo>
                    <a:cubicBezTo>
                      <a:pt x="735" y="395"/>
                      <a:pt x="735" y="395"/>
                      <a:pt x="735" y="395"/>
                    </a:cubicBezTo>
                    <a:cubicBezTo>
                      <a:pt x="727" y="396"/>
                      <a:pt x="714" y="398"/>
                      <a:pt x="703" y="399"/>
                    </a:cubicBezTo>
                    <a:cubicBezTo>
                      <a:pt x="705" y="399"/>
                      <a:pt x="705" y="399"/>
                      <a:pt x="705" y="399"/>
                    </a:cubicBezTo>
                    <a:cubicBezTo>
                      <a:pt x="693" y="401"/>
                      <a:pt x="694" y="400"/>
                      <a:pt x="685" y="402"/>
                    </a:cubicBezTo>
                    <a:cubicBezTo>
                      <a:pt x="686" y="401"/>
                      <a:pt x="686" y="401"/>
                      <a:pt x="686" y="401"/>
                    </a:cubicBezTo>
                    <a:cubicBezTo>
                      <a:pt x="678" y="402"/>
                      <a:pt x="678" y="402"/>
                      <a:pt x="678" y="402"/>
                    </a:cubicBezTo>
                    <a:cubicBezTo>
                      <a:pt x="680" y="401"/>
                      <a:pt x="680" y="401"/>
                      <a:pt x="680" y="401"/>
                    </a:cubicBezTo>
                    <a:cubicBezTo>
                      <a:pt x="674" y="403"/>
                      <a:pt x="663" y="402"/>
                      <a:pt x="667" y="402"/>
                    </a:cubicBezTo>
                    <a:cubicBezTo>
                      <a:pt x="664" y="403"/>
                      <a:pt x="658" y="404"/>
                      <a:pt x="657" y="405"/>
                    </a:cubicBezTo>
                    <a:cubicBezTo>
                      <a:pt x="649" y="406"/>
                      <a:pt x="655" y="404"/>
                      <a:pt x="650" y="404"/>
                    </a:cubicBezTo>
                    <a:cubicBezTo>
                      <a:pt x="644" y="405"/>
                      <a:pt x="643" y="406"/>
                      <a:pt x="634" y="406"/>
                    </a:cubicBezTo>
                    <a:cubicBezTo>
                      <a:pt x="635" y="405"/>
                      <a:pt x="635" y="405"/>
                      <a:pt x="635" y="405"/>
                    </a:cubicBezTo>
                    <a:cubicBezTo>
                      <a:pt x="631" y="406"/>
                      <a:pt x="628" y="406"/>
                      <a:pt x="623" y="407"/>
                    </a:cubicBezTo>
                    <a:cubicBezTo>
                      <a:pt x="624" y="407"/>
                      <a:pt x="624" y="407"/>
                      <a:pt x="624" y="407"/>
                    </a:cubicBezTo>
                    <a:cubicBezTo>
                      <a:pt x="616" y="408"/>
                      <a:pt x="613" y="406"/>
                      <a:pt x="607" y="408"/>
                    </a:cubicBezTo>
                    <a:cubicBezTo>
                      <a:pt x="603" y="408"/>
                      <a:pt x="596" y="409"/>
                      <a:pt x="596" y="408"/>
                    </a:cubicBezTo>
                    <a:cubicBezTo>
                      <a:pt x="585" y="409"/>
                      <a:pt x="577" y="410"/>
                      <a:pt x="566" y="411"/>
                    </a:cubicBezTo>
                    <a:cubicBezTo>
                      <a:pt x="564" y="409"/>
                      <a:pt x="563" y="411"/>
                      <a:pt x="557" y="410"/>
                    </a:cubicBezTo>
                    <a:cubicBezTo>
                      <a:pt x="557" y="411"/>
                      <a:pt x="557" y="411"/>
                      <a:pt x="557" y="411"/>
                    </a:cubicBezTo>
                    <a:cubicBezTo>
                      <a:pt x="542" y="412"/>
                      <a:pt x="524" y="410"/>
                      <a:pt x="507" y="411"/>
                    </a:cubicBezTo>
                    <a:cubicBezTo>
                      <a:pt x="506" y="410"/>
                      <a:pt x="506" y="410"/>
                      <a:pt x="506" y="410"/>
                    </a:cubicBezTo>
                    <a:cubicBezTo>
                      <a:pt x="503" y="411"/>
                      <a:pt x="503" y="411"/>
                      <a:pt x="503" y="411"/>
                    </a:cubicBezTo>
                    <a:cubicBezTo>
                      <a:pt x="484" y="411"/>
                      <a:pt x="460" y="411"/>
                      <a:pt x="446" y="411"/>
                    </a:cubicBezTo>
                    <a:cubicBezTo>
                      <a:pt x="441" y="411"/>
                      <a:pt x="434" y="412"/>
                      <a:pt x="426" y="411"/>
                    </a:cubicBezTo>
                    <a:cubicBezTo>
                      <a:pt x="427" y="411"/>
                      <a:pt x="427" y="411"/>
                      <a:pt x="427" y="411"/>
                    </a:cubicBezTo>
                    <a:cubicBezTo>
                      <a:pt x="413" y="412"/>
                      <a:pt x="399" y="412"/>
                      <a:pt x="385" y="411"/>
                    </a:cubicBezTo>
                    <a:cubicBezTo>
                      <a:pt x="386" y="411"/>
                      <a:pt x="384" y="410"/>
                      <a:pt x="386" y="410"/>
                    </a:cubicBezTo>
                    <a:cubicBezTo>
                      <a:pt x="382" y="411"/>
                      <a:pt x="377" y="410"/>
                      <a:pt x="374" y="410"/>
                    </a:cubicBezTo>
                    <a:cubicBezTo>
                      <a:pt x="378" y="411"/>
                      <a:pt x="378" y="411"/>
                      <a:pt x="378" y="411"/>
                    </a:cubicBezTo>
                    <a:cubicBezTo>
                      <a:pt x="374" y="411"/>
                      <a:pt x="368" y="410"/>
                      <a:pt x="366" y="410"/>
                    </a:cubicBezTo>
                    <a:cubicBezTo>
                      <a:pt x="359" y="410"/>
                      <a:pt x="359" y="410"/>
                      <a:pt x="359" y="410"/>
                    </a:cubicBezTo>
                    <a:cubicBezTo>
                      <a:pt x="358" y="410"/>
                      <a:pt x="358" y="410"/>
                      <a:pt x="358" y="410"/>
                    </a:cubicBezTo>
                    <a:cubicBezTo>
                      <a:pt x="357" y="410"/>
                      <a:pt x="357" y="410"/>
                      <a:pt x="357" y="410"/>
                    </a:cubicBezTo>
                    <a:cubicBezTo>
                      <a:pt x="354" y="409"/>
                      <a:pt x="354" y="409"/>
                      <a:pt x="354" y="409"/>
                    </a:cubicBezTo>
                    <a:cubicBezTo>
                      <a:pt x="352" y="409"/>
                      <a:pt x="343" y="409"/>
                      <a:pt x="340" y="410"/>
                    </a:cubicBezTo>
                    <a:cubicBezTo>
                      <a:pt x="340" y="410"/>
                      <a:pt x="334" y="409"/>
                      <a:pt x="339" y="409"/>
                    </a:cubicBezTo>
                    <a:cubicBezTo>
                      <a:pt x="315" y="408"/>
                      <a:pt x="315" y="408"/>
                      <a:pt x="315" y="408"/>
                    </a:cubicBezTo>
                    <a:cubicBezTo>
                      <a:pt x="318" y="408"/>
                      <a:pt x="318" y="408"/>
                      <a:pt x="318" y="408"/>
                    </a:cubicBezTo>
                    <a:cubicBezTo>
                      <a:pt x="319" y="409"/>
                      <a:pt x="312" y="409"/>
                      <a:pt x="308" y="409"/>
                    </a:cubicBezTo>
                    <a:cubicBezTo>
                      <a:pt x="313" y="408"/>
                      <a:pt x="308" y="407"/>
                      <a:pt x="306" y="407"/>
                    </a:cubicBezTo>
                    <a:cubicBezTo>
                      <a:pt x="303" y="407"/>
                      <a:pt x="309" y="408"/>
                      <a:pt x="307" y="408"/>
                    </a:cubicBezTo>
                    <a:cubicBezTo>
                      <a:pt x="303" y="408"/>
                      <a:pt x="295" y="408"/>
                      <a:pt x="293" y="408"/>
                    </a:cubicBezTo>
                    <a:cubicBezTo>
                      <a:pt x="295" y="407"/>
                      <a:pt x="295" y="407"/>
                      <a:pt x="295" y="407"/>
                    </a:cubicBezTo>
                    <a:cubicBezTo>
                      <a:pt x="289" y="407"/>
                      <a:pt x="287" y="406"/>
                      <a:pt x="282" y="405"/>
                    </a:cubicBezTo>
                    <a:cubicBezTo>
                      <a:pt x="277" y="406"/>
                      <a:pt x="273" y="405"/>
                      <a:pt x="274" y="406"/>
                    </a:cubicBezTo>
                    <a:cubicBezTo>
                      <a:pt x="267" y="406"/>
                      <a:pt x="271" y="405"/>
                      <a:pt x="269" y="405"/>
                    </a:cubicBezTo>
                    <a:cubicBezTo>
                      <a:pt x="266" y="405"/>
                      <a:pt x="256" y="404"/>
                      <a:pt x="255" y="403"/>
                    </a:cubicBezTo>
                    <a:cubicBezTo>
                      <a:pt x="251" y="405"/>
                      <a:pt x="236" y="401"/>
                      <a:pt x="234" y="403"/>
                    </a:cubicBezTo>
                    <a:cubicBezTo>
                      <a:pt x="228" y="401"/>
                      <a:pt x="228" y="401"/>
                      <a:pt x="228" y="401"/>
                    </a:cubicBezTo>
                    <a:cubicBezTo>
                      <a:pt x="228" y="402"/>
                      <a:pt x="227" y="403"/>
                      <a:pt x="222" y="402"/>
                    </a:cubicBezTo>
                    <a:cubicBezTo>
                      <a:pt x="218" y="401"/>
                      <a:pt x="219" y="401"/>
                      <a:pt x="218" y="400"/>
                    </a:cubicBezTo>
                    <a:cubicBezTo>
                      <a:pt x="215" y="402"/>
                      <a:pt x="215" y="402"/>
                      <a:pt x="215" y="402"/>
                    </a:cubicBezTo>
                    <a:cubicBezTo>
                      <a:pt x="189" y="397"/>
                      <a:pt x="156" y="395"/>
                      <a:pt x="129" y="389"/>
                    </a:cubicBezTo>
                    <a:cubicBezTo>
                      <a:pt x="116" y="387"/>
                      <a:pt x="101" y="385"/>
                      <a:pt x="87" y="381"/>
                    </a:cubicBezTo>
                    <a:cubicBezTo>
                      <a:pt x="88" y="381"/>
                      <a:pt x="88" y="381"/>
                      <a:pt x="88" y="381"/>
                    </a:cubicBezTo>
                    <a:cubicBezTo>
                      <a:pt x="75" y="378"/>
                      <a:pt x="75" y="378"/>
                      <a:pt x="75" y="378"/>
                    </a:cubicBezTo>
                    <a:cubicBezTo>
                      <a:pt x="85" y="381"/>
                      <a:pt x="85" y="381"/>
                      <a:pt x="85" y="381"/>
                    </a:cubicBezTo>
                    <a:cubicBezTo>
                      <a:pt x="76" y="379"/>
                      <a:pt x="76" y="379"/>
                      <a:pt x="76" y="379"/>
                    </a:cubicBezTo>
                    <a:cubicBezTo>
                      <a:pt x="62" y="375"/>
                      <a:pt x="40" y="368"/>
                      <a:pt x="29" y="360"/>
                    </a:cubicBezTo>
                    <a:cubicBezTo>
                      <a:pt x="14" y="389"/>
                      <a:pt x="30" y="370"/>
                      <a:pt x="36" y="374"/>
                    </a:cubicBezTo>
                    <a:cubicBezTo>
                      <a:pt x="34" y="375"/>
                      <a:pt x="34" y="375"/>
                      <a:pt x="34" y="375"/>
                    </a:cubicBezTo>
                    <a:cubicBezTo>
                      <a:pt x="47" y="372"/>
                      <a:pt x="54" y="371"/>
                      <a:pt x="67" y="368"/>
                    </a:cubicBezTo>
                    <a:cubicBezTo>
                      <a:pt x="66" y="370"/>
                      <a:pt x="75" y="366"/>
                      <a:pt x="74" y="367"/>
                    </a:cubicBezTo>
                    <a:cubicBezTo>
                      <a:pt x="75" y="366"/>
                      <a:pt x="75" y="366"/>
                      <a:pt x="75" y="366"/>
                    </a:cubicBezTo>
                    <a:cubicBezTo>
                      <a:pt x="78" y="366"/>
                      <a:pt x="85" y="365"/>
                      <a:pt x="84" y="366"/>
                    </a:cubicBezTo>
                    <a:cubicBezTo>
                      <a:pt x="90" y="364"/>
                      <a:pt x="90" y="364"/>
                      <a:pt x="90" y="364"/>
                    </a:cubicBezTo>
                    <a:cubicBezTo>
                      <a:pt x="90" y="365"/>
                      <a:pt x="90" y="365"/>
                      <a:pt x="90" y="365"/>
                    </a:cubicBezTo>
                    <a:cubicBezTo>
                      <a:pt x="98" y="364"/>
                      <a:pt x="114" y="360"/>
                      <a:pt x="119" y="361"/>
                    </a:cubicBezTo>
                    <a:cubicBezTo>
                      <a:pt x="137" y="356"/>
                      <a:pt x="167" y="351"/>
                      <a:pt x="191" y="347"/>
                    </a:cubicBezTo>
                    <a:cubicBezTo>
                      <a:pt x="194" y="345"/>
                      <a:pt x="201" y="344"/>
                      <a:pt x="206" y="343"/>
                    </a:cubicBezTo>
                    <a:cubicBezTo>
                      <a:pt x="212" y="342"/>
                      <a:pt x="212" y="342"/>
                      <a:pt x="212" y="342"/>
                    </a:cubicBezTo>
                    <a:cubicBezTo>
                      <a:pt x="217" y="341"/>
                      <a:pt x="223" y="338"/>
                      <a:pt x="228" y="338"/>
                    </a:cubicBezTo>
                    <a:cubicBezTo>
                      <a:pt x="228" y="338"/>
                      <a:pt x="228" y="338"/>
                      <a:pt x="228" y="338"/>
                    </a:cubicBezTo>
                    <a:cubicBezTo>
                      <a:pt x="233" y="337"/>
                      <a:pt x="239" y="336"/>
                      <a:pt x="244" y="334"/>
                    </a:cubicBezTo>
                    <a:cubicBezTo>
                      <a:pt x="250" y="332"/>
                      <a:pt x="256" y="331"/>
                      <a:pt x="254" y="333"/>
                    </a:cubicBezTo>
                    <a:cubicBezTo>
                      <a:pt x="254" y="331"/>
                      <a:pt x="267" y="330"/>
                      <a:pt x="267" y="330"/>
                    </a:cubicBezTo>
                    <a:cubicBezTo>
                      <a:pt x="267" y="330"/>
                      <a:pt x="286" y="325"/>
                      <a:pt x="317" y="317"/>
                    </a:cubicBezTo>
                    <a:cubicBezTo>
                      <a:pt x="332" y="312"/>
                      <a:pt x="349" y="307"/>
                      <a:pt x="369" y="299"/>
                    </a:cubicBezTo>
                    <a:cubicBezTo>
                      <a:pt x="378" y="295"/>
                      <a:pt x="388" y="291"/>
                      <a:pt x="398" y="286"/>
                    </a:cubicBezTo>
                    <a:cubicBezTo>
                      <a:pt x="426" y="263"/>
                      <a:pt x="407" y="260"/>
                      <a:pt x="414" y="246"/>
                    </a:cubicBezTo>
                    <a:cubicBezTo>
                      <a:pt x="422" y="156"/>
                      <a:pt x="417" y="57"/>
                      <a:pt x="414" y="19"/>
                    </a:cubicBezTo>
                    <a:cubicBezTo>
                      <a:pt x="413" y="16"/>
                      <a:pt x="412" y="9"/>
                      <a:pt x="411" y="11"/>
                    </a:cubicBezTo>
                    <a:cubicBezTo>
                      <a:pt x="411" y="6"/>
                      <a:pt x="412" y="3"/>
                      <a:pt x="412" y="2"/>
                    </a:cubicBezTo>
                    <a:cubicBezTo>
                      <a:pt x="411" y="10"/>
                      <a:pt x="410" y="0"/>
                      <a:pt x="409" y="7"/>
                    </a:cubicBezTo>
                    <a:cubicBezTo>
                      <a:pt x="408" y="3"/>
                      <a:pt x="408" y="3"/>
                      <a:pt x="408" y="3"/>
                    </a:cubicBezTo>
                    <a:cubicBezTo>
                      <a:pt x="408" y="2"/>
                      <a:pt x="409" y="9"/>
                      <a:pt x="408" y="8"/>
                    </a:cubicBezTo>
                    <a:cubicBezTo>
                      <a:pt x="409" y="9"/>
                      <a:pt x="409" y="9"/>
                      <a:pt x="409" y="9"/>
                    </a:cubicBezTo>
                    <a:cubicBezTo>
                      <a:pt x="409" y="13"/>
                      <a:pt x="409" y="15"/>
                      <a:pt x="408" y="17"/>
                    </a:cubicBezTo>
                    <a:cubicBezTo>
                      <a:pt x="409" y="20"/>
                      <a:pt x="411" y="22"/>
                      <a:pt x="410" y="31"/>
                    </a:cubicBezTo>
                    <a:cubicBezTo>
                      <a:pt x="410" y="29"/>
                      <a:pt x="410" y="29"/>
                      <a:pt x="410" y="29"/>
                    </a:cubicBezTo>
                    <a:cubicBezTo>
                      <a:pt x="410" y="36"/>
                      <a:pt x="409" y="33"/>
                      <a:pt x="409" y="34"/>
                    </a:cubicBezTo>
                    <a:cubicBezTo>
                      <a:pt x="409" y="33"/>
                      <a:pt x="409" y="33"/>
                      <a:pt x="409" y="33"/>
                    </a:cubicBezTo>
                    <a:cubicBezTo>
                      <a:pt x="408" y="39"/>
                      <a:pt x="408" y="39"/>
                      <a:pt x="408" y="39"/>
                    </a:cubicBezTo>
                    <a:cubicBezTo>
                      <a:pt x="409" y="34"/>
                      <a:pt x="407" y="27"/>
                      <a:pt x="408" y="31"/>
                    </a:cubicBezTo>
                    <a:cubicBezTo>
                      <a:pt x="407" y="39"/>
                      <a:pt x="408" y="29"/>
                      <a:pt x="408" y="35"/>
                    </a:cubicBezTo>
                    <a:cubicBezTo>
                      <a:pt x="408" y="39"/>
                      <a:pt x="407" y="38"/>
                      <a:pt x="407" y="38"/>
                    </a:cubicBezTo>
                    <a:cubicBezTo>
                      <a:pt x="407" y="45"/>
                      <a:pt x="407" y="45"/>
                      <a:pt x="407" y="45"/>
                    </a:cubicBezTo>
                    <a:cubicBezTo>
                      <a:pt x="406" y="44"/>
                      <a:pt x="407" y="40"/>
                      <a:pt x="406" y="43"/>
                    </a:cubicBezTo>
                    <a:cubicBezTo>
                      <a:pt x="407" y="52"/>
                      <a:pt x="407" y="52"/>
                      <a:pt x="407" y="52"/>
                    </a:cubicBezTo>
                    <a:cubicBezTo>
                      <a:pt x="405" y="53"/>
                      <a:pt x="408" y="61"/>
                      <a:pt x="406" y="65"/>
                    </a:cubicBezTo>
                    <a:cubicBezTo>
                      <a:pt x="406" y="59"/>
                      <a:pt x="406" y="66"/>
                      <a:pt x="405" y="65"/>
                    </a:cubicBezTo>
                    <a:cubicBezTo>
                      <a:pt x="405" y="80"/>
                      <a:pt x="405" y="80"/>
                      <a:pt x="405" y="80"/>
                    </a:cubicBezTo>
                    <a:cubicBezTo>
                      <a:pt x="405" y="82"/>
                      <a:pt x="405" y="76"/>
                      <a:pt x="405" y="79"/>
                    </a:cubicBezTo>
                    <a:cubicBezTo>
                      <a:pt x="404" y="82"/>
                      <a:pt x="405" y="84"/>
                      <a:pt x="405" y="85"/>
                    </a:cubicBezTo>
                    <a:cubicBezTo>
                      <a:pt x="405" y="86"/>
                      <a:pt x="405" y="97"/>
                      <a:pt x="404" y="96"/>
                    </a:cubicBezTo>
                    <a:cubicBezTo>
                      <a:pt x="403" y="107"/>
                      <a:pt x="405" y="101"/>
                      <a:pt x="405" y="111"/>
                    </a:cubicBezTo>
                    <a:cubicBezTo>
                      <a:pt x="404" y="112"/>
                      <a:pt x="405" y="103"/>
                      <a:pt x="404" y="107"/>
                    </a:cubicBezTo>
                    <a:cubicBezTo>
                      <a:pt x="404" y="117"/>
                      <a:pt x="404" y="117"/>
                      <a:pt x="404" y="117"/>
                    </a:cubicBezTo>
                    <a:cubicBezTo>
                      <a:pt x="404" y="116"/>
                      <a:pt x="403" y="115"/>
                      <a:pt x="403" y="112"/>
                    </a:cubicBezTo>
                    <a:cubicBezTo>
                      <a:pt x="402" y="139"/>
                      <a:pt x="398" y="154"/>
                      <a:pt x="398" y="179"/>
                    </a:cubicBezTo>
                    <a:cubicBezTo>
                      <a:pt x="398" y="183"/>
                      <a:pt x="398" y="176"/>
                      <a:pt x="397" y="174"/>
                    </a:cubicBezTo>
                    <a:cubicBezTo>
                      <a:pt x="398" y="192"/>
                      <a:pt x="395" y="199"/>
                      <a:pt x="394" y="215"/>
                    </a:cubicBezTo>
                    <a:cubicBezTo>
                      <a:pt x="395" y="215"/>
                      <a:pt x="395" y="215"/>
                      <a:pt x="395" y="215"/>
                    </a:cubicBezTo>
                    <a:cubicBezTo>
                      <a:pt x="387" y="229"/>
                      <a:pt x="398" y="280"/>
                      <a:pt x="379" y="269"/>
                    </a:cubicBezTo>
                    <a:cubicBezTo>
                      <a:pt x="381" y="268"/>
                      <a:pt x="381" y="268"/>
                      <a:pt x="381" y="268"/>
                    </a:cubicBezTo>
                    <a:cubicBezTo>
                      <a:pt x="379" y="270"/>
                      <a:pt x="374" y="273"/>
                      <a:pt x="371" y="274"/>
                    </a:cubicBezTo>
                    <a:cubicBezTo>
                      <a:pt x="370" y="274"/>
                      <a:pt x="373" y="272"/>
                      <a:pt x="366" y="275"/>
                    </a:cubicBezTo>
                    <a:cubicBezTo>
                      <a:pt x="368" y="274"/>
                      <a:pt x="371" y="273"/>
                      <a:pt x="370" y="274"/>
                    </a:cubicBezTo>
                    <a:cubicBezTo>
                      <a:pt x="351" y="281"/>
                      <a:pt x="309" y="295"/>
                      <a:pt x="276" y="303"/>
                    </a:cubicBezTo>
                    <a:cubicBezTo>
                      <a:pt x="231" y="315"/>
                      <a:pt x="181" y="324"/>
                      <a:pt x="136" y="333"/>
                    </a:cubicBezTo>
                    <a:cubicBezTo>
                      <a:pt x="143" y="332"/>
                      <a:pt x="141" y="334"/>
                      <a:pt x="135" y="335"/>
                    </a:cubicBezTo>
                    <a:cubicBezTo>
                      <a:pt x="121" y="334"/>
                      <a:pt x="111" y="340"/>
                      <a:pt x="96" y="340"/>
                    </a:cubicBezTo>
                    <a:cubicBezTo>
                      <a:pt x="70" y="346"/>
                      <a:pt x="46" y="347"/>
                      <a:pt x="22" y="353"/>
                    </a:cubicBezTo>
                    <a:cubicBezTo>
                      <a:pt x="21" y="352"/>
                      <a:pt x="21" y="352"/>
                      <a:pt x="21" y="352"/>
                    </a:cubicBezTo>
                    <a:cubicBezTo>
                      <a:pt x="17" y="352"/>
                      <a:pt x="17" y="352"/>
                      <a:pt x="17" y="352"/>
                    </a:cubicBezTo>
                    <a:cubicBezTo>
                      <a:pt x="0" y="392"/>
                      <a:pt x="15" y="365"/>
                      <a:pt x="13" y="376"/>
                    </a:cubicBezTo>
                    <a:cubicBezTo>
                      <a:pt x="12" y="376"/>
                      <a:pt x="12" y="376"/>
                      <a:pt x="12" y="376"/>
                    </a:cubicBezTo>
                    <a:cubicBezTo>
                      <a:pt x="22" y="386"/>
                      <a:pt x="34" y="389"/>
                      <a:pt x="39" y="391"/>
                    </a:cubicBezTo>
                    <a:cubicBezTo>
                      <a:pt x="39" y="391"/>
                      <a:pt x="39" y="391"/>
                      <a:pt x="39" y="391"/>
                    </a:cubicBezTo>
                    <a:cubicBezTo>
                      <a:pt x="45" y="393"/>
                      <a:pt x="42" y="393"/>
                      <a:pt x="48" y="394"/>
                    </a:cubicBezTo>
                    <a:cubicBezTo>
                      <a:pt x="47" y="394"/>
                      <a:pt x="47" y="394"/>
                      <a:pt x="47" y="394"/>
                    </a:cubicBezTo>
                    <a:cubicBezTo>
                      <a:pt x="54" y="396"/>
                      <a:pt x="54" y="396"/>
                      <a:pt x="54" y="396"/>
                    </a:cubicBezTo>
                    <a:cubicBezTo>
                      <a:pt x="53" y="397"/>
                      <a:pt x="70" y="400"/>
                      <a:pt x="74" y="402"/>
                    </a:cubicBezTo>
                    <a:cubicBezTo>
                      <a:pt x="81" y="404"/>
                      <a:pt x="95" y="406"/>
                      <a:pt x="105" y="408"/>
                    </a:cubicBezTo>
                    <a:cubicBezTo>
                      <a:pt x="107" y="409"/>
                      <a:pt x="120" y="412"/>
                      <a:pt x="129" y="413"/>
                    </a:cubicBezTo>
                    <a:cubicBezTo>
                      <a:pt x="145" y="416"/>
                      <a:pt x="168" y="419"/>
                      <a:pt x="189" y="421"/>
                    </a:cubicBezTo>
                    <a:cubicBezTo>
                      <a:pt x="189" y="420"/>
                      <a:pt x="189" y="420"/>
                      <a:pt x="189" y="420"/>
                    </a:cubicBezTo>
                    <a:cubicBezTo>
                      <a:pt x="194" y="421"/>
                      <a:pt x="194" y="421"/>
                      <a:pt x="194" y="421"/>
                    </a:cubicBezTo>
                    <a:cubicBezTo>
                      <a:pt x="194" y="421"/>
                      <a:pt x="195" y="421"/>
                      <a:pt x="194" y="421"/>
                    </a:cubicBezTo>
                    <a:cubicBezTo>
                      <a:pt x="198" y="423"/>
                      <a:pt x="207" y="422"/>
                      <a:pt x="211" y="423"/>
                    </a:cubicBezTo>
                    <a:cubicBezTo>
                      <a:pt x="209" y="422"/>
                      <a:pt x="207" y="423"/>
                      <a:pt x="204" y="422"/>
                    </a:cubicBezTo>
                    <a:cubicBezTo>
                      <a:pt x="200" y="421"/>
                      <a:pt x="204" y="421"/>
                      <a:pt x="210" y="422"/>
                    </a:cubicBezTo>
                    <a:cubicBezTo>
                      <a:pt x="210" y="422"/>
                      <a:pt x="210" y="422"/>
                      <a:pt x="210" y="422"/>
                    </a:cubicBezTo>
                    <a:cubicBezTo>
                      <a:pt x="214" y="422"/>
                      <a:pt x="214" y="422"/>
                      <a:pt x="214" y="422"/>
                    </a:cubicBezTo>
                    <a:cubicBezTo>
                      <a:pt x="215" y="423"/>
                      <a:pt x="218" y="424"/>
                      <a:pt x="219" y="424"/>
                    </a:cubicBezTo>
                    <a:cubicBezTo>
                      <a:pt x="237" y="426"/>
                      <a:pt x="249" y="426"/>
                      <a:pt x="268" y="427"/>
                    </a:cubicBezTo>
                    <a:cubicBezTo>
                      <a:pt x="266" y="428"/>
                      <a:pt x="281" y="428"/>
                      <a:pt x="277" y="429"/>
                    </a:cubicBezTo>
                    <a:cubicBezTo>
                      <a:pt x="288" y="429"/>
                      <a:pt x="275" y="428"/>
                      <a:pt x="280" y="427"/>
                    </a:cubicBezTo>
                    <a:cubicBezTo>
                      <a:pt x="284" y="427"/>
                      <a:pt x="287" y="427"/>
                      <a:pt x="287" y="428"/>
                    </a:cubicBezTo>
                    <a:cubicBezTo>
                      <a:pt x="286" y="428"/>
                      <a:pt x="290" y="429"/>
                      <a:pt x="287" y="429"/>
                    </a:cubicBezTo>
                    <a:cubicBezTo>
                      <a:pt x="295" y="429"/>
                      <a:pt x="295" y="429"/>
                      <a:pt x="295" y="429"/>
                    </a:cubicBezTo>
                    <a:cubicBezTo>
                      <a:pt x="295" y="429"/>
                      <a:pt x="294" y="429"/>
                      <a:pt x="293" y="430"/>
                    </a:cubicBezTo>
                    <a:cubicBezTo>
                      <a:pt x="308" y="430"/>
                      <a:pt x="320" y="432"/>
                      <a:pt x="333" y="432"/>
                    </a:cubicBezTo>
                    <a:cubicBezTo>
                      <a:pt x="335" y="431"/>
                      <a:pt x="328" y="431"/>
                      <a:pt x="329" y="431"/>
                    </a:cubicBezTo>
                    <a:cubicBezTo>
                      <a:pt x="343" y="430"/>
                      <a:pt x="341" y="432"/>
                      <a:pt x="354" y="432"/>
                    </a:cubicBezTo>
                    <a:cubicBezTo>
                      <a:pt x="351" y="433"/>
                      <a:pt x="351" y="433"/>
                      <a:pt x="351" y="433"/>
                    </a:cubicBezTo>
                    <a:cubicBezTo>
                      <a:pt x="355" y="432"/>
                      <a:pt x="357" y="432"/>
                      <a:pt x="364" y="433"/>
                    </a:cubicBezTo>
                    <a:cubicBezTo>
                      <a:pt x="365" y="434"/>
                      <a:pt x="358" y="433"/>
                      <a:pt x="355" y="434"/>
                    </a:cubicBezTo>
                    <a:cubicBezTo>
                      <a:pt x="360" y="434"/>
                      <a:pt x="371" y="434"/>
                      <a:pt x="368" y="433"/>
                    </a:cubicBezTo>
                    <a:cubicBezTo>
                      <a:pt x="373" y="433"/>
                      <a:pt x="375" y="434"/>
                      <a:pt x="378" y="434"/>
                    </a:cubicBezTo>
                    <a:cubicBezTo>
                      <a:pt x="379" y="434"/>
                      <a:pt x="373" y="433"/>
                      <a:pt x="377" y="433"/>
                    </a:cubicBezTo>
                    <a:cubicBezTo>
                      <a:pt x="384" y="434"/>
                      <a:pt x="396" y="434"/>
                      <a:pt x="405" y="434"/>
                    </a:cubicBezTo>
                    <a:cubicBezTo>
                      <a:pt x="405" y="435"/>
                      <a:pt x="406" y="435"/>
                      <a:pt x="405" y="435"/>
                    </a:cubicBezTo>
                    <a:cubicBezTo>
                      <a:pt x="412" y="434"/>
                      <a:pt x="412" y="436"/>
                      <a:pt x="422" y="43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474"/>
              <p:cNvSpPr>
                <a:spLocks/>
              </p:cNvSpPr>
              <p:nvPr/>
            </p:nvSpPr>
            <p:spPr bwMode="auto">
              <a:xfrm>
                <a:off x="3028" y="2013"/>
                <a:ext cx="1" cy="0"/>
              </a:xfrm>
              <a:custGeom>
                <a:avLst/>
                <a:gdLst>
                  <a:gd name="T0" fmla="*/ 0 w 5"/>
                  <a:gd name="T1" fmla="*/ 0 h 1"/>
                  <a:gd name="T2" fmla="*/ 3 w 5"/>
                  <a:gd name="T3" fmla="*/ 1 h 1"/>
                  <a:gd name="T4" fmla="*/ 5 w 5"/>
                  <a:gd name="T5" fmla="*/ 1 h 1"/>
                  <a:gd name="T6" fmla="*/ 0 w 5"/>
                  <a:gd name="T7" fmla="*/ 0 h 1"/>
                </a:gdLst>
                <a:ahLst/>
                <a:cxnLst>
                  <a:cxn ang="0">
                    <a:pos x="T0" y="T1"/>
                  </a:cxn>
                  <a:cxn ang="0">
                    <a:pos x="T2" y="T3"/>
                  </a:cxn>
                  <a:cxn ang="0">
                    <a:pos x="T4" y="T5"/>
                  </a:cxn>
                  <a:cxn ang="0">
                    <a:pos x="T6" y="T7"/>
                  </a:cxn>
                </a:cxnLst>
                <a:rect l="0" t="0" r="r" b="b"/>
                <a:pathLst>
                  <a:path w="5" h="1">
                    <a:moveTo>
                      <a:pt x="0" y="0"/>
                    </a:moveTo>
                    <a:cubicBezTo>
                      <a:pt x="3" y="1"/>
                      <a:pt x="3" y="1"/>
                      <a:pt x="3" y="1"/>
                    </a:cubicBezTo>
                    <a:cubicBezTo>
                      <a:pt x="3" y="1"/>
                      <a:pt x="4" y="1"/>
                      <a:pt x="5" y="1"/>
                    </a:cubicBez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475"/>
              <p:cNvSpPr>
                <a:spLocks/>
              </p:cNvSpPr>
              <p:nvPr/>
            </p:nvSpPr>
            <p:spPr bwMode="auto">
              <a:xfrm>
                <a:off x="3000" y="2036"/>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476"/>
              <p:cNvSpPr>
                <a:spLocks/>
              </p:cNvSpPr>
              <p:nvPr/>
            </p:nvSpPr>
            <p:spPr bwMode="auto">
              <a:xfrm>
                <a:off x="2986" y="2038"/>
                <a:ext cx="1" cy="0"/>
              </a:xfrm>
              <a:custGeom>
                <a:avLst/>
                <a:gdLst>
                  <a:gd name="T0" fmla="*/ 1 w 4"/>
                  <a:gd name="T1" fmla="*/ 1 h 1"/>
                  <a:gd name="T2" fmla="*/ 0 w 4"/>
                  <a:gd name="T3" fmla="*/ 0 h 1"/>
                  <a:gd name="T4" fmla="*/ 1 w 4"/>
                  <a:gd name="T5" fmla="*/ 1 h 1"/>
                </a:gdLst>
                <a:ahLst/>
                <a:cxnLst>
                  <a:cxn ang="0">
                    <a:pos x="T0" y="T1"/>
                  </a:cxn>
                  <a:cxn ang="0">
                    <a:pos x="T2" y="T3"/>
                  </a:cxn>
                  <a:cxn ang="0">
                    <a:pos x="T4" y="T5"/>
                  </a:cxn>
                </a:cxnLst>
                <a:rect l="0" t="0" r="r" b="b"/>
                <a:pathLst>
                  <a:path w="4" h="1">
                    <a:moveTo>
                      <a:pt x="1" y="1"/>
                    </a:moveTo>
                    <a:cubicBezTo>
                      <a:pt x="4" y="0"/>
                      <a:pt x="1" y="0"/>
                      <a:pt x="0" y="0"/>
                    </a:cubicBezTo>
                    <a:cubicBezTo>
                      <a:pt x="0" y="0"/>
                      <a:pt x="0" y="0"/>
                      <a:pt x="1"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477"/>
              <p:cNvSpPr>
                <a:spLocks/>
              </p:cNvSpPr>
              <p:nvPr/>
            </p:nvSpPr>
            <p:spPr bwMode="auto">
              <a:xfrm>
                <a:off x="2994" y="2004"/>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478"/>
              <p:cNvSpPr>
                <a:spLocks/>
              </p:cNvSpPr>
              <p:nvPr/>
            </p:nvSpPr>
            <p:spPr bwMode="auto">
              <a:xfrm>
                <a:off x="2917" y="1970"/>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479"/>
              <p:cNvSpPr>
                <a:spLocks/>
              </p:cNvSpPr>
              <p:nvPr/>
            </p:nvSpPr>
            <p:spPr bwMode="auto">
              <a:xfrm>
                <a:off x="2917" y="197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480"/>
              <p:cNvSpPr>
                <a:spLocks/>
              </p:cNvSpPr>
              <p:nvPr/>
            </p:nvSpPr>
            <p:spPr bwMode="auto">
              <a:xfrm>
                <a:off x="3016" y="2010"/>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Rectangle 481"/>
              <p:cNvSpPr>
                <a:spLocks noChangeArrowheads="1"/>
              </p:cNvSpPr>
              <p:nvPr/>
            </p:nvSpPr>
            <p:spPr bwMode="auto">
              <a:xfrm>
                <a:off x="2918" y="197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482"/>
              <p:cNvSpPr>
                <a:spLocks/>
              </p:cNvSpPr>
              <p:nvPr/>
            </p:nvSpPr>
            <p:spPr bwMode="auto">
              <a:xfrm>
                <a:off x="2917" y="1969"/>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483"/>
              <p:cNvSpPr>
                <a:spLocks/>
              </p:cNvSpPr>
              <p:nvPr/>
            </p:nvSpPr>
            <p:spPr bwMode="auto">
              <a:xfrm>
                <a:off x="2961" y="1997"/>
                <a:ext cx="1" cy="0"/>
              </a:xfrm>
              <a:custGeom>
                <a:avLst/>
                <a:gdLst>
                  <a:gd name="T0" fmla="*/ 0 w 3"/>
                  <a:gd name="T1" fmla="*/ 0 w 3"/>
                  <a:gd name="T2" fmla="*/ 0 w 3"/>
                </a:gdLst>
                <a:ahLst/>
                <a:cxnLst>
                  <a:cxn ang="0">
                    <a:pos x="T0" y="0"/>
                  </a:cxn>
                  <a:cxn ang="0">
                    <a:pos x="T1" y="0"/>
                  </a:cxn>
                  <a:cxn ang="0">
                    <a:pos x="T2" y="0"/>
                  </a:cxn>
                </a:cxnLst>
                <a:rect l="0" t="0" r="r" b="b"/>
                <a:pathLst>
                  <a:path w="3">
                    <a:moveTo>
                      <a:pt x="0" y="0"/>
                    </a:moveTo>
                    <a:cubicBezTo>
                      <a:pt x="0" y="0"/>
                      <a:pt x="0" y="0"/>
                      <a:pt x="0" y="0"/>
                    </a:cubicBezTo>
                    <a:cubicBezTo>
                      <a:pt x="3" y="0"/>
                      <a:pt x="2"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Rectangle 484"/>
              <p:cNvSpPr>
                <a:spLocks noChangeArrowheads="1"/>
              </p:cNvSpPr>
              <p:nvPr/>
            </p:nvSpPr>
            <p:spPr bwMode="auto">
              <a:xfrm>
                <a:off x="2919" y="198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485"/>
              <p:cNvSpPr>
                <a:spLocks/>
              </p:cNvSpPr>
              <p:nvPr/>
            </p:nvSpPr>
            <p:spPr bwMode="auto">
              <a:xfrm>
                <a:off x="2916" y="1963"/>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lnTo>
                      <a:pt x="0" y="1"/>
                    </a:ln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486"/>
              <p:cNvSpPr>
                <a:spLocks/>
              </p:cNvSpPr>
              <p:nvPr/>
            </p:nvSpPr>
            <p:spPr bwMode="auto">
              <a:xfrm>
                <a:off x="2941" y="1991"/>
                <a:ext cx="1"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0" y="0"/>
                      <a:pt x="0" y="0"/>
                      <a:pt x="0" y="0"/>
                    </a:cubicBezTo>
                    <a:cubicBezTo>
                      <a:pt x="1" y="0"/>
                      <a:pt x="2" y="0"/>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487"/>
              <p:cNvSpPr>
                <a:spLocks/>
              </p:cNvSpPr>
              <p:nvPr/>
            </p:nvSpPr>
            <p:spPr bwMode="auto">
              <a:xfrm>
                <a:off x="2871" y="203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488"/>
              <p:cNvSpPr>
                <a:spLocks/>
              </p:cNvSpPr>
              <p:nvPr/>
            </p:nvSpPr>
            <p:spPr bwMode="auto">
              <a:xfrm>
                <a:off x="2884" y="203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Rectangle 489"/>
              <p:cNvSpPr>
                <a:spLocks noChangeArrowheads="1"/>
              </p:cNvSpPr>
              <p:nvPr/>
            </p:nvSpPr>
            <p:spPr bwMode="auto">
              <a:xfrm>
                <a:off x="2863" y="2029"/>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490"/>
              <p:cNvSpPr>
                <a:spLocks/>
              </p:cNvSpPr>
              <p:nvPr/>
            </p:nvSpPr>
            <p:spPr bwMode="auto">
              <a:xfrm>
                <a:off x="2913" y="203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491"/>
              <p:cNvSpPr>
                <a:spLocks/>
              </p:cNvSpPr>
              <p:nvPr/>
            </p:nvSpPr>
            <p:spPr bwMode="auto">
              <a:xfrm>
                <a:off x="2896" y="2032"/>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492"/>
              <p:cNvSpPr>
                <a:spLocks/>
              </p:cNvSpPr>
              <p:nvPr/>
            </p:nvSpPr>
            <p:spPr bwMode="auto">
              <a:xfrm>
                <a:off x="2859" y="2025"/>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lnTo>
                      <a:pt x="1"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493"/>
              <p:cNvSpPr>
                <a:spLocks/>
              </p:cNvSpPr>
              <p:nvPr/>
            </p:nvSpPr>
            <p:spPr bwMode="auto">
              <a:xfrm>
                <a:off x="2851" y="202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494"/>
              <p:cNvSpPr>
                <a:spLocks/>
              </p:cNvSpPr>
              <p:nvPr/>
            </p:nvSpPr>
            <p:spPr bwMode="auto">
              <a:xfrm>
                <a:off x="2854" y="2026"/>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495"/>
              <p:cNvSpPr>
                <a:spLocks/>
              </p:cNvSpPr>
              <p:nvPr/>
            </p:nvSpPr>
            <p:spPr bwMode="auto">
              <a:xfrm>
                <a:off x="2855" y="202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496"/>
              <p:cNvSpPr>
                <a:spLocks/>
              </p:cNvSpPr>
              <p:nvPr/>
            </p:nvSpPr>
            <p:spPr bwMode="auto">
              <a:xfrm>
                <a:off x="3016" y="2018"/>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497"/>
              <p:cNvSpPr>
                <a:spLocks/>
              </p:cNvSpPr>
              <p:nvPr/>
            </p:nvSpPr>
            <p:spPr bwMode="auto">
              <a:xfrm>
                <a:off x="2939" y="203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498"/>
              <p:cNvSpPr>
                <a:spLocks/>
              </p:cNvSpPr>
              <p:nvPr/>
            </p:nvSpPr>
            <p:spPr bwMode="auto">
              <a:xfrm>
                <a:off x="3016" y="20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499"/>
              <p:cNvSpPr>
                <a:spLocks/>
              </p:cNvSpPr>
              <p:nvPr/>
            </p:nvSpPr>
            <p:spPr bwMode="auto">
              <a:xfrm>
                <a:off x="2864" y="2025"/>
                <a:ext cx="0" cy="0"/>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0"/>
                      <a:pt x="2" y="1"/>
                      <a:pt x="2" y="0"/>
                    </a:cubicBezTo>
                    <a:cubicBezTo>
                      <a:pt x="1" y="0"/>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500"/>
              <p:cNvSpPr>
                <a:spLocks/>
              </p:cNvSpPr>
              <p:nvPr/>
            </p:nvSpPr>
            <p:spPr bwMode="auto">
              <a:xfrm>
                <a:off x="2944" y="202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Freeform 501"/>
              <p:cNvSpPr>
                <a:spLocks/>
              </p:cNvSpPr>
              <p:nvPr/>
            </p:nvSpPr>
            <p:spPr bwMode="auto">
              <a:xfrm>
                <a:off x="3015" y="2017"/>
                <a:ext cx="1"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Rectangle 502"/>
              <p:cNvSpPr>
                <a:spLocks noChangeArrowheads="1"/>
              </p:cNvSpPr>
              <p:nvPr/>
            </p:nvSpPr>
            <p:spPr bwMode="auto">
              <a:xfrm>
                <a:off x="2966" y="203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503"/>
              <p:cNvSpPr>
                <a:spLocks/>
              </p:cNvSpPr>
              <p:nvPr/>
            </p:nvSpPr>
            <p:spPr bwMode="auto">
              <a:xfrm>
                <a:off x="2967" y="203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504"/>
              <p:cNvSpPr>
                <a:spLocks/>
              </p:cNvSpPr>
              <p:nvPr/>
            </p:nvSpPr>
            <p:spPr bwMode="auto">
              <a:xfrm>
                <a:off x="3017" y="201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505"/>
              <p:cNvSpPr>
                <a:spLocks/>
              </p:cNvSpPr>
              <p:nvPr/>
            </p:nvSpPr>
            <p:spPr bwMode="auto">
              <a:xfrm>
                <a:off x="2983" y="202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506"/>
              <p:cNvSpPr>
                <a:spLocks/>
              </p:cNvSpPr>
              <p:nvPr/>
            </p:nvSpPr>
            <p:spPr bwMode="auto">
              <a:xfrm>
                <a:off x="2895" y="203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Rectangle 507"/>
              <p:cNvSpPr>
                <a:spLocks noChangeArrowheads="1"/>
              </p:cNvSpPr>
              <p:nvPr/>
            </p:nvSpPr>
            <p:spPr bwMode="auto">
              <a:xfrm>
                <a:off x="2906" y="202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508"/>
              <p:cNvSpPr>
                <a:spLocks/>
              </p:cNvSpPr>
              <p:nvPr/>
            </p:nvSpPr>
            <p:spPr bwMode="auto">
              <a:xfrm>
                <a:off x="2906" y="202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509"/>
              <p:cNvSpPr>
                <a:spLocks/>
              </p:cNvSpPr>
              <p:nvPr/>
            </p:nvSpPr>
            <p:spPr bwMode="auto">
              <a:xfrm>
                <a:off x="2907" y="202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Rectangle 510"/>
              <p:cNvSpPr>
                <a:spLocks noChangeArrowheads="1"/>
              </p:cNvSpPr>
              <p:nvPr/>
            </p:nvSpPr>
            <p:spPr bwMode="auto">
              <a:xfrm>
                <a:off x="2896" y="202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Freeform 511"/>
              <p:cNvSpPr>
                <a:spLocks/>
              </p:cNvSpPr>
              <p:nvPr/>
            </p:nvSpPr>
            <p:spPr bwMode="auto">
              <a:xfrm>
                <a:off x="2898" y="202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Rectangle 512"/>
              <p:cNvSpPr>
                <a:spLocks noChangeArrowheads="1"/>
              </p:cNvSpPr>
              <p:nvPr/>
            </p:nvSpPr>
            <p:spPr bwMode="auto">
              <a:xfrm>
                <a:off x="2913" y="202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513"/>
              <p:cNvSpPr>
                <a:spLocks/>
              </p:cNvSpPr>
              <p:nvPr/>
            </p:nvSpPr>
            <p:spPr bwMode="auto">
              <a:xfrm>
                <a:off x="2849" y="2016"/>
                <a:ext cx="168" cy="18"/>
              </a:xfrm>
              <a:custGeom>
                <a:avLst/>
                <a:gdLst>
                  <a:gd name="T0" fmla="*/ 222 w 496"/>
                  <a:gd name="T1" fmla="*/ 28 h 52"/>
                  <a:gd name="T2" fmla="*/ 201 w 496"/>
                  <a:gd name="T3" fmla="*/ 29 h 52"/>
                  <a:gd name="T4" fmla="*/ 189 w 496"/>
                  <a:gd name="T5" fmla="*/ 32 h 52"/>
                  <a:gd name="T6" fmla="*/ 183 w 496"/>
                  <a:gd name="T7" fmla="*/ 32 h 52"/>
                  <a:gd name="T8" fmla="*/ 172 w 496"/>
                  <a:gd name="T9" fmla="*/ 32 h 52"/>
                  <a:gd name="T10" fmla="*/ 168 w 496"/>
                  <a:gd name="T11" fmla="*/ 32 h 52"/>
                  <a:gd name="T12" fmla="*/ 162 w 496"/>
                  <a:gd name="T13" fmla="*/ 32 h 52"/>
                  <a:gd name="T14" fmla="*/ 151 w 496"/>
                  <a:gd name="T15" fmla="*/ 29 h 52"/>
                  <a:gd name="T16" fmla="*/ 143 w 496"/>
                  <a:gd name="T17" fmla="*/ 32 h 52"/>
                  <a:gd name="T18" fmla="*/ 129 w 496"/>
                  <a:gd name="T19" fmla="*/ 33 h 52"/>
                  <a:gd name="T20" fmla="*/ 123 w 496"/>
                  <a:gd name="T21" fmla="*/ 32 h 52"/>
                  <a:gd name="T22" fmla="*/ 113 w 496"/>
                  <a:gd name="T23" fmla="*/ 32 h 52"/>
                  <a:gd name="T24" fmla="*/ 104 w 496"/>
                  <a:gd name="T25" fmla="*/ 31 h 52"/>
                  <a:gd name="T26" fmla="*/ 91 w 496"/>
                  <a:gd name="T27" fmla="*/ 33 h 52"/>
                  <a:gd name="T28" fmla="*/ 77 w 496"/>
                  <a:gd name="T29" fmla="*/ 31 h 52"/>
                  <a:gd name="T30" fmla="*/ 64 w 496"/>
                  <a:gd name="T31" fmla="*/ 30 h 52"/>
                  <a:gd name="T32" fmla="*/ 54 w 496"/>
                  <a:gd name="T33" fmla="*/ 30 h 52"/>
                  <a:gd name="T34" fmla="*/ 47 w 496"/>
                  <a:gd name="T35" fmla="*/ 29 h 52"/>
                  <a:gd name="T36" fmla="*/ 47 w 496"/>
                  <a:gd name="T37" fmla="*/ 28 h 52"/>
                  <a:gd name="T38" fmla="*/ 39 w 496"/>
                  <a:gd name="T39" fmla="*/ 28 h 52"/>
                  <a:gd name="T40" fmla="*/ 34 w 496"/>
                  <a:gd name="T41" fmla="*/ 29 h 52"/>
                  <a:gd name="T42" fmla="*/ 28 w 496"/>
                  <a:gd name="T43" fmla="*/ 28 h 52"/>
                  <a:gd name="T44" fmla="*/ 13 w 496"/>
                  <a:gd name="T45" fmla="*/ 25 h 52"/>
                  <a:gd name="T46" fmla="*/ 2 w 496"/>
                  <a:gd name="T47" fmla="*/ 24 h 52"/>
                  <a:gd name="T48" fmla="*/ 10 w 496"/>
                  <a:gd name="T49" fmla="*/ 30 h 52"/>
                  <a:gd name="T50" fmla="*/ 15 w 496"/>
                  <a:gd name="T51" fmla="*/ 31 h 52"/>
                  <a:gd name="T52" fmla="*/ 23 w 496"/>
                  <a:gd name="T53" fmla="*/ 34 h 52"/>
                  <a:gd name="T54" fmla="*/ 35 w 496"/>
                  <a:gd name="T55" fmla="*/ 37 h 52"/>
                  <a:gd name="T56" fmla="*/ 41 w 496"/>
                  <a:gd name="T57" fmla="*/ 37 h 52"/>
                  <a:gd name="T58" fmla="*/ 47 w 496"/>
                  <a:gd name="T59" fmla="*/ 38 h 52"/>
                  <a:gd name="T60" fmla="*/ 68 w 496"/>
                  <a:gd name="T61" fmla="*/ 41 h 52"/>
                  <a:gd name="T62" fmla="*/ 79 w 496"/>
                  <a:gd name="T63" fmla="*/ 43 h 52"/>
                  <a:gd name="T64" fmla="*/ 84 w 496"/>
                  <a:gd name="T65" fmla="*/ 43 h 52"/>
                  <a:gd name="T66" fmla="*/ 94 w 496"/>
                  <a:gd name="T67" fmla="*/ 43 h 52"/>
                  <a:gd name="T68" fmla="*/ 106 w 496"/>
                  <a:gd name="T69" fmla="*/ 45 h 52"/>
                  <a:gd name="T70" fmla="*/ 113 w 496"/>
                  <a:gd name="T71" fmla="*/ 48 h 52"/>
                  <a:gd name="T72" fmla="*/ 129 w 496"/>
                  <a:gd name="T73" fmla="*/ 48 h 52"/>
                  <a:gd name="T74" fmla="*/ 146 w 496"/>
                  <a:gd name="T75" fmla="*/ 49 h 52"/>
                  <a:gd name="T76" fmla="*/ 160 w 496"/>
                  <a:gd name="T77" fmla="*/ 49 h 52"/>
                  <a:gd name="T78" fmla="*/ 167 w 496"/>
                  <a:gd name="T79" fmla="*/ 49 h 52"/>
                  <a:gd name="T80" fmla="*/ 178 w 496"/>
                  <a:gd name="T81" fmla="*/ 50 h 52"/>
                  <a:gd name="T82" fmla="*/ 194 w 496"/>
                  <a:gd name="T83" fmla="*/ 51 h 52"/>
                  <a:gd name="T84" fmla="*/ 208 w 496"/>
                  <a:gd name="T85" fmla="*/ 50 h 52"/>
                  <a:gd name="T86" fmla="*/ 233 w 496"/>
                  <a:gd name="T87" fmla="*/ 51 h 52"/>
                  <a:gd name="T88" fmla="*/ 262 w 496"/>
                  <a:gd name="T89" fmla="*/ 49 h 52"/>
                  <a:gd name="T90" fmla="*/ 271 w 496"/>
                  <a:gd name="T91" fmla="*/ 49 h 52"/>
                  <a:gd name="T92" fmla="*/ 281 w 496"/>
                  <a:gd name="T93" fmla="*/ 47 h 52"/>
                  <a:gd name="T94" fmla="*/ 298 w 496"/>
                  <a:gd name="T95" fmla="*/ 46 h 52"/>
                  <a:gd name="T96" fmla="*/ 331 w 496"/>
                  <a:gd name="T97" fmla="*/ 45 h 52"/>
                  <a:gd name="T98" fmla="*/ 360 w 496"/>
                  <a:gd name="T99" fmla="*/ 41 h 52"/>
                  <a:gd name="T100" fmla="*/ 392 w 496"/>
                  <a:gd name="T101" fmla="*/ 38 h 52"/>
                  <a:gd name="T102" fmla="*/ 494 w 496"/>
                  <a:gd name="T103" fmla="*/ 4 h 52"/>
                  <a:gd name="T104" fmla="*/ 489 w 496"/>
                  <a:gd name="T105" fmla="*/ 5 h 52"/>
                  <a:gd name="T106" fmla="*/ 487 w 496"/>
                  <a:gd name="T107" fmla="*/ 3 h 52"/>
                  <a:gd name="T108" fmla="*/ 477 w 496"/>
                  <a:gd name="T109" fmla="*/ 4 h 52"/>
                  <a:gd name="T110" fmla="*/ 454 w 496"/>
                  <a:gd name="T111" fmla="*/ 7 h 52"/>
                  <a:gd name="T112" fmla="*/ 426 w 496"/>
                  <a:gd name="T113" fmla="*/ 10 h 52"/>
                  <a:gd name="T114" fmla="*/ 345 w 496"/>
                  <a:gd name="T115" fmla="*/ 20 h 52"/>
                  <a:gd name="T116" fmla="*/ 334 w 496"/>
                  <a:gd name="T117" fmla="*/ 22 h 52"/>
                  <a:gd name="T118" fmla="*/ 302 w 496"/>
                  <a:gd name="T119" fmla="*/ 24 h 52"/>
                  <a:gd name="T120" fmla="*/ 286 w 496"/>
                  <a:gd name="T121" fmla="*/ 25 h 52"/>
                  <a:gd name="T122" fmla="*/ 271 w 496"/>
                  <a:gd name="T123" fmla="*/ 26 h 52"/>
                  <a:gd name="T124" fmla="*/ 260 w 496"/>
                  <a:gd name="T125" fmla="*/ 2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6" h="52">
                    <a:moveTo>
                      <a:pt x="250" y="25"/>
                    </a:moveTo>
                    <a:cubicBezTo>
                      <a:pt x="244" y="26"/>
                      <a:pt x="236" y="27"/>
                      <a:pt x="230" y="27"/>
                    </a:cubicBezTo>
                    <a:cubicBezTo>
                      <a:pt x="229" y="28"/>
                      <a:pt x="227" y="28"/>
                      <a:pt x="225" y="29"/>
                    </a:cubicBezTo>
                    <a:cubicBezTo>
                      <a:pt x="224" y="27"/>
                      <a:pt x="224" y="27"/>
                      <a:pt x="224" y="27"/>
                    </a:cubicBezTo>
                    <a:cubicBezTo>
                      <a:pt x="223" y="28"/>
                      <a:pt x="223" y="28"/>
                      <a:pt x="223" y="28"/>
                    </a:cubicBezTo>
                    <a:cubicBezTo>
                      <a:pt x="222" y="27"/>
                      <a:pt x="224" y="27"/>
                      <a:pt x="223" y="27"/>
                    </a:cubicBezTo>
                    <a:cubicBezTo>
                      <a:pt x="222" y="28"/>
                      <a:pt x="222" y="28"/>
                      <a:pt x="222" y="28"/>
                    </a:cubicBezTo>
                    <a:cubicBezTo>
                      <a:pt x="222" y="27"/>
                      <a:pt x="218" y="27"/>
                      <a:pt x="221" y="26"/>
                    </a:cubicBezTo>
                    <a:cubicBezTo>
                      <a:pt x="214" y="26"/>
                      <a:pt x="214" y="26"/>
                      <a:pt x="214" y="26"/>
                    </a:cubicBezTo>
                    <a:cubicBezTo>
                      <a:pt x="213" y="26"/>
                      <a:pt x="214" y="28"/>
                      <a:pt x="212" y="27"/>
                    </a:cubicBezTo>
                    <a:cubicBezTo>
                      <a:pt x="212" y="26"/>
                      <a:pt x="212" y="26"/>
                      <a:pt x="212" y="26"/>
                    </a:cubicBezTo>
                    <a:cubicBezTo>
                      <a:pt x="208" y="25"/>
                      <a:pt x="207" y="30"/>
                      <a:pt x="203" y="29"/>
                    </a:cubicBezTo>
                    <a:cubicBezTo>
                      <a:pt x="203" y="29"/>
                      <a:pt x="203" y="29"/>
                      <a:pt x="203" y="29"/>
                    </a:cubicBezTo>
                    <a:cubicBezTo>
                      <a:pt x="202" y="29"/>
                      <a:pt x="201" y="29"/>
                      <a:pt x="201" y="29"/>
                    </a:cubicBezTo>
                    <a:cubicBezTo>
                      <a:pt x="201" y="31"/>
                      <a:pt x="202" y="28"/>
                      <a:pt x="203" y="29"/>
                    </a:cubicBezTo>
                    <a:cubicBezTo>
                      <a:pt x="203" y="31"/>
                      <a:pt x="201" y="30"/>
                      <a:pt x="201" y="31"/>
                    </a:cubicBezTo>
                    <a:cubicBezTo>
                      <a:pt x="200" y="31"/>
                      <a:pt x="200" y="31"/>
                      <a:pt x="199" y="32"/>
                    </a:cubicBezTo>
                    <a:cubicBezTo>
                      <a:pt x="197" y="31"/>
                      <a:pt x="195" y="31"/>
                      <a:pt x="194" y="30"/>
                    </a:cubicBezTo>
                    <a:cubicBezTo>
                      <a:pt x="191" y="32"/>
                      <a:pt x="191" y="32"/>
                      <a:pt x="191" y="32"/>
                    </a:cubicBezTo>
                    <a:cubicBezTo>
                      <a:pt x="190" y="31"/>
                      <a:pt x="191" y="31"/>
                      <a:pt x="190" y="31"/>
                    </a:cubicBezTo>
                    <a:cubicBezTo>
                      <a:pt x="189" y="32"/>
                      <a:pt x="189" y="32"/>
                      <a:pt x="189" y="32"/>
                    </a:cubicBezTo>
                    <a:cubicBezTo>
                      <a:pt x="188" y="31"/>
                      <a:pt x="188" y="31"/>
                      <a:pt x="188" y="31"/>
                    </a:cubicBezTo>
                    <a:cubicBezTo>
                      <a:pt x="187" y="31"/>
                      <a:pt x="187" y="32"/>
                      <a:pt x="185" y="31"/>
                    </a:cubicBezTo>
                    <a:cubicBezTo>
                      <a:pt x="186" y="31"/>
                      <a:pt x="186" y="31"/>
                      <a:pt x="186" y="31"/>
                    </a:cubicBezTo>
                    <a:cubicBezTo>
                      <a:pt x="183" y="31"/>
                      <a:pt x="183" y="31"/>
                      <a:pt x="183" y="31"/>
                    </a:cubicBezTo>
                    <a:cubicBezTo>
                      <a:pt x="184" y="30"/>
                      <a:pt x="184" y="30"/>
                      <a:pt x="184" y="30"/>
                    </a:cubicBezTo>
                    <a:cubicBezTo>
                      <a:pt x="183" y="29"/>
                      <a:pt x="182" y="31"/>
                      <a:pt x="182" y="31"/>
                    </a:cubicBezTo>
                    <a:cubicBezTo>
                      <a:pt x="182" y="31"/>
                      <a:pt x="183" y="31"/>
                      <a:pt x="183" y="32"/>
                    </a:cubicBezTo>
                    <a:cubicBezTo>
                      <a:pt x="182" y="32"/>
                      <a:pt x="181" y="33"/>
                      <a:pt x="180" y="32"/>
                    </a:cubicBezTo>
                    <a:cubicBezTo>
                      <a:pt x="181" y="31"/>
                      <a:pt x="181" y="31"/>
                      <a:pt x="181" y="31"/>
                    </a:cubicBezTo>
                    <a:cubicBezTo>
                      <a:pt x="179" y="32"/>
                      <a:pt x="180" y="32"/>
                      <a:pt x="178" y="32"/>
                    </a:cubicBezTo>
                    <a:cubicBezTo>
                      <a:pt x="178" y="32"/>
                      <a:pt x="178" y="32"/>
                      <a:pt x="178" y="32"/>
                    </a:cubicBezTo>
                    <a:cubicBezTo>
                      <a:pt x="177" y="33"/>
                      <a:pt x="175" y="32"/>
                      <a:pt x="173" y="32"/>
                    </a:cubicBezTo>
                    <a:cubicBezTo>
                      <a:pt x="173" y="32"/>
                      <a:pt x="173" y="32"/>
                      <a:pt x="173" y="32"/>
                    </a:cubicBezTo>
                    <a:cubicBezTo>
                      <a:pt x="172" y="32"/>
                      <a:pt x="172" y="32"/>
                      <a:pt x="172" y="32"/>
                    </a:cubicBezTo>
                    <a:cubicBezTo>
                      <a:pt x="173" y="33"/>
                      <a:pt x="173" y="33"/>
                      <a:pt x="173" y="34"/>
                    </a:cubicBezTo>
                    <a:cubicBezTo>
                      <a:pt x="171" y="33"/>
                      <a:pt x="170" y="35"/>
                      <a:pt x="168" y="35"/>
                    </a:cubicBezTo>
                    <a:cubicBezTo>
                      <a:pt x="168" y="34"/>
                      <a:pt x="169" y="34"/>
                      <a:pt x="169" y="34"/>
                    </a:cubicBezTo>
                    <a:cubicBezTo>
                      <a:pt x="170" y="33"/>
                      <a:pt x="170" y="32"/>
                      <a:pt x="172" y="31"/>
                    </a:cubicBezTo>
                    <a:cubicBezTo>
                      <a:pt x="171" y="31"/>
                      <a:pt x="170" y="31"/>
                      <a:pt x="170" y="31"/>
                    </a:cubicBezTo>
                    <a:cubicBezTo>
                      <a:pt x="170" y="32"/>
                      <a:pt x="170" y="32"/>
                      <a:pt x="170" y="32"/>
                    </a:cubicBezTo>
                    <a:cubicBezTo>
                      <a:pt x="168" y="32"/>
                      <a:pt x="168" y="32"/>
                      <a:pt x="168" y="32"/>
                    </a:cubicBezTo>
                    <a:cubicBezTo>
                      <a:pt x="168" y="33"/>
                      <a:pt x="169" y="33"/>
                      <a:pt x="168" y="34"/>
                    </a:cubicBezTo>
                    <a:cubicBezTo>
                      <a:pt x="167" y="34"/>
                      <a:pt x="167" y="33"/>
                      <a:pt x="167" y="33"/>
                    </a:cubicBezTo>
                    <a:cubicBezTo>
                      <a:pt x="165" y="34"/>
                      <a:pt x="166" y="35"/>
                      <a:pt x="164" y="34"/>
                    </a:cubicBezTo>
                    <a:cubicBezTo>
                      <a:pt x="165" y="34"/>
                      <a:pt x="165" y="34"/>
                      <a:pt x="165" y="34"/>
                    </a:cubicBezTo>
                    <a:cubicBezTo>
                      <a:pt x="164" y="33"/>
                      <a:pt x="162" y="34"/>
                      <a:pt x="161" y="33"/>
                    </a:cubicBezTo>
                    <a:cubicBezTo>
                      <a:pt x="162" y="32"/>
                      <a:pt x="162" y="32"/>
                      <a:pt x="162" y="32"/>
                    </a:cubicBezTo>
                    <a:cubicBezTo>
                      <a:pt x="162" y="32"/>
                      <a:pt x="162" y="32"/>
                      <a:pt x="162" y="32"/>
                    </a:cubicBezTo>
                    <a:cubicBezTo>
                      <a:pt x="164" y="31"/>
                      <a:pt x="161" y="33"/>
                      <a:pt x="161" y="31"/>
                    </a:cubicBezTo>
                    <a:cubicBezTo>
                      <a:pt x="161" y="32"/>
                      <a:pt x="159" y="32"/>
                      <a:pt x="158" y="32"/>
                    </a:cubicBezTo>
                    <a:cubicBezTo>
                      <a:pt x="159" y="33"/>
                      <a:pt x="159" y="33"/>
                      <a:pt x="159" y="33"/>
                    </a:cubicBezTo>
                    <a:cubicBezTo>
                      <a:pt x="156" y="35"/>
                      <a:pt x="159" y="31"/>
                      <a:pt x="156" y="31"/>
                    </a:cubicBezTo>
                    <a:cubicBezTo>
                      <a:pt x="154" y="32"/>
                      <a:pt x="157" y="31"/>
                      <a:pt x="156" y="32"/>
                    </a:cubicBezTo>
                    <a:cubicBezTo>
                      <a:pt x="154" y="32"/>
                      <a:pt x="154" y="31"/>
                      <a:pt x="152" y="31"/>
                    </a:cubicBezTo>
                    <a:cubicBezTo>
                      <a:pt x="151" y="29"/>
                      <a:pt x="151" y="29"/>
                      <a:pt x="151" y="29"/>
                    </a:cubicBezTo>
                    <a:cubicBezTo>
                      <a:pt x="149" y="30"/>
                      <a:pt x="147" y="29"/>
                      <a:pt x="147" y="30"/>
                    </a:cubicBezTo>
                    <a:cubicBezTo>
                      <a:pt x="148" y="31"/>
                      <a:pt x="148" y="29"/>
                      <a:pt x="151" y="30"/>
                    </a:cubicBezTo>
                    <a:cubicBezTo>
                      <a:pt x="150" y="31"/>
                      <a:pt x="150" y="31"/>
                      <a:pt x="150" y="31"/>
                    </a:cubicBezTo>
                    <a:cubicBezTo>
                      <a:pt x="145" y="31"/>
                      <a:pt x="145" y="31"/>
                      <a:pt x="145" y="31"/>
                    </a:cubicBezTo>
                    <a:cubicBezTo>
                      <a:pt x="146" y="32"/>
                      <a:pt x="146" y="32"/>
                      <a:pt x="146" y="32"/>
                    </a:cubicBezTo>
                    <a:cubicBezTo>
                      <a:pt x="143" y="32"/>
                      <a:pt x="143" y="33"/>
                      <a:pt x="141" y="33"/>
                    </a:cubicBezTo>
                    <a:cubicBezTo>
                      <a:pt x="140" y="32"/>
                      <a:pt x="142" y="32"/>
                      <a:pt x="143" y="32"/>
                    </a:cubicBezTo>
                    <a:cubicBezTo>
                      <a:pt x="141" y="31"/>
                      <a:pt x="141" y="32"/>
                      <a:pt x="139" y="32"/>
                    </a:cubicBezTo>
                    <a:cubicBezTo>
                      <a:pt x="139" y="31"/>
                      <a:pt x="140" y="32"/>
                      <a:pt x="141" y="31"/>
                    </a:cubicBezTo>
                    <a:cubicBezTo>
                      <a:pt x="138" y="31"/>
                      <a:pt x="138" y="31"/>
                      <a:pt x="138" y="31"/>
                    </a:cubicBezTo>
                    <a:cubicBezTo>
                      <a:pt x="138" y="31"/>
                      <a:pt x="138" y="31"/>
                      <a:pt x="138" y="31"/>
                    </a:cubicBezTo>
                    <a:cubicBezTo>
                      <a:pt x="138" y="32"/>
                      <a:pt x="137" y="31"/>
                      <a:pt x="135" y="31"/>
                    </a:cubicBezTo>
                    <a:cubicBezTo>
                      <a:pt x="132" y="31"/>
                      <a:pt x="131" y="33"/>
                      <a:pt x="129" y="34"/>
                    </a:cubicBezTo>
                    <a:cubicBezTo>
                      <a:pt x="129" y="33"/>
                      <a:pt x="129" y="33"/>
                      <a:pt x="129" y="33"/>
                    </a:cubicBezTo>
                    <a:cubicBezTo>
                      <a:pt x="130" y="33"/>
                      <a:pt x="130" y="33"/>
                      <a:pt x="130" y="33"/>
                    </a:cubicBezTo>
                    <a:cubicBezTo>
                      <a:pt x="129" y="33"/>
                      <a:pt x="127" y="31"/>
                      <a:pt x="128" y="31"/>
                    </a:cubicBezTo>
                    <a:cubicBezTo>
                      <a:pt x="126" y="31"/>
                      <a:pt x="129" y="31"/>
                      <a:pt x="128" y="32"/>
                    </a:cubicBezTo>
                    <a:cubicBezTo>
                      <a:pt x="125" y="32"/>
                      <a:pt x="125" y="32"/>
                      <a:pt x="125" y="32"/>
                    </a:cubicBezTo>
                    <a:cubicBezTo>
                      <a:pt x="125" y="32"/>
                      <a:pt x="126" y="33"/>
                      <a:pt x="125" y="33"/>
                    </a:cubicBezTo>
                    <a:cubicBezTo>
                      <a:pt x="122" y="33"/>
                      <a:pt x="122" y="33"/>
                      <a:pt x="122" y="33"/>
                    </a:cubicBezTo>
                    <a:cubicBezTo>
                      <a:pt x="122" y="33"/>
                      <a:pt x="122" y="32"/>
                      <a:pt x="123" y="32"/>
                    </a:cubicBezTo>
                    <a:cubicBezTo>
                      <a:pt x="120" y="32"/>
                      <a:pt x="120" y="32"/>
                      <a:pt x="120" y="32"/>
                    </a:cubicBezTo>
                    <a:cubicBezTo>
                      <a:pt x="122" y="33"/>
                      <a:pt x="118" y="33"/>
                      <a:pt x="119" y="34"/>
                    </a:cubicBezTo>
                    <a:cubicBezTo>
                      <a:pt x="117" y="33"/>
                      <a:pt x="117" y="33"/>
                      <a:pt x="117" y="33"/>
                    </a:cubicBezTo>
                    <a:cubicBezTo>
                      <a:pt x="118" y="33"/>
                      <a:pt x="118" y="33"/>
                      <a:pt x="118" y="33"/>
                    </a:cubicBezTo>
                    <a:cubicBezTo>
                      <a:pt x="118" y="32"/>
                      <a:pt x="117" y="33"/>
                      <a:pt x="117" y="33"/>
                    </a:cubicBezTo>
                    <a:cubicBezTo>
                      <a:pt x="114" y="33"/>
                      <a:pt x="114" y="33"/>
                      <a:pt x="114" y="33"/>
                    </a:cubicBezTo>
                    <a:cubicBezTo>
                      <a:pt x="113" y="32"/>
                      <a:pt x="113" y="32"/>
                      <a:pt x="113" y="32"/>
                    </a:cubicBezTo>
                    <a:cubicBezTo>
                      <a:pt x="112" y="32"/>
                      <a:pt x="112" y="33"/>
                      <a:pt x="112" y="33"/>
                    </a:cubicBezTo>
                    <a:cubicBezTo>
                      <a:pt x="110" y="33"/>
                      <a:pt x="110" y="33"/>
                      <a:pt x="110" y="33"/>
                    </a:cubicBezTo>
                    <a:cubicBezTo>
                      <a:pt x="110" y="32"/>
                      <a:pt x="110" y="31"/>
                      <a:pt x="110" y="30"/>
                    </a:cubicBezTo>
                    <a:cubicBezTo>
                      <a:pt x="109" y="31"/>
                      <a:pt x="110" y="32"/>
                      <a:pt x="108" y="32"/>
                    </a:cubicBezTo>
                    <a:cubicBezTo>
                      <a:pt x="109" y="31"/>
                      <a:pt x="106" y="31"/>
                      <a:pt x="107" y="30"/>
                    </a:cubicBezTo>
                    <a:cubicBezTo>
                      <a:pt x="107" y="29"/>
                      <a:pt x="104" y="29"/>
                      <a:pt x="103" y="29"/>
                    </a:cubicBezTo>
                    <a:cubicBezTo>
                      <a:pt x="102" y="30"/>
                      <a:pt x="104" y="30"/>
                      <a:pt x="104" y="31"/>
                    </a:cubicBezTo>
                    <a:cubicBezTo>
                      <a:pt x="101" y="31"/>
                      <a:pt x="100" y="33"/>
                      <a:pt x="98" y="33"/>
                    </a:cubicBezTo>
                    <a:cubicBezTo>
                      <a:pt x="98" y="33"/>
                      <a:pt x="98" y="33"/>
                      <a:pt x="98" y="33"/>
                    </a:cubicBezTo>
                    <a:cubicBezTo>
                      <a:pt x="97" y="33"/>
                      <a:pt x="97" y="33"/>
                      <a:pt x="96" y="34"/>
                    </a:cubicBezTo>
                    <a:cubicBezTo>
                      <a:pt x="97" y="33"/>
                      <a:pt x="94" y="31"/>
                      <a:pt x="92" y="31"/>
                    </a:cubicBezTo>
                    <a:cubicBezTo>
                      <a:pt x="91" y="32"/>
                      <a:pt x="93" y="32"/>
                      <a:pt x="93" y="33"/>
                    </a:cubicBezTo>
                    <a:cubicBezTo>
                      <a:pt x="91" y="33"/>
                      <a:pt x="91" y="33"/>
                      <a:pt x="91" y="33"/>
                    </a:cubicBezTo>
                    <a:cubicBezTo>
                      <a:pt x="91" y="33"/>
                      <a:pt x="91" y="33"/>
                      <a:pt x="91" y="33"/>
                    </a:cubicBezTo>
                    <a:cubicBezTo>
                      <a:pt x="89" y="33"/>
                      <a:pt x="88" y="31"/>
                      <a:pt x="88" y="32"/>
                    </a:cubicBezTo>
                    <a:cubicBezTo>
                      <a:pt x="86" y="31"/>
                      <a:pt x="86" y="31"/>
                      <a:pt x="86" y="31"/>
                    </a:cubicBezTo>
                    <a:cubicBezTo>
                      <a:pt x="87" y="31"/>
                      <a:pt x="87" y="31"/>
                      <a:pt x="87" y="31"/>
                    </a:cubicBezTo>
                    <a:cubicBezTo>
                      <a:pt x="84" y="32"/>
                      <a:pt x="84" y="32"/>
                      <a:pt x="84" y="32"/>
                    </a:cubicBezTo>
                    <a:cubicBezTo>
                      <a:pt x="82" y="33"/>
                      <a:pt x="82" y="32"/>
                      <a:pt x="81" y="31"/>
                    </a:cubicBezTo>
                    <a:cubicBezTo>
                      <a:pt x="81" y="32"/>
                      <a:pt x="82" y="33"/>
                      <a:pt x="80" y="33"/>
                    </a:cubicBezTo>
                    <a:cubicBezTo>
                      <a:pt x="80" y="31"/>
                      <a:pt x="77" y="32"/>
                      <a:pt x="77" y="31"/>
                    </a:cubicBezTo>
                    <a:cubicBezTo>
                      <a:pt x="77" y="31"/>
                      <a:pt x="76" y="31"/>
                      <a:pt x="76" y="31"/>
                    </a:cubicBezTo>
                    <a:cubicBezTo>
                      <a:pt x="76" y="30"/>
                      <a:pt x="76" y="30"/>
                      <a:pt x="76" y="30"/>
                    </a:cubicBezTo>
                    <a:cubicBezTo>
                      <a:pt x="76" y="32"/>
                      <a:pt x="74" y="32"/>
                      <a:pt x="72" y="32"/>
                    </a:cubicBezTo>
                    <a:cubicBezTo>
                      <a:pt x="72" y="30"/>
                      <a:pt x="70" y="32"/>
                      <a:pt x="69" y="30"/>
                    </a:cubicBezTo>
                    <a:cubicBezTo>
                      <a:pt x="69" y="31"/>
                      <a:pt x="67" y="30"/>
                      <a:pt x="66" y="32"/>
                    </a:cubicBezTo>
                    <a:cubicBezTo>
                      <a:pt x="65" y="32"/>
                      <a:pt x="65" y="30"/>
                      <a:pt x="65" y="30"/>
                    </a:cubicBezTo>
                    <a:cubicBezTo>
                      <a:pt x="64" y="30"/>
                      <a:pt x="64" y="30"/>
                      <a:pt x="64" y="30"/>
                    </a:cubicBezTo>
                    <a:cubicBezTo>
                      <a:pt x="64" y="29"/>
                      <a:pt x="61" y="29"/>
                      <a:pt x="60" y="29"/>
                    </a:cubicBezTo>
                    <a:cubicBezTo>
                      <a:pt x="59" y="30"/>
                      <a:pt x="59" y="30"/>
                      <a:pt x="59" y="30"/>
                    </a:cubicBezTo>
                    <a:cubicBezTo>
                      <a:pt x="58" y="29"/>
                      <a:pt x="58" y="29"/>
                      <a:pt x="58" y="29"/>
                    </a:cubicBezTo>
                    <a:cubicBezTo>
                      <a:pt x="58" y="30"/>
                      <a:pt x="57" y="30"/>
                      <a:pt x="57" y="30"/>
                    </a:cubicBezTo>
                    <a:cubicBezTo>
                      <a:pt x="57" y="30"/>
                      <a:pt x="57" y="30"/>
                      <a:pt x="57" y="30"/>
                    </a:cubicBezTo>
                    <a:cubicBezTo>
                      <a:pt x="57" y="31"/>
                      <a:pt x="56" y="30"/>
                      <a:pt x="54" y="31"/>
                    </a:cubicBezTo>
                    <a:cubicBezTo>
                      <a:pt x="54" y="30"/>
                      <a:pt x="54" y="30"/>
                      <a:pt x="54" y="30"/>
                    </a:cubicBezTo>
                    <a:cubicBezTo>
                      <a:pt x="54" y="29"/>
                      <a:pt x="54" y="29"/>
                      <a:pt x="54" y="29"/>
                    </a:cubicBezTo>
                    <a:cubicBezTo>
                      <a:pt x="54" y="29"/>
                      <a:pt x="51" y="31"/>
                      <a:pt x="53" y="32"/>
                    </a:cubicBezTo>
                    <a:cubicBezTo>
                      <a:pt x="53" y="33"/>
                      <a:pt x="52" y="33"/>
                      <a:pt x="51" y="33"/>
                    </a:cubicBezTo>
                    <a:cubicBezTo>
                      <a:pt x="51" y="31"/>
                      <a:pt x="51" y="31"/>
                      <a:pt x="51" y="31"/>
                    </a:cubicBezTo>
                    <a:cubicBezTo>
                      <a:pt x="50" y="33"/>
                      <a:pt x="50" y="33"/>
                      <a:pt x="50" y="33"/>
                    </a:cubicBezTo>
                    <a:cubicBezTo>
                      <a:pt x="47" y="32"/>
                      <a:pt x="47" y="32"/>
                      <a:pt x="47" y="32"/>
                    </a:cubicBezTo>
                    <a:cubicBezTo>
                      <a:pt x="48" y="32"/>
                      <a:pt x="50" y="29"/>
                      <a:pt x="47" y="29"/>
                    </a:cubicBezTo>
                    <a:cubicBezTo>
                      <a:pt x="50" y="28"/>
                      <a:pt x="50" y="28"/>
                      <a:pt x="50" y="28"/>
                    </a:cubicBezTo>
                    <a:cubicBezTo>
                      <a:pt x="49" y="28"/>
                      <a:pt x="49" y="28"/>
                      <a:pt x="50" y="27"/>
                    </a:cubicBezTo>
                    <a:cubicBezTo>
                      <a:pt x="48" y="28"/>
                      <a:pt x="49" y="28"/>
                      <a:pt x="48" y="28"/>
                    </a:cubicBezTo>
                    <a:cubicBezTo>
                      <a:pt x="48" y="27"/>
                      <a:pt x="47" y="27"/>
                      <a:pt x="46" y="26"/>
                    </a:cubicBezTo>
                    <a:cubicBezTo>
                      <a:pt x="47" y="27"/>
                      <a:pt x="47" y="27"/>
                      <a:pt x="47" y="27"/>
                    </a:cubicBezTo>
                    <a:cubicBezTo>
                      <a:pt x="47" y="27"/>
                      <a:pt x="47" y="27"/>
                      <a:pt x="47" y="27"/>
                    </a:cubicBezTo>
                    <a:cubicBezTo>
                      <a:pt x="47" y="28"/>
                      <a:pt x="47" y="28"/>
                      <a:pt x="47" y="28"/>
                    </a:cubicBezTo>
                    <a:cubicBezTo>
                      <a:pt x="47" y="28"/>
                      <a:pt x="45" y="29"/>
                      <a:pt x="45" y="29"/>
                    </a:cubicBezTo>
                    <a:cubicBezTo>
                      <a:pt x="46" y="31"/>
                      <a:pt x="41" y="30"/>
                      <a:pt x="43" y="31"/>
                    </a:cubicBezTo>
                    <a:cubicBezTo>
                      <a:pt x="41" y="31"/>
                      <a:pt x="41" y="31"/>
                      <a:pt x="41" y="31"/>
                    </a:cubicBezTo>
                    <a:cubicBezTo>
                      <a:pt x="43" y="30"/>
                      <a:pt x="40" y="29"/>
                      <a:pt x="40" y="28"/>
                    </a:cubicBezTo>
                    <a:cubicBezTo>
                      <a:pt x="40" y="29"/>
                      <a:pt x="41" y="29"/>
                      <a:pt x="41" y="30"/>
                    </a:cubicBezTo>
                    <a:cubicBezTo>
                      <a:pt x="39" y="29"/>
                      <a:pt x="39" y="29"/>
                      <a:pt x="39" y="29"/>
                    </a:cubicBezTo>
                    <a:cubicBezTo>
                      <a:pt x="39" y="28"/>
                      <a:pt x="39" y="28"/>
                      <a:pt x="39" y="28"/>
                    </a:cubicBezTo>
                    <a:cubicBezTo>
                      <a:pt x="38" y="28"/>
                      <a:pt x="38" y="28"/>
                      <a:pt x="38" y="28"/>
                    </a:cubicBezTo>
                    <a:cubicBezTo>
                      <a:pt x="37" y="28"/>
                      <a:pt x="39" y="29"/>
                      <a:pt x="38" y="29"/>
                    </a:cubicBezTo>
                    <a:cubicBezTo>
                      <a:pt x="36" y="29"/>
                      <a:pt x="36" y="29"/>
                      <a:pt x="36" y="29"/>
                    </a:cubicBezTo>
                    <a:cubicBezTo>
                      <a:pt x="37" y="28"/>
                      <a:pt x="36" y="27"/>
                      <a:pt x="38" y="27"/>
                    </a:cubicBezTo>
                    <a:cubicBezTo>
                      <a:pt x="37" y="27"/>
                      <a:pt x="34" y="26"/>
                      <a:pt x="35" y="28"/>
                    </a:cubicBezTo>
                    <a:cubicBezTo>
                      <a:pt x="34" y="28"/>
                      <a:pt x="34" y="28"/>
                      <a:pt x="34" y="28"/>
                    </a:cubicBezTo>
                    <a:cubicBezTo>
                      <a:pt x="34" y="28"/>
                      <a:pt x="36" y="29"/>
                      <a:pt x="34" y="29"/>
                    </a:cubicBezTo>
                    <a:cubicBezTo>
                      <a:pt x="34" y="29"/>
                      <a:pt x="34" y="29"/>
                      <a:pt x="34" y="29"/>
                    </a:cubicBezTo>
                    <a:cubicBezTo>
                      <a:pt x="32" y="30"/>
                      <a:pt x="32" y="30"/>
                      <a:pt x="32" y="30"/>
                    </a:cubicBezTo>
                    <a:cubicBezTo>
                      <a:pt x="32" y="29"/>
                      <a:pt x="32" y="29"/>
                      <a:pt x="32" y="29"/>
                    </a:cubicBezTo>
                    <a:cubicBezTo>
                      <a:pt x="31" y="29"/>
                      <a:pt x="31" y="29"/>
                      <a:pt x="31" y="29"/>
                    </a:cubicBezTo>
                    <a:cubicBezTo>
                      <a:pt x="31" y="28"/>
                      <a:pt x="31" y="28"/>
                      <a:pt x="31" y="28"/>
                    </a:cubicBezTo>
                    <a:cubicBezTo>
                      <a:pt x="29" y="28"/>
                      <a:pt x="29" y="29"/>
                      <a:pt x="29" y="29"/>
                    </a:cubicBezTo>
                    <a:cubicBezTo>
                      <a:pt x="28" y="29"/>
                      <a:pt x="28" y="29"/>
                      <a:pt x="28" y="28"/>
                    </a:cubicBezTo>
                    <a:cubicBezTo>
                      <a:pt x="27" y="28"/>
                      <a:pt x="25" y="28"/>
                      <a:pt x="24" y="27"/>
                    </a:cubicBezTo>
                    <a:cubicBezTo>
                      <a:pt x="22" y="28"/>
                      <a:pt x="24" y="28"/>
                      <a:pt x="23" y="28"/>
                    </a:cubicBezTo>
                    <a:cubicBezTo>
                      <a:pt x="22" y="26"/>
                      <a:pt x="18" y="27"/>
                      <a:pt x="15" y="27"/>
                    </a:cubicBezTo>
                    <a:cubicBezTo>
                      <a:pt x="16" y="29"/>
                      <a:pt x="14" y="27"/>
                      <a:pt x="14" y="28"/>
                    </a:cubicBezTo>
                    <a:cubicBezTo>
                      <a:pt x="14" y="28"/>
                      <a:pt x="11" y="27"/>
                      <a:pt x="14" y="27"/>
                    </a:cubicBezTo>
                    <a:cubicBezTo>
                      <a:pt x="12" y="27"/>
                      <a:pt x="12" y="27"/>
                      <a:pt x="12" y="27"/>
                    </a:cubicBezTo>
                    <a:cubicBezTo>
                      <a:pt x="11" y="26"/>
                      <a:pt x="15" y="26"/>
                      <a:pt x="13" y="25"/>
                    </a:cubicBezTo>
                    <a:cubicBezTo>
                      <a:pt x="12" y="25"/>
                      <a:pt x="11" y="26"/>
                      <a:pt x="9" y="25"/>
                    </a:cubicBezTo>
                    <a:cubicBezTo>
                      <a:pt x="10" y="24"/>
                      <a:pt x="7" y="26"/>
                      <a:pt x="8" y="24"/>
                    </a:cubicBezTo>
                    <a:cubicBezTo>
                      <a:pt x="9" y="24"/>
                      <a:pt x="9" y="24"/>
                      <a:pt x="9" y="24"/>
                    </a:cubicBezTo>
                    <a:cubicBezTo>
                      <a:pt x="9" y="24"/>
                      <a:pt x="9" y="24"/>
                      <a:pt x="9" y="24"/>
                    </a:cubicBezTo>
                    <a:cubicBezTo>
                      <a:pt x="6" y="23"/>
                      <a:pt x="8" y="25"/>
                      <a:pt x="6" y="26"/>
                    </a:cubicBezTo>
                    <a:cubicBezTo>
                      <a:pt x="4" y="26"/>
                      <a:pt x="4" y="25"/>
                      <a:pt x="4" y="24"/>
                    </a:cubicBezTo>
                    <a:cubicBezTo>
                      <a:pt x="2" y="24"/>
                      <a:pt x="2" y="24"/>
                      <a:pt x="2" y="24"/>
                    </a:cubicBezTo>
                    <a:cubicBezTo>
                      <a:pt x="4" y="24"/>
                      <a:pt x="5" y="25"/>
                      <a:pt x="4" y="26"/>
                    </a:cubicBezTo>
                    <a:cubicBezTo>
                      <a:pt x="3" y="24"/>
                      <a:pt x="1" y="25"/>
                      <a:pt x="0" y="26"/>
                    </a:cubicBezTo>
                    <a:cubicBezTo>
                      <a:pt x="3" y="28"/>
                      <a:pt x="2" y="26"/>
                      <a:pt x="5" y="28"/>
                    </a:cubicBezTo>
                    <a:cubicBezTo>
                      <a:pt x="5" y="28"/>
                      <a:pt x="5" y="26"/>
                      <a:pt x="7" y="27"/>
                    </a:cubicBezTo>
                    <a:cubicBezTo>
                      <a:pt x="6" y="28"/>
                      <a:pt x="7" y="28"/>
                      <a:pt x="7" y="28"/>
                    </a:cubicBezTo>
                    <a:cubicBezTo>
                      <a:pt x="7" y="27"/>
                      <a:pt x="9" y="28"/>
                      <a:pt x="9" y="28"/>
                    </a:cubicBezTo>
                    <a:cubicBezTo>
                      <a:pt x="10" y="28"/>
                      <a:pt x="8" y="29"/>
                      <a:pt x="10" y="30"/>
                    </a:cubicBezTo>
                    <a:cubicBezTo>
                      <a:pt x="10" y="28"/>
                      <a:pt x="10" y="28"/>
                      <a:pt x="10" y="28"/>
                    </a:cubicBezTo>
                    <a:cubicBezTo>
                      <a:pt x="11" y="28"/>
                      <a:pt x="10" y="29"/>
                      <a:pt x="11" y="29"/>
                    </a:cubicBezTo>
                    <a:cubicBezTo>
                      <a:pt x="10" y="30"/>
                      <a:pt x="11" y="31"/>
                      <a:pt x="9" y="31"/>
                    </a:cubicBezTo>
                    <a:cubicBezTo>
                      <a:pt x="11" y="32"/>
                      <a:pt x="13" y="30"/>
                      <a:pt x="15" y="30"/>
                    </a:cubicBezTo>
                    <a:cubicBezTo>
                      <a:pt x="14" y="30"/>
                      <a:pt x="14" y="30"/>
                      <a:pt x="14" y="30"/>
                    </a:cubicBezTo>
                    <a:cubicBezTo>
                      <a:pt x="16" y="30"/>
                      <a:pt x="16" y="30"/>
                      <a:pt x="16" y="30"/>
                    </a:cubicBezTo>
                    <a:cubicBezTo>
                      <a:pt x="17" y="30"/>
                      <a:pt x="15" y="31"/>
                      <a:pt x="15" y="31"/>
                    </a:cubicBezTo>
                    <a:cubicBezTo>
                      <a:pt x="17" y="31"/>
                      <a:pt x="17" y="31"/>
                      <a:pt x="17" y="31"/>
                    </a:cubicBezTo>
                    <a:cubicBezTo>
                      <a:pt x="17" y="31"/>
                      <a:pt x="17" y="31"/>
                      <a:pt x="17" y="31"/>
                    </a:cubicBezTo>
                    <a:cubicBezTo>
                      <a:pt x="19" y="32"/>
                      <a:pt x="19" y="32"/>
                      <a:pt x="19" y="32"/>
                    </a:cubicBezTo>
                    <a:cubicBezTo>
                      <a:pt x="17" y="33"/>
                      <a:pt x="17" y="33"/>
                      <a:pt x="17" y="33"/>
                    </a:cubicBezTo>
                    <a:cubicBezTo>
                      <a:pt x="19" y="32"/>
                      <a:pt x="19" y="32"/>
                      <a:pt x="19" y="32"/>
                    </a:cubicBezTo>
                    <a:cubicBezTo>
                      <a:pt x="19" y="33"/>
                      <a:pt x="21" y="33"/>
                      <a:pt x="19" y="33"/>
                    </a:cubicBezTo>
                    <a:cubicBezTo>
                      <a:pt x="23" y="34"/>
                      <a:pt x="23" y="34"/>
                      <a:pt x="23" y="34"/>
                    </a:cubicBezTo>
                    <a:cubicBezTo>
                      <a:pt x="23" y="35"/>
                      <a:pt x="23" y="35"/>
                      <a:pt x="23" y="35"/>
                    </a:cubicBezTo>
                    <a:cubicBezTo>
                      <a:pt x="23" y="35"/>
                      <a:pt x="23" y="34"/>
                      <a:pt x="23" y="34"/>
                    </a:cubicBezTo>
                    <a:cubicBezTo>
                      <a:pt x="24" y="35"/>
                      <a:pt x="27" y="33"/>
                      <a:pt x="27" y="35"/>
                    </a:cubicBezTo>
                    <a:cubicBezTo>
                      <a:pt x="29" y="34"/>
                      <a:pt x="30" y="35"/>
                      <a:pt x="33" y="34"/>
                    </a:cubicBezTo>
                    <a:cubicBezTo>
                      <a:pt x="31" y="35"/>
                      <a:pt x="35" y="36"/>
                      <a:pt x="33" y="36"/>
                    </a:cubicBezTo>
                    <a:cubicBezTo>
                      <a:pt x="34" y="37"/>
                      <a:pt x="35" y="35"/>
                      <a:pt x="36" y="35"/>
                    </a:cubicBezTo>
                    <a:cubicBezTo>
                      <a:pt x="37" y="36"/>
                      <a:pt x="36" y="37"/>
                      <a:pt x="35" y="37"/>
                    </a:cubicBezTo>
                    <a:cubicBezTo>
                      <a:pt x="36" y="37"/>
                      <a:pt x="36" y="37"/>
                      <a:pt x="36" y="37"/>
                    </a:cubicBezTo>
                    <a:cubicBezTo>
                      <a:pt x="36" y="37"/>
                      <a:pt x="36" y="37"/>
                      <a:pt x="36" y="37"/>
                    </a:cubicBezTo>
                    <a:cubicBezTo>
                      <a:pt x="38" y="37"/>
                      <a:pt x="38" y="37"/>
                      <a:pt x="38" y="37"/>
                    </a:cubicBezTo>
                    <a:cubicBezTo>
                      <a:pt x="39" y="37"/>
                      <a:pt x="38" y="38"/>
                      <a:pt x="39" y="38"/>
                    </a:cubicBezTo>
                    <a:cubicBezTo>
                      <a:pt x="39" y="37"/>
                      <a:pt x="39" y="37"/>
                      <a:pt x="39" y="37"/>
                    </a:cubicBezTo>
                    <a:cubicBezTo>
                      <a:pt x="40" y="38"/>
                      <a:pt x="40" y="38"/>
                      <a:pt x="40" y="38"/>
                    </a:cubicBezTo>
                    <a:cubicBezTo>
                      <a:pt x="40" y="37"/>
                      <a:pt x="41" y="37"/>
                      <a:pt x="41" y="37"/>
                    </a:cubicBezTo>
                    <a:cubicBezTo>
                      <a:pt x="41" y="37"/>
                      <a:pt x="41" y="37"/>
                      <a:pt x="41" y="37"/>
                    </a:cubicBezTo>
                    <a:cubicBezTo>
                      <a:pt x="43" y="37"/>
                      <a:pt x="43" y="37"/>
                      <a:pt x="43" y="37"/>
                    </a:cubicBezTo>
                    <a:cubicBezTo>
                      <a:pt x="41" y="38"/>
                      <a:pt x="44" y="38"/>
                      <a:pt x="43" y="38"/>
                    </a:cubicBezTo>
                    <a:cubicBezTo>
                      <a:pt x="44" y="38"/>
                      <a:pt x="44" y="38"/>
                      <a:pt x="46" y="38"/>
                    </a:cubicBezTo>
                    <a:cubicBezTo>
                      <a:pt x="45" y="38"/>
                      <a:pt x="45" y="38"/>
                      <a:pt x="45" y="38"/>
                    </a:cubicBezTo>
                    <a:cubicBezTo>
                      <a:pt x="48" y="37"/>
                      <a:pt x="45" y="39"/>
                      <a:pt x="47" y="39"/>
                    </a:cubicBezTo>
                    <a:cubicBezTo>
                      <a:pt x="47" y="38"/>
                      <a:pt x="47" y="38"/>
                      <a:pt x="47" y="38"/>
                    </a:cubicBezTo>
                    <a:cubicBezTo>
                      <a:pt x="50" y="40"/>
                      <a:pt x="52" y="38"/>
                      <a:pt x="53" y="39"/>
                    </a:cubicBezTo>
                    <a:cubicBezTo>
                      <a:pt x="52" y="39"/>
                      <a:pt x="52" y="40"/>
                      <a:pt x="52" y="40"/>
                    </a:cubicBezTo>
                    <a:cubicBezTo>
                      <a:pt x="54" y="39"/>
                      <a:pt x="57" y="40"/>
                      <a:pt x="59" y="39"/>
                    </a:cubicBezTo>
                    <a:cubicBezTo>
                      <a:pt x="59" y="40"/>
                      <a:pt x="59" y="40"/>
                      <a:pt x="61" y="41"/>
                    </a:cubicBezTo>
                    <a:cubicBezTo>
                      <a:pt x="62" y="41"/>
                      <a:pt x="62" y="41"/>
                      <a:pt x="63" y="40"/>
                    </a:cubicBezTo>
                    <a:cubicBezTo>
                      <a:pt x="64" y="41"/>
                      <a:pt x="66" y="40"/>
                      <a:pt x="66" y="41"/>
                    </a:cubicBezTo>
                    <a:cubicBezTo>
                      <a:pt x="68" y="41"/>
                      <a:pt x="68" y="41"/>
                      <a:pt x="68" y="41"/>
                    </a:cubicBezTo>
                    <a:cubicBezTo>
                      <a:pt x="68" y="41"/>
                      <a:pt x="68" y="41"/>
                      <a:pt x="68" y="41"/>
                    </a:cubicBezTo>
                    <a:cubicBezTo>
                      <a:pt x="68" y="40"/>
                      <a:pt x="68" y="40"/>
                      <a:pt x="68" y="40"/>
                    </a:cubicBezTo>
                    <a:cubicBezTo>
                      <a:pt x="70" y="42"/>
                      <a:pt x="72" y="40"/>
                      <a:pt x="74" y="41"/>
                    </a:cubicBezTo>
                    <a:cubicBezTo>
                      <a:pt x="74" y="42"/>
                      <a:pt x="74" y="42"/>
                      <a:pt x="74" y="42"/>
                    </a:cubicBezTo>
                    <a:cubicBezTo>
                      <a:pt x="75" y="41"/>
                      <a:pt x="75" y="41"/>
                      <a:pt x="75" y="41"/>
                    </a:cubicBezTo>
                    <a:cubicBezTo>
                      <a:pt x="74" y="42"/>
                      <a:pt x="74" y="42"/>
                      <a:pt x="74" y="42"/>
                    </a:cubicBezTo>
                    <a:cubicBezTo>
                      <a:pt x="79" y="43"/>
                      <a:pt x="79" y="43"/>
                      <a:pt x="79" y="43"/>
                    </a:cubicBezTo>
                    <a:cubicBezTo>
                      <a:pt x="78" y="42"/>
                      <a:pt x="78" y="42"/>
                      <a:pt x="78" y="42"/>
                    </a:cubicBezTo>
                    <a:cubicBezTo>
                      <a:pt x="79" y="42"/>
                      <a:pt x="79" y="41"/>
                      <a:pt x="80" y="42"/>
                    </a:cubicBezTo>
                    <a:cubicBezTo>
                      <a:pt x="79" y="43"/>
                      <a:pt x="82" y="42"/>
                      <a:pt x="82" y="43"/>
                    </a:cubicBezTo>
                    <a:cubicBezTo>
                      <a:pt x="81" y="43"/>
                      <a:pt x="81" y="43"/>
                      <a:pt x="81" y="43"/>
                    </a:cubicBezTo>
                    <a:cubicBezTo>
                      <a:pt x="82" y="43"/>
                      <a:pt x="82" y="43"/>
                      <a:pt x="82" y="42"/>
                    </a:cubicBezTo>
                    <a:cubicBezTo>
                      <a:pt x="84" y="42"/>
                      <a:pt x="83" y="44"/>
                      <a:pt x="85" y="43"/>
                    </a:cubicBezTo>
                    <a:cubicBezTo>
                      <a:pt x="84" y="43"/>
                      <a:pt x="84" y="43"/>
                      <a:pt x="84" y="43"/>
                    </a:cubicBezTo>
                    <a:cubicBezTo>
                      <a:pt x="83" y="43"/>
                      <a:pt x="84" y="42"/>
                      <a:pt x="85" y="42"/>
                    </a:cubicBezTo>
                    <a:cubicBezTo>
                      <a:pt x="85" y="43"/>
                      <a:pt x="85" y="43"/>
                      <a:pt x="85" y="43"/>
                    </a:cubicBezTo>
                    <a:cubicBezTo>
                      <a:pt x="86" y="42"/>
                      <a:pt x="88" y="43"/>
                      <a:pt x="89" y="43"/>
                    </a:cubicBezTo>
                    <a:cubicBezTo>
                      <a:pt x="90" y="43"/>
                      <a:pt x="89" y="44"/>
                      <a:pt x="89" y="44"/>
                    </a:cubicBezTo>
                    <a:cubicBezTo>
                      <a:pt x="92" y="43"/>
                      <a:pt x="90" y="44"/>
                      <a:pt x="93" y="43"/>
                    </a:cubicBezTo>
                    <a:cubicBezTo>
                      <a:pt x="93" y="44"/>
                      <a:pt x="93" y="44"/>
                      <a:pt x="93" y="44"/>
                    </a:cubicBezTo>
                    <a:cubicBezTo>
                      <a:pt x="94" y="43"/>
                      <a:pt x="94" y="43"/>
                      <a:pt x="94" y="43"/>
                    </a:cubicBezTo>
                    <a:cubicBezTo>
                      <a:pt x="95" y="44"/>
                      <a:pt x="95" y="44"/>
                      <a:pt x="95" y="44"/>
                    </a:cubicBezTo>
                    <a:cubicBezTo>
                      <a:pt x="95" y="44"/>
                      <a:pt x="95" y="44"/>
                      <a:pt x="95" y="44"/>
                    </a:cubicBezTo>
                    <a:cubicBezTo>
                      <a:pt x="97" y="44"/>
                      <a:pt x="97" y="44"/>
                      <a:pt x="97" y="44"/>
                    </a:cubicBezTo>
                    <a:cubicBezTo>
                      <a:pt x="97" y="44"/>
                      <a:pt x="97" y="44"/>
                      <a:pt x="97" y="44"/>
                    </a:cubicBezTo>
                    <a:cubicBezTo>
                      <a:pt x="99" y="44"/>
                      <a:pt x="100" y="46"/>
                      <a:pt x="102" y="45"/>
                    </a:cubicBezTo>
                    <a:cubicBezTo>
                      <a:pt x="102" y="45"/>
                      <a:pt x="102" y="45"/>
                      <a:pt x="102" y="45"/>
                    </a:cubicBezTo>
                    <a:cubicBezTo>
                      <a:pt x="104" y="44"/>
                      <a:pt x="103" y="46"/>
                      <a:pt x="106" y="45"/>
                    </a:cubicBezTo>
                    <a:cubicBezTo>
                      <a:pt x="106" y="46"/>
                      <a:pt x="106" y="46"/>
                      <a:pt x="106" y="46"/>
                    </a:cubicBezTo>
                    <a:cubicBezTo>
                      <a:pt x="107" y="46"/>
                      <a:pt x="107" y="46"/>
                      <a:pt x="107" y="46"/>
                    </a:cubicBezTo>
                    <a:cubicBezTo>
                      <a:pt x="107" y="46"/>
                      <a:pt x="107" y="46"/>
                      <a:pt x="107" y="46"/>
                    </a:cubicBezTo>
                    <a:cubicBezTo>
                      <a:pt x="107" y="45"/>
                      <a:pt x="107" y="45"/>
                      <a:pt x="107" y="45"/>
                    </a:cubicBezTo>
                    <a:cubicBezTo>
                      <a:pt x="108" y="46"/>
                      <a:pt x="108" y="46"/>
                      <a:pt x="108" y="46"/>
                    </a:cubicBezTo>
                    <a:cubicBezTo>
                      <a:pt x="109" y="46"/>
                      <a:pt x="109" y="46"/>
                      <a:pt x="109" y="46"/>
                    </a:cubicBezTo>
                    <a:cubicBezTo>
                      <a:pt x="110" y="48"/>
                      <a:pt x="111" y="46"/>
                      <a:pt x="113" y="48"/>
                    </a:cubicBezTo>
                    <a:cubicBezTo>
                      <a:pt x="112" y="46"/>
                      <a:pt x="112" y="46"/>
                      <a:pt x="112" y="46"/>
                    </a:cubicBezTo>
                    <a:cubicBezTo>
                      <a:pt x="116" y="44"/>
                      <a:pt x="121" y="48"/>
                      <a:pt x="126" y="47"/>
                    </a:cubicBezTo>
                    <a:cubicBezTo>
                      <a:pt x="126" y="48"/>
                      <a:pt x="126" y="48"/>
                      <a:pt x="126" y="48"/>
                    </a:cubicBezTo>
                    <a:cubicBezTo>
                      <a:pt x="127" y="47"/>
                      <a:pt x="127" y="47"/>
                      <a:pt x="127" y="47"/>
                    </a:cubicBezTo>
                    <a:cubicBezTo>
                      <a:pt x="128" y="48"/>
                      <a:pt x="127" y="48"/>
                      <a:pt x="127" y="48"/>
                    </a:cubicBezTo>
                    <a:cubicBezTo>
                      <a:pt x="129" y="48"/>
                      <a:pt x="128" y="47"/>
                      <a:pt x="130" y="47"/>
                    </a:cubicBezTo>
                    <a:cubicBezTo>
                      <a:pt x="132" y="47"/>
                      <a:pt x="130" y="47"/>
                      <a:pt x="129" y="48"/>
                    </a:cubicBezTo>
                    <a:cubicBezTo>
                      <a:pt x="132" y="47"/>
                      <a:pt x="135" y="47"/>
                      <a:pt x="136" y="47"/>
                    </a:cubicBezTo>
                    <a:cubicBezTo>
                      <a:pt x="136" y="47"/>
                      <a:pt x="136" y="47"/>
                      <a:pt x="136" y="47"/>
                    </a:cubicBezTo>
                    <a:cubicBezTo>
                      <a:pt x="141" y="47"/>
                      <a:pt x="141" y="47"/>
                      <a:pt x="141" y="47"/>
                    </a:cubicBezTo>
                    <a:cubicBezTo>
                      <a:pt x="141" y="48"/>
                      <a:pt x="141" y="48"/>
                      <a:pt x="141" y="48"/>
                    </a:cubicBezTo>
                    <a:cubicBezTo>
                      <a:pt x="143" y="48"/>
                      <a:pt x="143" y="48"/>
                      <a:pt x="143" y="48"/>
                    </a:cubicBezTo>
                    <a:cubicBezTo>
                      <a:pt x="142" y="48"/>
                      <a:pt x="142" y="48"/>
                      <a:pt x="142" y="48"/>
                    </a:cubicBezTo>
                    <a:cubicBezTo>
                      <a:pt x="143" y="49"/>
                      <a:pt x="146" y="48"/>
                      <a:pt x="146" y="49"/>
                    </a:cubicBezTo>
                    <a:cubicBezTo>
                      <a:pt x="146" y="49"/>
                      <a:pt x="146" y="48"/>
                      <a:pt x="147" y="48"/>
                    </a:cubicBezTo>
                    <a:cubicBezTo>
                      <a:pt x="147" y="49"/>
                      <a:pt x="150" y="47"/>
                      <a:pt x="151" y="48"/>
                    </a:cubicBezTo>
                    <a:cubicBezTo>
                      <a:pt x="151" y="49"/>
                      <a:pt x="150" y="49"/>
                      <a:pt x="150" y="49"/>
                    </a:cubicBezTo>
                    <a:cubicBezTo>
                      <a:pt x="151" y="49"/>
                      <a:pt x="152" y="48"/>
                      <a:pt x="153" y="48"/>
                    </a:cubicBezTo>
                    <a:cubicBezTo>
                      <a:pt x="153" y="49"/>
                      <a:pt x="153" y="49"/>
                      <a:pt x="153" y="49"/>
                    </a:cubicBezTo>
                    <a:cubicBezTo>
                      <a:pt x="157" y="48"/>
                      <a:pt x="157" y="48"/>
                      <a:pt x="157" y="48"/>
                    </a:cubicBezTo>
                    <a:cubicBezTo>
                      <a:pt x="157" y="49"/>
                      <a:pt x="160" y="48"/>
                      <a:pt x="160" y="49"/>
                    </a:cubicBezTo>
                    <a:cubicBezTo>
                      <a:pt x="161" y="49"/>
                      <a:pt x="159" y="48"/>
                      <a:pt x="161" y="48"/>
                    </a:cubicBezTo>
                    <a:cubicBezTo>
                      <a:pt x="161" y="48"/>
                      <a:pt x="162" y="48"/>
                      <a:pt x="162" y="48"/>
                    </a:cubicBezTo>
                    <a:cubicBezTo>
                      <a:pt x="162" y="49"/>
                      <a:pt x="162" y="49"/>
                      <a:pt x="162" y="49"/>
                    </a:cubicBezTo>
                    <a:cubicBezTo>
                      <a:pt x="163" y="49"/>
                      <a:pt x="163" y="49"/>
                      <a:pt x="163" y="49"/>
                    </a:cubicBezTo>
                    <a:cubicBezTo>
                      <a:pt x="163" y="49"/>
                      <a:pt x="163" y="49"/>
                      <a:pt x="163" y="49"/>
                    </a:cubicBezTo>
                    <a:cubicBezTo>
                      <a:pt x="164" y="48"/>
                      <a:pt x="164" y="48"/>
                      <a:pt x="164" y="48"/>
                    </a:cubicBezTo>
                    <a:cubicBezTo>
                      <a:pt x="167" y="49"/>
                      <a:pt x="167" y="49"/>
                      <a:pt x="167" y="49"/>
                    </a:cubicBezTo>
                    <a:cubicBezTo>
                      <a:pt x="167" y="49"/>
                      <a:pt x="167" y="49"/>
                      <a:pt x="167" y="49"/>
                    </a:cubicBezTo>
                    <a:cubicBezTo>
                      <a:pt x="170" y="48"/>
                      <a:pt x="172" y="51"/>
                      <a:pt x="174" y="50"/>
                    </a:cubicBezTo>
                    <a:cubicBezTo>
                      <a:pt x="174" y="50"/>
                      <a:pt x="174" y="50"/>
                      <a:pt x="174" y="50"/>
                    </a:cubicBezTo>
                    <a:cubicBezTo>
                      <a:pt x="176" y="50"/>
                      <a:pt x="176" y="50"/>
                      <a:pt x="176" y="50"/>
                    </a:cubicBezTo>
                    <a:cubicBezTo>
                      <a:pt x="175" y="51"/>
                      <a:pt x="175" y="51"/>
                      <a:pt x="175" y="51"/>
                    </a:cubicBezTo>
                    <a:cubicBezTo>
                      <a:pt x="178" y="50"/>
                      <a:pt x="178" y="50"/>
                      <a:pt x="178" y="50"/>
                    </a:cubicBezTo>
                    <a:cubicBezTo>
                      <a:pt x="178" y="50"/>
                      <a:pt x="178" y="50"/>
                      <a:pt x="178" y="50"/>
                    </a:cubicBezTo>
                    <a:cubicBezTo>
                      <a:pt x="186" y="50"/>
                      <a:pt x="186" y="50"/>
                      <a:pt x="186" y="50"/>
                    </a:cubicBezTo>
                    <a:cubicBezTo>
                      <a:pt x="185" y="50"/>
                      <a:pt x="185" y="50"/>
                      <a:pt x="185" y="50"/>
                    </a:cubicBezTo>
                    <a:cubicBezTo>
                      <a:pt x="188" y="50"/>
                      <a:pt x="188" y="51"/>
                      <a:pt x="190" y="50"/>
                    </a:cubicBezTo>
                    <a:cubicBezTo>
                      <a:pt x="190" y="50"/>
                      <a:pt x="190" y="50"/>
                      <a:pt x="190" y="50"/>
                    </a:cubicBezTo>
                    <a:cubicBezTo>
                      <a:pt x="192" y="50"/>
                      <a:pt x="192" y="50"/>
                      <a:pt x="192" y="50"/>
                    </a:cubicBezTo>
                    <a:cubicBezTo>
                      <a:pt x="191" y="51"/>
                      <a:pt x="191" y="51"/>
                      <a:pt x="191" y="51"/>
                    </a:cubicBezTo>
                    <a:cubicBezTo>
                      <a:pt x="193" y="50"/>
                      <a:pt x="195" y="52"/>
                      <a:pt x="194" y="51"/>
                    </a:cubicBezTo>
                    <a:cubicBezTo>
                      <a:pt x="197" y="50"/>
                      <a:pt x="197" y="50"/>
                      <a:pt x="197" y="50"/>
                    </a:cubicBezTo>
                    <a:cubicBezTo>
                      <a:pt x="199" y="50"/>
                      <a:pt x="197" y="50"/>
                      <a:pt x="198" y="51"/>
                    </a:cubicBezTo>
                    <a:cubicBezTo>
                      <a:pt x="200" y="51"/>
                      <a:pt x="200" y="50"/>
                      <a:pt x="202" y="50"/>
                    </a:cubicBezTo>
                    <a:cubicBezTo>
                      <a:pt x="202" y="51"/>
                      <a:pt x="202" y="51"/>
                      <a:pt x="202" y="51"/>
                    </a:cubicBezTo>
                    <a:cubicBezTo>
                      <a:pt x="205" y="50"/>
                      <a:pt x="205" y="50"/>
                      <a:pt x="205" y="50"/>
                    </a:cubicBezTo>
                    <a:cubicBezTo>
                      <a:pt x="204" y="50"/>
                      <a:pt x="204" y="50"/>
                      <a:pt x="204" y="50"/>
                    </a:cubicBezTo>
                    <a:cubicBezTo>
                      <a:pt x="206" y="49"/>
                      <a:pt x="207" y="52"/>
                      <a:pt x="208" y="50"/>
                    </a:cubicBezTo>
                    <a:cubicBezTo>
                      <a:pt x="209" y="50"/>
                      <a:pt x="211" y="50"/>
                      <a:pt x="211" y="51"/>
                    </a:cubicBezTo>
                    <a:cubicBezTo>
                      <a:pt x="218" y="49"/>
                      <a:pt x="218" y="49"/>
                      <a:pt x="218" y="49"/>
                    </a:cubicBezTo>
                    <a:cubicBezTo>
                      <a:pt x="218" y="51"/>
                      <a:pt x="219" y="49"/>
                      <a:pt x="220" y="50"/>
                    </a:cubicBezTo>
                    <a:cubicBezTo>
                      <a:pt x="220" y="49"/>
                      <a:pt x="220" y="49"/>
                      <a:pt x="220" y="49"/>
                    </a:cubicBezTo>
                    <a:cubicBezTo>
                      <a:pt x="224" y="49"/>
                      <a:pt x="228" y="51"/>
                      <a:pt x="232" y="51"/>
                    </a:cubicBezTo>
                    <a:cubicBezTo>
                      <a:pt x="232" y="51"/>
                      <a:pt x="232" y="51"/>
                      <a:pt x="232" y="51"/>
                    </a:cubicBezTo>
                    <a:cubicBezTo>
                      <a:pt x="233" y="51"/>
                      <a:pt x="233" y="51"/>
                      <a:pt x="233" y="51"/>
                    </a:cubicBezTo>
                    <a:cubicBezTo>
                      <a:pt x="237" y="51"/>
                      <a:pt x="243" y="51"/>
                      <a:pt x="246" y="51"/>
                    </a:cubicBezTo>
                    <a:cubicBezTo>
                      <a:pt x="247" y="50"/>
                      <a:pt x="249" y="49"/>
                      <a:pt x="251" y="49"/>
                    </a:cubicBezTo>
                    <a:cubicBezTo>
                      <a:pt x="250" y="50"/>
                      <a:pt x="250" y="50"/>
                      <a:pt x="250" y="50"/>
                    </a:cubicBezTo>
                    <a:cubicBezTo>
                      <a:pt x="260" y="49"/>
                      <a:pt x="260" y="49"/>
                      <a:pt x="260" y="49"/>
                    </a:cubicBezTo>
                    <a:cubicBezTo>
                      <a:pt x="260" y="50"/>
                      <a:pt x="260" y="50"/>
                      <a:pt x="260" y="50"/>
                    </a:cubicBezTo>
                    <a:cubicBezTo>
                      <a:pt x="261" y="49"/>
                      <a:pt x="262" y="50"/>
                      <a:pt x="263" y="50"/>
                    </a:cubicBezTo>
                    <a:cubicBezTo>
                      <a:pt x="262" y="49"/>
                      <a:pt x="262" y="49"/>
                      <a:pt x="262" y="49"/>
                    </a:cubicBezTo>
                    <a:cubicBezTo>
                      <a:pt x="263" y="48"/>
                      <a:pt x="264" y="49"/>
                      <a:pt x="265" y="49"/>
                    </a:cubicBezTo>
                    <a:cubicBezTo>
                      <a:pt x="266" y="49"/>
                      <a:pt x="266" y="49"/>
                      <a:pt x="266" y="49"/>
                    </a:cubicBezTo>
                    <a:cubicBezTo>
                      <a:pt x="266" y="49"/>
                      <a:pt x="266" y="49"/>
                      <a:pt x="266" y="49"/>
                    </a:cubicBezTo>
                    <a:cubicBezTo>
                      <a:pt x="267" y="48"/>
                      <a:pt x="267" y="48"/>
                      <a:pt x="267" y="48"/>
                    </a:cubicBezTo>
                    <a:cubicBezTo>
                      <a:pt x="267" y="49"/>
                      <a:pt x="267" y="49"/>
                      <a:pt x="267" y="49"/>
                    </a:cubicBezTo>
                    <a:cubicBezTo>
                      <a:pt x="268" y="49"/>
                      <a:pt x="270" y="49"/>
                      <a:pt x="270" y="48"/>
                    </a:cubicBezTo>
                    <a:cubicBezTo>
                      <a:pt x="271" y="48"/>
                      <a:pt x="272" y="48"/>
                      <a:pt x="271" y="49"/>
                    </a:cubicBezTo>
                    <a:cubicBezTo>
                      <a:pt x="276" y="49"/>
                      <a:pt x="276" y="49"/>
                      <a:pt x="276" y="49"/>
                    </a:cubicBezTo>
                    <a:cubicBezTo>
                      <a:pt x="276" y="48"/>
                      <a:pt x="276" y="48"/>
                      <a:pt x="276" y="48"/>
                    </a:cubicBezTo>
                    <a:cubicBezTo>
                      <a:pt x="275" y="47"/>
                      <a:pt x="277" y="47"/>
                      <a:pt x="278" y="47"/>
                    </a:cubicBezTo>
                    <a:cubicBezTo>
                      <a:pt x="277" y="48"/>
                      <a:pt x="278" y="48"/>
                      <a:pt x="278" y="49"/>
                    </a:cubicBezTo>
                    <a:cubicBezTo>
                      <a:pt x="279" y="48"/>
                      <a:pt x="278" y="48"/>
                      <a:pt x="278" y="48"/>
                    </a:cubicBezTo>
                    <a:cubicBezTo>
                      <a:pt x="279" y="47"/>
                      <a:pt x="281" y="47"/>
                      <a:pt x="281" y="47"/>
                    </a:cubicBezTo>
                    <a:cubicBezTo>
                      <a:pt x="281" y="47"/>
                      <a:pt x="281" y="47"/>
                      <a:pt x="281" y="47"/>
                    </a:cubicBezTo>
                    <a:cubicBezTo>
                      <a:pt x="282" y="47"/>
                      <a:pt x="283" y="48"/>
                      <a:pt x="284" y="48"/>
                    </a:cubicBezTo>
                    <a:cubicBezTo>
                      <a:pt x="285" y="48"/>
                      <a:pt x="286" y="48"/>
                      <a:pt x="286" y="47"/>
                    </a:cubicBezTo>
                    <a:cubicBezTo>
                      <a:pt x="287" y="46"/>
                      <a:pt x="287" y="48"/>
                      <a:pt x="287" y="48"/>
                    </a:cubicBezTo>
                    <a:cubicBezTo>
                      <a:pt x="288" y="47"/>
                      <a:pt x="290" y="47"/>
                      <a:pt x="290" y="48"/>
                    </a:cubicBezTo>
                    <a:cubicBezTo>
                      <a:pt x="291" y="46"/>
                      <a:pt x="295" y="49"/>
                      <a:pt x="295" y="47"/>
                    </a:cubicBezTo>
                    <a:cubicBezTo>
                      <a:pt x="297" y="48"/>
                      <a:pt x="297" y="48"/>
                      <a:pt x="297" y="48"/>
                    </a:cubicBezTo>
                    <a:cubicBezTo>
                      <a:pt x="297" y="47"/>
                      <a:pt x="297" y="46"/>
                      <a:pt x="298" y="46"/>
                    </a:cubicBezTo>
                    <a:cubicBezTo>
                      <a:pt x="299" y="46"/>
                      <a:pt x="299" y="47"/>
                      <a:pt x="299" y="48"/>
                    </a:cubicBezTo>
                    <a:cubicBezTo>
                      <a:pt x="300" y="46"/>
                      <a:pt x="300" y="46"/>
                      <a:pt x="300" y="46"/>
                    </a:cubicBezTo>
                    <a:cubicBezTo>
                      <a:pt x="306" y="47"/>
                      <a:pt x="313" y="45"/>
                      <a:pt x="320" y="46"/>
                    </a:cubicBezTo>
                    <a:cubicBezTo>
                      <a:pt x="330" y="45"/>
                      <a:pt x="330" y="45"/>
                      <a:pt x="330" y="45"/>
                    </a:cubicBezTo>
                    <a:cubicBezTo>
                      <a:pt x="330" y="45"/>
                      <a:pt x="330" y="45"/>
                      <a:pt x="330" y="45"/>
                    </a:cubicBezTo>
                    <a:cubicBezTo>
                      <a:pt x="333" y="45"/>
                      <a:pt x="333" y="45"/>
                      <a:pt x="333" y="45"/>
                    </a:cubicBezTo>
                    <a:cubicBezTo>
                      <a:pt x="331" y="45"/>
                      <a:pt x="331" y="45"/>
                      <a:pt x="331" y="45"/>
                    </a:cubicBezTo>
                    <a:cubicBezTo>
                      <a:pt x="333" y="44"/>
                      <a:pt x="333" y="44"/>
                      <a:pt x="333" y="44"/>
                    </a:cubicBezTo>
                    <a:cubicBezTo>
                      <a:pt x="336" y="44"/>
                      <a:pt x="341" y="45"/>
                      <a:pt x="346" y="43"/>
                    </a:cubicBezTo>
                    <a:cubicBezTo>
                      <a:pt x="349" y="41"/>
                      <a:pt x="348" y="45"/>
                      <a:pt x="351" y="43"/>
                    </a:cubicBezTo>
                    <a:cubicBezTo>
                      <a:pt x="350" y="44"/>
                      <a:pt x="350" y="44"/>
                      <a:pt x="350" y="44"/>
                    </a:cubicBezTo>
                    <a:cubicBezTo>
                      <a:pt x="358" y="41"/>
                      <a:pt x="358" y="41"/>
                      <a:pt x="358" y="41"/>
                    </a:cubicBezTo>
                    <a:cubicBezTo>
                      <a:pt x="358" y="43"/>
                      <a:pt x="360" y="40"/>
                      <a:pt x="359" y="42"/>
                    </a:cubicBezTo>
                    <a:cubicBezTo>
                      <a:pt x="360" y="41"/>
                      <a:pt x="360" y="41"/>
                      <a:pt x="360" y="41"/>
                    </a:cubicBezTo>
                    <a:cubicBezTo>
                      <a:pt x="360" y="41"/>
                      <a:pt x="362" y="41"/>
                      <a:pt x="362" y="42"/>
                    </a:cubicBezTo>
                    <a:cubicBezTo>
                      <a:pt x="363" y="41"/>
                      <a:pt x="363" y="41"/>
                      <a:pt x="363" y="41"/>
                    </a:cubicBezTo>
                    <a:cubicBezTo>
                      <a:pt x="363" y="41"/>
                      <a:pt x="363" y="41"/>
                      <a:pt x="363" y="41"/>
                    </a:cubicBezTo>
                    <a:cubicBezTo>
                      <a:pt x="365" y="41"/>
                      <a:pt x="369" y="40"/>
                      <a:pt x="370" y="42"/>
                    </a:cubicBezTo>
                    <a:cubicBezTo>
                      <a:pt x="374" y="40"/>
                      <a:pt x="381" y="39"/>
                      <a:pt x="387" y="39"/>
                    </a:cubicBezTo>
                    <a:cubicBezTo>
                      <a:pt x="390" y="37"/>
                      <a:pt x="390" y="37"/>
                      <a:pt x="390" y="37"/>
                    </a:cubicBezTo>
                    <a:cubicBezTo>
                      <a:pt x="392" y="38"/>
                      <a:pt x="392" y="38"/>
                      <a:pt x="392" y="38"/>
                    </a:cubicBezTo>
                    <a:cubicBezTo>
                      <a:pt x="393" y="38"/>
                      <a:pt x="394" y="36"/>
                      <a:pt x="396" y="37"/>
                    </a:cubicBezTo>
                    <a:cubicBezTo>
                      <a:pt x="395" y="37"/>
                      <a:pt x="395" y="37"/>
                      <a:pt x="395" y="37"/>
                    </a:cubicBezTo>
                    <a:cubicBezTo>
                      <a:pt x="397" y="37"/>
                      <a:pt x="398" y="37"/>
                      <a:pt x="399" y="36"/>
                    </a:cubicBezTo>
                    <a:cubicBezTo>
                      <a:pt x="401" y="36"/>
                      <a:pt x="402" y="36"/>
                      <a:pt x="402" y="37"/>
                    </a:cubicBezTo>
                    <a:cubicBezTo>
                      <a:pt x="402" y="35"/>
                      <a:pt x="405" y="37"/>
                      <a:pt x="405" y="37"/>
                    </a:cubicBezTo>
                    <a:cubicBezTo>
                      <a:pt x="404" y="38"/>
                      <a:pt x="480" y="26"/>
                      <a:pt x="494" y="7"/>
                    </a:cubicBezTo>
                    <a:cubicBezTo>
                      <a:pt x="494" y="6"/>
                      <a:pt x="495" y="5"/>
                      <a:pt x="494" y="4"/>
                    </a:cubicBezTo>
                    <a:cubicBezTo>
                      <a:pt x="495" y="3"/>
                      <a:pt x="496" y="4"/>
                      <a:pt x="496" y="4"/>
                    </a:cubicBezTo>
                    <a:cubicBezTo>
                      <a:pt x="494" y="4"/>
                      <a:pt x="496" y="2"/>
                      <a:pt x="494" y="1"/>
                    </a:cubicBezTo>
                    <a:cubicBezTo>
                      <a:pt x="495" y="1"/>
                      <a:pt x="495" y="1"/>
                      <a:pt x="495" y="1"/>
                    </a:cubicBezTo>
                    <a:cubicBezTo>
                      <a:pt x="495" y="0"/>
                      <a:pt x="494" y="2"/>
                      <a:pt x="493" y="1"/>
                    </a:cubicBezTo>
                    <a:cubicBezTo>
                      <a:pt x="494" y="2"/>
                      <a:pt x="494" y="2"/>
                      <a:pt x="494" y="2"/>
                    </a:cubicBezTo>
                    <a:cubicBezTo>
                      <a:pt x="492" y="2"/>
                      <a:pt x="492" y="2"/>
                      <a:pt x="492" y="2"/>
                    </a:cubicBezTo>
                    <a:cubicBezTo>
                      <a:pt x="491" y="3"/>
                      <a:pt x="492" y="5"/>
                      <a:pt x="489" y="5"/>
                    </a:cubicBezTo>
                    <a:cubicBezTo>
                      <a:pt x="490" y="5"/>
                      <a:pt x="490" y="5"/>
                      <a:pt x="490" y="5"/>
                    </a:cubicBezTo>
                    <a:cubicBezTo>
                      <a:pt x="488" y="5"/>
                      <a:pt x="489" y="4"/>
                      <a:pt x="488" y="4"/>
                    </a:cubicBezTo>
                    <a:cubicBezTo>
                      <a:pt x="488" y="4"/>
                      <a:pt x="488" y="4"/>
                      <a:pt x="488" y="4"/>
                    </a:cubicBezTo>
                    <a:cubicBezTo>
                      <a:pt x="487" y="4"/>
                      <a:pt x="487" y="4"/>
                      <a:pt x="487" y="4"/>
                    </a:cubicBezTo>
                    <a:cubicBezTo>
                      <a:pt x="488" y="4"/>
                      <a:pt x="489" y="2"/>
                      <a:pt x="488" y="3"/>
                    </a:cubicBezTo>
                    <a:cubicBezTo>
                      <a:pt x="486" y="3"/>
                      <a:pt x="489" y="3"/>
                      <a:pt x="488" y="3"/>
                    </a:cubicBezTo>
                    <a:cubicBezTo>
                      <a:pt x="487" y="4"/>
                      <a:pt x="487" y="3"/>
                      <a:pt x="487" y="3"/>
                    </a:cubicBezTo>
                    <a:cubicBezTo>
                      <a:pt x="485" y="3"/>
                      <a:pt x="485" y="3"/>
                      <a:pt x="485" y="3"/>
                    </a:cubicBezTo>
                    <a:cubicBezTo>
                      <a:pt x="485" y="3"/>
                      <a:pt x="486" y="3"/>
                      <a:pt x="485" y="3"/>
                    </a:cubicBezTo>
                    <a:cubicBezTo>
                      <a:pt x="484" y="4"/>
                      <a:pt x="484" y="4"/>
                      <a:pt x="484" y="4"/>
                    </a:cubicBezTo>
                    <a:cubicBezTo>
                      <a:pt x="483" y="3"/>
                      <a:pt x="482" y="6"/>
                      <a:pt x="480" y="5"/>
                    </a:cubicBezTo>
                    <a:cubicBezTo>
                      <a:pt x="482" y="4"/>
                      <a:pt x="480" y="4"/>
                      <a:pt x="480" y="3"/>
                    </a:cubicBezTo>
                    <a:cubicBezTo>
                      <a:pt x="477" y="5"/>
                      <a:pt x="477" y="5"/>
                      <a:pt x="477" y="5"/>
                    </a:cubicBezTo>
                    <a:cubicBezTo>
                      <a:pt x="477" y="4"/>
                      <a:pt x="477" y="4"/>
                      <a:pt x="477" y="4"/>
                    </a:cubicBezTo>
                    <a:cubicBezTo>
                      <a:pt x="476" y="5"/>
                      <a:pt x="476" y="5"/>
                      <a:pt x="476" y="5"/>
                    </a:cubicBezTo>
                    <a:cubicBezTo>
                      <a:pt x="475" y="5"/>
                      <a:pt x="473" y="6"/>
                      <a:pt x="473" y="5"/>
                    </a:cubicBezTo>
                    <a:cubicBezTo>
                      <a:pt x="471" y="5"/>
                      <a:pt x="473" y="7"/>
                      <a:pt x="470" y="7"/>
                    </a:cubicBezTo>
                    <a:cubicBezTo>
                      <a:pt x="470" y="6"/>
                      <a:pt x="472" y="6"/>
                      <a:pt x="471" y="6"/>
                    </a:cubicBezTo>
                    <a:cubicBezTo>
                      <a:pt x="469" y="7"/>
                      <a:pt x="469" y="7"/>
                      <a:pt x="469" y="7"/>
                    </a:cubicBezTo>
                    <a:cubicBezTo>
                      <a:pt x="469" y="5"/>
                      <a:pt x="469" y="5"/>
                      <a:pt x="469" y="5"/>
                    </a:cubicBezTo>
                    <a:cubicBezTo>
                      <a:pt x="463" y="6"/>
                      <a:pt x="459" y="4"/>
                      <a:pt x="454" y="7"/>
                    </a:cubicBezTo>
                    <a:cubicBezTo>
                      <a:pt x="453" y="6"/>
                      <a:pt x="454" y="6"/>
                      <a:pt x="455" y="5"/>
                    </a:cubicBezTo>
                    <a:cubicBezTo>
                      <a:pt x="451" y="8"/>
                      <a:pt x="448" y="5"/>
                      <a:pt x="445" y="6"/>
                    </a:cubicBezTo>
                    <a:cubicBezTo>
                      <a:pt x="445" y="7"/>
                      <a:pt x="445" y="7"/>
                      <a:pt x="445" y="7"/>
                    </a:cubicBezTo>
                    <a:cubicBezTo>
                      <a:pt x="440" y="6"/>
                      <a:pt x="435" y="8"/>
                      <a:pt x="429" y="9"/>
                    </a:cubicBezTo>
                    <a:cubicBezTo>
                      <a:pt x="430" y="9"/>
                      <a:pt x="430" y="9"/>
                      <a:pt x="430" y="9"/>
                    </a:cubicBezTo>
                    <a:cubicBezTo>
                      <a:pt x="427" y="11"/>
                      <a:pt x="427" y="11"/>
                      <a:pt x="427" y="11"/>
                    </a:cubicBezTo>
                    <a:cubicBezTo>
                      <a:pt x="427" y="10"/>
                      <a:pt x="427" y="9"/>
                      <a:pt x="426" y="10"/>
                    </a:cubicBezTo>
                    <a:cubicBezTo>
                      <a:pt x="427" y="10"/>
                      <a:pt x="427" y="10"/>
                      <a:pt x="427" y="10"/>
                    </a:cubicBezTo>
                    <a:cubicBezTo>
                      <a:pt x="422" y="10"/>
                      <a:pt x="412" y="12"/>
                      <a:pt x="404" y="12"/>
                    </a:cubicBezTo>
                    <a:cubicBezTo>
                      <a:pt x="394" y="15"/>
                      <a:pt x="382" y="15"/>
                      <a:pt x="372" y="17"/>
                    </a:cubicBezTo>
                    <a:cubicBezTo>
                      <a:pt x="374" y="17"/>
                      <a:pt x="373" y="18"/>
                      <a:pt x="372" y="18"/>
                    </a:cubicBezTo>
                    <a:cubicBezTo>
                      <a:pt x="368" y="16"/>
                      <a:pt x="366" y="19"/>
                      <a:pt x="363" y="18"/>
                    </a:cubicBezTo>
                    <a:cubicBezTo>
                      <a:pt x="357" y="19"/>
                      <a:pt x="351" y="17"/>
                      <a:pt x="346" y="20"/>
                    </a:cubicBezTo>
                    <a:cubicBezTo>
                      <a:pt x="345" y="20"/>
                      <a:pt x="345" y="20"/>
                      <a:pt x="345" y="20"/>
                    </a:cubicBezTo>
                    <a:cubicBezTo>
                      <a:pt x="343" y="20"/>
                      <a:pt x="343" y="20"/>
                      <a:pt x="343" y="20"/>
                    </a:cubicBezTo>
                    <a:cubicBezTo>
                      <a:pt x="343" y="20"/>
                      <a:pt x="343" y="20"/>
                      <a:pt x="343" y="20"/>
                    </a:cubicBezTo>
                    <a:cubicBezTo>
                      <a:pt x="341" y="20"/>
                      <a:pt x="339" y="21"/>
                      <a:pt x="338" y="21"/>
                    </a:cubicBezTo>
                    <a:cubicBezTo>
                      <a:pt x="338" y="21"/>
                      <a:pt x="338" y="21"/>
                      <a:pt x="338" y="21"/>
                    </a:cubicBezTo>
                    <a:cubicBezTo>
                      <a:pt x="336" y="22"/>
                      <a:pt x="337" y="21"/>
                      <a:pt x="336" y="21"/>
                    </a:cubicBezTo>
                    <a:cubicBezTo>
                      <a:pt x="336" y="21"/>
                      <a:pt x="336" y="21"/>
                      <a:pt x="336" y="21"/>
                    </a:cubicBezTo>
                    <a:cubicBezTo>
                      <a:pt x="334" y="22"/>
                      <a:pt x="334" y="22"/>
                      <a:pt x="334" y="22"/>
                    </a:cubicBezTo>
                    <a:cubicBezTo>
                      <a:pt x="334" y="20"/>
                      <a:pt x="331" y="22"/>
                      <a:pt x="330" y="22"/>
                    </a:cubicBezTo>
                    <a:cubicBezTo>
                      <a:pt x="328" y="22"/>
                      <a:pt x="325" y="23"/>
                      <a:pt x="323" y="23"/>
                    </a:cubicBezTo>
                    <a:cubicBezTo>
                      <a:pt x="322" y="22"/>
                      <a:pt x="319" y="22"/>
                      <a:pt x="317" y="22"/>
                    </a:cubicBezTo>
                    <a:cubicBezTo>
                      <a:pt x="313" y="23"/>
                      <a:pt x="308" y="23"/>
                      <a:pt x="303" y="23"/>
                    </a:cubicBezTo>
                    <a:cubicBezTo>
                      <a:pt x="304" y="24"/>
                      <a:pt x="304" y="24"/>
                      <a:pt x="304" y="24"/>
                    </a:cubicBezTo>
                    <a:cubicBezTo>
                      <a:pt x="302" y="25"/>
                      <a:pt x="302" y="25"/>
                      <a:pt x="302" y="25"/>
                    </a:cubicBezTo>
                    <a:cubicBezTo>
                      <a:pt x="302" y="24"/>
                      <a:pt x="302" y="24"/>
                      <a:pt x="302" y="24"/>
                    </a:cubicBezTo>
                    <a:cubicBezTo>
                      <a:pt x="301" y="23"/>
                      <a:pt x="300" y="25"/>
                      <a:pt x="298" y="24"/>
                    </a:cubicBezTo>
                    <a:cubicBezTo>
                      <a:pt x="299" y="25"/>
                      <a:pt x="299" y="24"/>
                      <a:pt x="300" y="24"/>
                    </a:cubicBezTo>
                    <a:cubicBezTo>
                      <a:pt x="301" y="24"/>
                      <a:pt x="300" y="26"/>
                      <a:pt x="299" y="25"/>
                    </a:cubicBezTo>
                    <a:cubicBezTo>
                      <a:pt x="299" y="25"/>
                      <a:pt x="299" y="25"/>
                      <a:pt x="299" y="25"/>
                    </a:cubicBezTo>
                    <a:cubicBezTo>
                      <a:pt x="298" y="25"/>
                      <a:pt x="298" y="25"/>
                      <a:pt x="298" y="25"/>
                    </a:cubicBezTo>
                    <a:cubicBezTo>
                      <a:pt x="297" y="24"/>
                      <a:pt x="297" y="24"/>
                      <a:pt x="297" y="24"/>
                    </a:cubicBezTo>
                    <a:cubicBezTo>
                      <a:pt x="293" y="24"/>
                      <a:pt x="290" y="26"/>
                      <a:pt x="286" y="25"/>
                    </a:cubicBezTo>
                    <a:cubicBezTo>
                      <a:pt x="286" y="24"/>
                      <a:pt x="283" y="26"/>
                      <a:pt x="283" y="24"/>
                    </a:cubicBezTo>
                    <a:cubicBezTo>
                      <a:pt x="281" y="25"/>
                      <a:pt x="284" y="25"/>
                      <a:pt x="283" y="27"/>
                    </a:cubicBezTo>
                    <a:cubicBezTo>
                      <a:pt x="281" y="27"/>
                      <a:pt x="281" y="27"/>
                      <a:pt x="281" y="27"/>
                    </a:cubicBezTo>
                    <a:cubicBezTo>
                      <a:pt x="281" y="25"/>
                      <a:pt x="281" y="25"/>
                      <a:pt x="281" y="25"/>
                    </a:cubicBezTo>
                    <a:cubicBezTo>
                      <a:pt x="279" y="26"/>
                      <a:pt x="279" y="26"/>
                      <a:pt x="279" y="26"/>
                    </a:cubicBezTo>
                    <a:cubicBezTo>
                      <a:pt x="280" y="25"/>
                      <a:pt x="280" y="25"/>
                      <a:pt x="280" y="25"/>
                    </a:cubicBezTo>
                    <a:cubicBezTo>
                      <a:pt x="276" y="26"/>
                      <a:pt x="274" y="24"/>
                      <a:pt x="271" y="26"/>
                    </a:cubicBezTo>
                    <a:cubicBezTo>
                      <a:pt x="272" y="26"/>
                      <a:pt x="272" y="26"/>
                      <a:pt x="272" y="26"/>
                    </a:cubicBezTo>
                    <a:cubicBezTo>
                      <a:pt x="269" y="28"/>
                      <a:pt x="269" y="25"/>
                      <a:pt x="266" y="26"/>
                    </a:cubicBezTo>
                    <a:cubicBezTo>
                      <a:pt x="267" y="26"/>
                      <a:pt x="267" y="26"/>
                      <a:pt x="267" y="26"/>
                    </a:cubicBezTo>
                    <a:cubicBezTo>
                      <a:pt x="266" y="26"/>
                      <a:pt x="265" y="27"/>
                      <a:pt x="264" y="26"/>
                    </a:cubicBezTo>
                    <a:cubicBezTo>
                      <a:pt x="263" y="25"/>
                      <a:pt x="265" y="25"/>
                      <a:pt x="266" y="25"/>
                    </a:cubicBezTo>
                    <a:cubicBezTo>
                      <a:pt x="265" y="25"/>
                      <a:pt x="262" y="25"/>
                      <a:pt x="263" y="26"/>
                    </a:cubicBezTo>
                    <a:cubicBezTo>
                      <a:pt x="260" y="25"/>
                      <a:pt x="260" y="25"/>
                      <a:pt x="260" y="25"/>
                    </a:cubicBezTo>
                    <a:cubicBezTo>
                      <a:pt x="260" y="26"/>
                      <a:pt x="262" y="26"/>
                      <a:pt x="261" y="27"/>
                    </a:cubicBezTo>
                    <a:cubicBezTo>
                      <a:pt x="254" y="26"/>
                      <a:pt x="254" y="26"/>
                      <a:pt x="254" y="26"/>
                    </a:cubicBezTo>
                    <a:cubicBezTo>
                      <a:pt x="254" y="25"/>
                      <a:pt x="254" y="25"/>
                      <a:pt x="254" y="25"/>
                    </a:cubicBezTo>
                    <a:cubicBezTo>
                      <a:pt x="253" y="27"/>
                      <a:pt x="253" y="25"/>
                      <a:pt x="250" y="2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Rectangle 514"/>
              <p:cNvSpPr>
                <a:spLocks noChangeArrowheads="1"/>
              </p:cNvSpPr>
              <p:nvPr/>
            </p:nvSpPr>
            <p:spPr bwMode="auto">
              <a:xfrm>
                <a:off x="2896" y="202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515"/>
              <p:cNvSpPr>
                <a:spLocks/>
              </p:cNvSpPr>
              <p:nvPr/>
            </p:nvSpPr>
            <p:spPr bwMode="auto">
              <a:xfrm>
                <a:off x="2909" y="202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516"/>
              <p:cNvSpPr>
                <a:spLocks/>
              </p:cNvSpPr>
              <p:nvPr/>
            </p:nvSpPr>
            <p:spPr bwMode="auto">
              <a:xfrm>
                <a:off x="2912" y="2026"/>
                <a:ext cx="1" cy="0"/>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1" y="1"/>
                      <a:pt x="1" y="1"/>
                    </a:cubicBez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517"/>
              <p:cNvSpPr>
                <a:spLocks/>
              </p:cNvSpPr>
              <p:nvPr/>
            </p:nvSpPr>
            <p:spPr bwMode="auto">
              <a:xfrm>
                <a:off x="2888" y="202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518"/>
              <p:cNvSpPr>
                <a:spLocks/>
              </p:cNvSpPr>
              <p:nvPr/>
            </p:nvSpPr>
            <p:spPr bwMode="auto">
              <a:xfrm>
                <a:off x="2866" y="202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519"/>
              <p:cNvSpPr>
                <a:spLocks/>
              </p:cNvSpPr>
              <p:nvPr/>
            </p:nvSpPr>
            <p:spPr bwMode="auto">
              <a:xfrm>
                <a:off x="2867" y="2026"/>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520"/>
              <p:cNvSpPr>
                <a:spLocks/>
              </p:cNvSpPr>
              <p:nvPr/>
            </p:nvSpPr>
            <p:spPr bwMode="auto">
              <a:xfrm>
                <a:off x="2893" y="202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Rectangle 521"/>
              <p:cNvSpPr>
                <a:spLocks noChangeArrowheads="1"/>
              </p:cNvSpPr>
              <p:nvPr/>
            </p:nvSpPr>
            <p:spPr bwMode="auto">
              <a:xfrm>
                <a:off x="2868" y="202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Freeform 522"/>
              <p:cNvSpPr>
                <a:spLocks/>
              </p:cNvSpPr>
              <p:nvPr/>
            </p:nvSpPr>
            <p:spPr bwMode="auto">
              <a:xfrm>
                <a:off x="2866" y="202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Freeform 523"/>
              <p:cNvSpPr>
                <a:spLocks/>
              </p:cNvSpPr>
              <p:nvPr/>
            </p:nvSpPr>
            <p:spPr bwMode="auto">
              <a:xfrm>
                <a:off x="2880" y="2027"/>
                <a:ext cx="0" cy="0"/>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524"/>
              <p:cNvSpPr>
                <a:spLocks/>
              </p:cNvSpPr>
              <p:nvPr/>
            </p:nvSpPr>
            <p:spPr bwMode="auto">
              <a:xfrm>
                <a:off x="2869" y="2025"/>
                <a:ext cx="0" cy="1"/>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525"/>
              <p:cNvSpPr>
                <a:spLocks/>
              </p:cNvSpPr>
              <p:nvPr/>
            </p:nvSpPr>
            <p:spPr bwMode="auto">
              <a:xfrm>
                <a:off x="2864" y="2025"/>
                <a:ext cx="1"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lnTo>
                      <a:pt x="1" y="0"/>
                    </a:ln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526"/>
              <p:cNvSpPr>
                <a:spLocks/>
              </p:cNvSpPr>
              <p:nvPr/>
            </p:nvSpPr>
            <p:spPr bwMode="auto">
              <a:xfrm>
                <a:off x="2875" y="202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527"/>
              <p:cNvSpPr>
                <a:spLocks/>
              </p:cNvSpPr>
              <p:nvPr/>
            </p:nvSpPr>
            <p:spPr bwMode="auto">
              <a:xfrm>
                <a:off x="2906" y="202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528"/>
              <p:cNvSpPr>
                <a:spLocks/>
              </p:cNvSpPr>
              <p:nvPr/>
            </p:nvSpPr>
            <p:spPr bwMode="auto">
              <a:xfrm>
                <a:off x="2914" y="202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Rectangle 529"/>
              <p:cNvSpPr>
                <a:spLocks noChangeArrowheads="1"/>
              </p:cNvSpPr>
              <p:nvPr/>
            </p:nvSpPr>
            <p:spPr bwMode="auto">
              <a:xfrm>
                <a:off x="2900" y="202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530"/>
              <p:cNvSpPr>
                <a:spLocks/>
              </p:cNvSpPr>
              <p:nvPr/>
            </p:nvSpPr>
            <p:spPr bwMode="auto">
              <a:xfrm>
                <a:off x="2933" y="202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Freeform 531"/>
              <p:cNvSpPr>
                <a:spLocks/>
              </p:cNvSpPr>
              <p:nvPr/>
            </p:nvSpPr>
            <p:spPr bwMode="auto">
              <a:xfrm>
                <a:off x="2922" y="202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532"/>
              <p:cNvSpPr>
                <a:spLocks/>
              </p:cNvSpPr>
              <p:nvPr/>
            </p:nvSpPr>
            <p:spPr bwMode="auto">
              <a:xfrm>
                <a:off x="2898" y="201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7" name="Freeform 533"/>
              <p:cNvSpPr>
                <a:spLocks/>
              </p:cNvSpPr>
              <p:nvPr/>
            </p:nvSpPr>
            <p:spPr bwMode="auto">
              <a:xfrm>
                <a:off x="2893" y="201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534"/>
              <p:cNvSpPr>
                <a:spLocks/>
              </p:cNvSpPr>
              <p:nvPr/>
            </p:nvSpPr>
            <p:spPr bwMode="auto">
              <a:xfrm>
                <a:off x="2894" y="2019"/>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9" name="Freeform 535"/>
              <p:cNvSpPr>
                <a:spLocks/>
              </p:cNvSpPr>
              <p:nvPr/>
            </p:nvSpPr>
            <p:spPr bwMode="auto">
              <a:xfrm>
                <a:off x="2895" y="201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Freeform 536"/>
              <p:cNvSpPr>
                <a:spLocks/>
              </p:cNvSpPr>
              <p:nvPr/>
            </p:nvSpPr>
            <p:spPr bwMode="auto">
              <a:xfrm>
                <a:off x="2999" y="201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Freeform 537"/>
              <p:cNvSpPr>
                <a:spLocks/>
              </p:cNvSpPr>
              <p:nvPr/>
            </p:nvSpPr>
            <p:spPr bwMode="auto">
              <a:xfrm>
                <a:off x="2950" y="202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Freeform 538"/>
              <p:cNvSpPr>
                <a:spLocks/>
              </p:cNvSpPr>
              <p:nvPr/>
            </p:nvSpPr>
            <p:spPr bwMode="auto">
              <a:xfrm>
                <a:off x="2999" y="201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539"/>
              <p:cNvSpPr>
                <a:spLocks/>
              </p:cNvSpPr>
              <p:nvPr/>
            </p:nvSpPr>
            <p:spPr bwMode="auto">
              <a:xfrm>
                <a:off x="2900" y="2017"/>
                <a:ext cx="1" cy="0"/>
              </a:xfrm>
              <a:custGeom>
                <a:avLst/>
                <a:gdLst>
                  <a:gd name="T0" fmla="*/ 0 w 2"/>
                  <a:gd name="T1" fmla="*/ 1 h 1"/>
                  <a:gd name="T2" fmla="*/ 2 w 2"/>
                  <a:gd name="T3" fmla="*/ 1 h 1"/>
                  <a:gd name="T4" fmla="*/ 0 w 2"/>
                  <a:gd name="T5" fmla="*/ 1 h 1"/>
                </a:gdLst>
                <a:ahLst/>
                <a:cxnLst>
                  <a:cxn ang="0">
                    <a:pos x="T0" y="T1"/>
                  </a:cxn>
                  <a:cxn ang="0">
                    <a:pos x="T2" y="T3"/>
                  </a:cxn>
                  <a:cxn ang="0">
                    <a:pos x="T4" y="T5"/>
                  </a:cxn>
                </a:cxnLst>
                <a:rect l="0" t="0" r="r" b="b"/>
                <a:pathLst>
                  <a:path w="2" h="1">
                    <a:moveTo>
                      <a:pt x="0" y="1"/>
                    </a:moveTo>
                    <a:cubicBezTo>
                      <a:pt x="2" y="1"/>
                      <a:pt x="2" y="1"/>
                      <a:pt x="2" y="1"/>
                    </a:cubicBezTo>
                    <a:cubicBezTo>
                      <a:pt x="1" y="1"/>
                      <a:pt x="1"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540"/>
              <p:cNvSpPr>
                <a:spLocks/>
              </p:cNvSpPr>
              <p:nvPr/>
            </p:nvSpPr>
            <p:spPr bwMode="auto">
              <a:xfrm>
                <a:off x="2952" y="2015"/>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Rectangle 541"/>
              <p:cNvSpPr>
                <a:spLocks noChangeArrowheads="1"/>
              </p:cNvSpPr>
              <p:nvPr/>
            </p:nvSpPr>
            <p:spPr bwMode="auto">
              <a:xfrm>
                <a:off x="2998" y="201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Rectangle 542"/>
              <p:cNvSpPr>
                <a:spLocks noChangeArrowheads="1"/>
              </p:cNvSpPr>
              <p:nvPr/>
            </p:nvSpPr>
            <p:spPr bwMode="auto">
              <a:xfrm>
                <a:off x="2967" y="202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Freeform 543"/>
              <p:cNvSpPr>
                <a:spLocks/>
              </p:cNvSpPr>
              <p:nvPr/>
            </p:nvSpPr>
            <p:spPr bwMode="auto">
              <a:xfrm>
                <a:off x="2968" y="202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Freeform 544"/>
              <p:cNvSpPr>
                <a:spLocks/>
              </p:cNvSpPr>
              <p:nvPr/>
            </p:nvSpPr>
            <p:spPr bwMode="auto">
              <a:xfrm>
                <a:off x="2999" y="2011"/>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545"/>
              <p:cNvSpPr>
                <a:spLocks/>
              </p:cNvSpPr>
              <p:nvPr/>
            </p:nvSpPr>
            <p:spPr bwMode="auto">
              <a:xfrm>
                <a:off x="2978" y="201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Freeform 546"/>
              <p:cNvSpPr>
                <a:spLocks/>
              </p:cNvSpPr>
              <p:nvPr/>
            </p:nvSpPr>
            <p:spPr bwMode="auto">
              <a:xfrm>
                <a:off x="2921" y="202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Rectangle 547"/>
              <p:cNvSpPr>
                <a:spLocks noChangeArrowheads="1"/>
              </p:cNvSpPr>
              <p:nvPr/>
            </p:nvSpPr>
            <p:spPr bwMode="auto">
              <a:xfrm>
                <a:off x="2928" y="201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Freeform 548"/>
              <p:cNvSpPr>
                <a:spLocks/>
              </p:cNvSpPr>
              <p:nvPr/>
            </p:nvSpPr>
            <p:spPr bwMode="auto">
              <a:xfrm>
                <a:off x="2928" y="201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Freeform 549"/>
              <p:cNvSpPr>
                <a:spLocks/>
              </p:cNvSpPr>
              <p:nvPr/>
            </p:nvSpPr>
            <p:spPr bwMode="auto">
              <a:xfrm>
                <a:off x="2929" y="20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 name="Rectangle 550"/>
              <p:cNvSpPr>
                <a:spLocks noChangeArrowheads="1"/>
              </p:cNvSpPr>
              <p:nvPr/>
            </p:nvSpPr>
            <p:spPr bwMode="auto">
              <a:xfrm>
                <a:off x="2921" y="201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551"/>
              <p:cNvSpPr>
                <a:spLocks/>
              </p:cNvSpPr>
              <p:nvPr/>
            </p:nvSpPr>
            <p:spPr bwMode="auto">
              <a:xfrm>
                <a:off x="2923" y="20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6" name="Rectangle 552"/>
              <p:cNvSpPr>
                <a:spLocks noChangeArrowheads="1"/>
              </p:cNvSpPr>
              <p:nvPr/>
            </p:nvSpPr>
            <p:spPr bwMode="auto">
              <a:xfrm>
                <a:off x="2932" y="201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 name="Freeform 553"/>
              <p:cNvSpPr>
                <a:spLocks/>
              </p:cNvSpPr>
              <p:nvPr/>
            </p:nvSpPr>
            <p:spPr bwMode="auto">
              <a:xfrm>
                <a:off x="2891" y="2009"/>
                <a:ext cx="109" cy="15"/>
              </a:xfrm>
              <a:custGeom>
                <a:avLst/>
                <a:gdLst>
                  <a:gd name="T0" fmla="*/ 144 w 321"/>
                  <a:gd name="T1" fmla="*/ 19 h 44"/>
                  <a:gd name="T2" fmla="*/ 130 w 321"/>
                  <a:gd name="T3" fmla="*/ 21 h 44"/>
                  <a:gd name="T4" fmla="*/ 122 w 321"/>
                  <a:gd name="T5" fmla="*/ 23 h 44"/>
                  <a:gd name="T6" fmla="*/ 118 w 321"/>
                  <a:gd name="T7" fmla="*/ 24 h 44"/>
                  <a:gd name="T8" fmla="*/ 111 w 321"/>
                  <a:gd name="T9" fmla="*/ 24 h 44"/>
                  <a:gd name="T10" fmla="*/ 109 w 321"/>
                  <a:gd name="T11" fmla="*/ 24 h 44"/>
                  <a:gd name="T12" fmla="*/ 105 w 321"/>
                  <a:gd name="T13" fmla="*/ 24 h 44"/>
                  <a:gd name="T14" fmla="*/ 97 w 321"/>
                  <a:gd name="T15" fmla="*/ 21 h 44"/>
                  <a:gd name="T16" fmla="*/ 92 w 321"/>
                  <a:gd name="T17" fmla="*/ 24 h 44"/>
                  <a:gd name="T18" fmla="*/ 83 w 321"/>
                  <a:gd name="T19" fmla="*/ 25 h 44"/>
                  <a:gd name="T20" fmla="*/ 79 w 321"/>
                  <a:gd name="T21" fmla="*/ 24 h 44"/>
                  <a:gd name="T22" fmla="*/ 73 w 321"/>
                  <a:gd name="T23" fmla="*/ 25 h 44"/>
                  <a:gd name="T24" fmla="*/ 68 w 321"/>
                  <a:gd name="T25" fmla="*/ 23 h 44"/>
                  <a:gd name="T26" fmla="*/ 59 w 321"/>
                  <a:gd name="T27" fmla="*/ 26 h 44"/>
                  <a:gd name="T28" fmla="*/ 50 w 321"/>
                  <a:gd name="T29" fmla="*/ 25 h 44"/>
                  <a:gd name="T30" fmla="*/ 42 w 321"/>
                  <a:gd name="T31" fmla="*/ 24 h 44"/>
                  <a:gd name="T32" fmla="*/ 35 w 321"/>
                  <a:gd name="T33" fmla="*/ 25 h 44"/>
                  <a:gd name="T34" fmla="*/ 31 w 321"/>
                  <a:gd name="T35" fmla="*/ 24 h 44"/>
                  <a:gd name="T36" fmla="*/ 30 w 321"/>
                  <a:gd name="T37" fmla="*/ 23 h 44"/>
                  <a:gd name="T38" fmla="*/ 25 w 321"/>
                  <a:gd name="T39" fmla="*/ 24 h 44"/>
                  <a:gd name="T40" fmla="*/ 22 w 321"/>
                  <a:gd name="T41" fmla="*/ 25 h 44"/>
                  <a:gd name="T42" fmla="*/ 18 w 321"/>
                  <a:gd name="T43" fmla="*/ 24 h 44"/>
                  <a:gd name="T44" fmla="*/ 8 w 321"/>
                  <a:gd name="T45" fmla="*/ 22 h 44"/>
                  <a:gd name="T46" fmla="*/ 1 w 321"/>
                  <a:gd name="T47" fmla="*/ 22 h 44"/>
                  <a:gd name="T48" fmla="*/ 6 w 321"/>
                  <a:gd name="T49" fmla="*/ 27 h 44"/>
                  <a:gd name="T50" fmla="*/ 10 w 321"/>
                  <a:gd name="T51" fmla="*/ 28 h 44"/>
                  <a:gd name="T52" fmla="*/ 15 w 321"/>
                  <a:gd name="T53" fmla="*/ 30 h 44"/>
                  <a:gd name="T54" fmla="*/ 23 w 321"/>
                  <a:gd name="T55" fmla="*/ 33 h 44"/>
                  <a:gd name="T56" fmla="*/ 27 w 321"/>
                  <a:gd name="T57" fmla="*/ 32 h 44"/>
                  <a:gd name="T58" fmla="*/ 30 w 321"/>
                  <a:gd name="T59" fmla="*/ 33 h 44"/>
                  <a:gd name="T60" fmla="*/ 44 w 321"/>
                  <a:gd name="T61" fmla="*/ 35 h 44"/>
                  <a:gd name="T62" fmla="*/ 51 w 321"/>
                  <a:gd name="T63" fmla="*/ 36 h 44"/>
                  <a:gd name="T64" fmla="*/ 54 w 321"/>
                  <a:gd name="T65" fmla="*/ 37 h 44"/>
                  <a:gd name="T66" fmla="*/ 61 w 321"/>
                  <a:gd name="T67" fmla="*/ 36 h 44"/>
                  <a:gd name="T68" fmla="*/ 68 w 321"/>
                  <a:gd name="T69" fmla="*/ 38 h 44"/>
                  <a:gd name="T70" fmla="*/ 73 w 321"/>
                  <a:gd name="T71" fmla="*/ 40 h 44"/>
                  <a:gd name="T72" fmla="*/ 84 w 321"/>
                  <a:gd name="T73" fmla="*/ 40 h 44"/>
                  <a:gd name="T74" fmla="*/ 94 w 321"/>
                  <a:gd name="T75" fmla="*/ 41 h 44"/>
                  <a:gd name="T76" fmla="*/ 104 w 321"/>
                  <a:gd name="T77" fmla="*/ 40 h 44"/>
                  <a:gd name="T78" fmla="*/ 108 w 321"/>
                  <a:gd name="T79" fmla="*/ 40 h 44"/>
                  <a:gd name="T80" fmla="*/ 115 w 321"/>
                  <a:gd name="T81" fmla="*/ 42 h 44"/>
                  <a:gd name="T82" fmla="*/ 126 w 321"/>
                  <a:gd name="T83" fmla="*/ 43 h 44"/>
                  <a:gd name="T84" fmla="*/ 135 w 321"/>
                  <a:gd name="T85" fmla="*/ 41 h 44"/>
                  <a:gd name="T86" fmla="*/ 151 w 321"/>
                  <a:gd name="T87" fmla="*/ 42 h 44"/>
                  <a:gd name="T88" fmla="*/ 170 w 321"/>
                  <a:gd name="T89" fmla="*/ 41 h 44"/>
                  <a:gd name="T90" fmla="*/ 176 w 321"/>
                  <a:gd name="T91" fmla="*/ 40 h 44"/>
                  <a:gd name="T92" fmla="*/ 182 w 321"/>
                  <a:gd name="T93" fmla="*/ 39 h 44"/>
                  <a:gd name="T94" fmla="*/ 193 w 321"/>
                  <a:gd name="T95" fmla="*/ 37 h 44"/>
                  <a:gd name="T96" fmla="*/ 214 w 321"/>
                  <a:gd name="T97" fmla="*/ 36 h 44"/>
                  <a:gd name="T98" fmla="*/ 233 w 321"/>
                  <a:gd name="T99" fmla="*/ 33 h 44"/>
                  <a:gd name="T100" fmla="*/ 254 w 321"/>
                  <a:gd name="T101" fmla="*/ 31 h 44"/>
                  <a:gd name="T102" fmla="*/ 319 w 321"/>
                  <a:gd name="T103" fmla="*/ 4 h 44"/>
                  <a:gd name="T104" fmla="*/ 316 w 321"/>
                  <a:gd name="T105" fmla="*/ 4 h 44"/>
                  <a:gd name="T106" fmla="*/ 314 w 321"/>
                  <a:gd name="T107" fmla="*/ 2 h 44"/>
                  <a:gd name="T108" fmla="*/ 307 w 321"/>
                  <a:gd name="T109" fmla="*/ 2 h 44"/>
                  <a:gd name="T110" fmla="*/ 292 w 321"/>
                  <a:gd name="T111" fmla="*/ 2 h 44"/>
                  <a:gd name="T112" fmla="*/ 274 w 321"/>
                  <a:gd name="T113" fmla="*/ 3 h 44"/>
                  <a:gd name="T114" fmla="*/ 222 w 321"/>
                  <a:gd name="T115" fmla="*/ 12 h 44"/>
                  <a:gd name="T116" fmla="*/ 215 w 321"/>
                  <a:gd name="T117" fmla="*/ 14 h 44"/>
                  <a:gd name="T118" fmla="*/ 195 w 321"/>
                  <a:gd name="T119" fmla="*/ 16 h 44"/>
                  <a:gd name="T120" fmla="*/ 184 w 321"/>
                  <a:gd name="T121" fmla="*/ 17 h 44"/>
                  <a:gd name="T122" fmla="*/ 175 w 321"/>
                  <a:gd name="T123" fmla="*/ 17 h 44"/>
                  <a:gd name="T124" fmla="*/ 168 w 321"/>
                  <a:gd name="T125"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1" h="44">
                    <a:moveTo>
                      <a:pt x="162" y="17"/>
                    </a:moveTo>
                    <a:cubicBezTo>
                      <a:pt x="158" y="17"/>
                      <a:pt x="152" y="19"/>
                      <a:pt x="148" y="18"/>
                    </a:cubicBezTo>
                    <a:cubicBezTo>
                      <a:pt x="148" y="20"/>
                      <a:pt x="146" y="20"/>
                      <a:pt x="145" y="20"/>
                    </a:cubicBezTo>
                    <a:cubicBezTo>
                      <a:pt x="145" y="18"/>
                      <a:pt x="145" y="18"/>
                      <a:pt x="145" y="18"/>
                    </a:cubicBezTo>
                    <a:cubicBezTo>
                      <a:pt x="144" y="19"/>
                      <a:pt x="144" y="19"/>
                      <a:pt x="144" y="19"/>
                    </a:cubicBezTo>
                    <a:cubicBezTo>
                      <a:pt x="143" y="18"/>
                      <a:pt x="145" y="19"/>
                      <a:pt x="144" y="18"/>
                    </a:cubicBezTo>
                    <a:cubicBezTo>
                      <a:pt x="144" y="19"/>
                      <a:pt x="144" y="19"/>
                      <a:pt x="144" y="19"/>
                    </a:cubicBezTo>
                    <a:cubicBezTo>
                      <a:pt x="143" y="18"/>
                      <a:pt x="141" y="19"/>
                      <a:pt x="143" y="18"/>
                    </a:cubicBezTo>
                    <a:cubicBezTo>
                      <a:pt x="138" y="18"/>
                      <a:pt x="138" y="18"/>
                      <a:pt x="138" y="18"/>
                    </a:cubicBezTo>
                    <a:cubicBezTo>
                      <a:pt x="138" y="18"/>
                      <a:pt x="138" y="19"/>
                      <a:pt x="137" y="19"/>
                    </a:cubicBezTo>
                    <a:cubicBezTo>
                      <a:pt x="137" y="18"/>
                      <a:pt x="137" y="18"/>
                      <a:pt x="137" y="18"/>
                    </a:cubicBezTo>
                    <a:cubicBezTo>
                      <a:pt x="134" y="17"/>
                      <a:pt x="134" y="21"/>
                      <a:pt x="131" y="20"/>
                    </a:cubicBezTo>
                    <a:cubicBezTo>
                      <a:pt x="131" y="20"/>
                      <a:pt x="131" y="20"/>
                      <a:pt x="131" y="20"/>
                    </a:cubicBezTo>
                    <a:cubicBezTo>
                      <a:pt x="130" y="21"/>
                      <a:pt x="130" y="21"/>
                      <a:pt x="130" y="21"/>
                    </a:cubicBezTo>
                    <a:cubicBezTo>
                      <a:pt x="130" y="23"/>
                      <a:pt x="130" y="20"/>
                      <a:pt x="131" y="21"/>
                    </a:cubicBezTo>
                    <a:cubicBezTo>
                      <a:pt x="131" y="22"/>
                      <a:pt x="130" y="22"/>
                      <a:pt x="130" y="23"/>
                    </a:cubicBezTo>
                    <a:cubicBezTo>
                      <a:pt x="130" y="22"/>
                      <a:pt x="129" y="23"/>
                      <a:pt x="129" y="23"/>
                    </a:cubicBezTo>
                    <a:cubicBezTo>
                      <a:pt x="128" y="22"/>
                      <a:pt x="126" y="23"/>
                      <a:pt x="125" y="22"/>
                    </a:cubicBezTo>
                    <a:cubicBezTo>
                      <a:pt x="123" y="24"/>
                      <a:pt x="123" y="24"/>
                      <a:pt x="123" y="24"/>
                    </a:cubicBezTo>
                    <a:cubicBezTo>
                      <a:pt x="123" y="23"/>
                      <a:pt x="124" y="23"/>
                      <a:pt x="123" y="22"/>
                    </a:cubicBezTo>
                    <a:cubicBezTo>
                      <a:pt x="122" y="23"/>
                      <a:pt x="122" y="23"/>
                      <a:pt x="122" y="23"/>
                    </a:cubicBezTo>
                    <a:cubicBezTo>
                      <a:pt x="122" y="23"/>
                      <a:pt x="122" y="23"/>
                      <a:pt x="122" y="23"/>
                    </a:cubicBezTo>
                    <a:cubicBezTo>
                      <a:pt x="121" y="23"/>
                      <a:pt x="121" y="24"/>
                      <a:pt x="120" y="23"/>
                    </a:cubicBezTo>
                    <a:cubicBezTo>
                      <a:pt x="120" y="22"/>
                      <a:pt x="120" y="22"/>
                      <a:pt x="120" y="22"/>
                    </a:cubicBezTo>
                    <a:cubicBezTo>
                      <a:pt x="118" y="22"/>
                      <a:pt x="118" y="22"/>
                      <a:pt x="118" y="22"/>
                    </a:cubicBezTo>
                    <a:cubicBezTo>
                      <a:pt x="119" y="22"/>
                      <a:pt x="119" y="22"/>
                      <a:pt x="119" y="22"/>
                    </a:cubicBezTo>
                    <a:cubicBezTo>
                      <a:pt x="118" y="21"/>
                      <a:pt x="118" y="23"/>
                      <a:pt x="118" y="23"/>
                    </a:cubicBezTo>
                    <a:cubicBezTo>
                      <a:pt x="118" y="24"/>
                      <a:pt x="118" y="24"/>
                      <a:pt x="118" y="24"/>
                    </a:cubicBezTo>
                    <a:cubicBezTo>
                      <a:pt x="118" y="24"/>
                      <a:pt x="117" y="25"/>
                      <a:pt x="116" y="24"/>
                    </a:cubicBezTo>
                    <a:cubicBezTo>
                      <a:pt x="117" y="23"/>
                      <a:pt x="117" y="23"/>
                      <a:pt x="117" y="23"/>
                    </a:cubicBezTo>
                    <a:cubicBezTo>
                      <a:pt x="116" y="24"/>
                      <a:pt x="116" y="24"/>
                      <a:pt x="115" y="24"/>
                    </a:cubicBezTo>
                    <a:cubicBezTo>
                      <a:pt x="115" y="23"/>
                      <a:pt x="115" y="23"/>
                      <a:pt x="115" y="23"/>
                    </a:cubicBezTo>
                    <a:cubicBezTo>
                      <a:pt x="114" y="24"/>
                      <a:pt x="113" y="24"/>
                      <a:pt x="112" y="23"/>
                    </a:cubicBezTo>
                    <a:cubicBezTo>
                      <a:pt x="112" y="23"/>
                      <a:pt x="112" y="23"/>
                      <a:pt x="112" y="23"/>
                    </a:cubicBezTo>
                    <a:cubicBezTo>
                      <a:pt x="111" y="24"/>
                      <a:pt x="111" y="24"/>
                      <a:pt x="111" y="24"/>
                    </a:cubicBezTo>
                    <a:cubicBezTo>
                      <a:pt x="112" y="26"/>
                      <a:pt x="112" y="26"/>
                      <a:pt x="112" y="26"/>
                    </a:cubicBezTo>
                    <a:cubicBezTo>
                      <a:pt x="111" y="24"/>
                      <a:pt x="110" y="27"/>
                      <a:pt x="109" y="26"/>
                    </a:cubicBezTo>
                    <a:cubicBezTo>
                      <a:pt x="109" y="26"/>
                      <a:pt x="109" y="25"/>
                      <a:pt x="110" y="26"/>
                    </a:cubicBezTo>
                    <a:cubicBezTo>
                      <a:pt x="111" y="23"/>
                      <a:pt x="111" y="23"/>
                      <a:pt x="111" y="23"/>
                    </a:cubicBezTo>
                    <a:cubicBezTo>
                      <a:pt x="110" y="23"/>
                      <a:pt x="110" y="23"/>
                      <a:pt x="110" y="23"/>
                    </a:cubicBezTo>
                    <a:cubicBezTo>
                      <a:pt x="110" y="24"/>
                      <a:pt x="110" y="24"/>
                      <a:pt x="110" y="24"/>
                    </a:cubicBezTo>
                    <a:cubicBezTo>
                      <a:pt x="109" y="24"/>
                      <a:pt x="109" y="24"/>
                      <a:pt x="109" y="24"/>
                    </a:cubicBezTo>
                    <a:cubicBezTo>
                      <a:pt x="109" y="25"/>
                      <a:pt x="110" y="25"/>
                      <a:pt x="109" y="26"/>
                    </a:cubicBezTo>
                    <a:cubicBezTo>
                      <a:pt x="108" y="26"/>
                      <a:pt x="108" y="24"/>
                      <a:pt x="108" y="25"/>
                    </a:cubicBezTo>
                    <a:cubicBezTo>
                      <a:pt x="107" y="26"/>
                      <a:pt x="108" y="26"/>
                      <a:pt x="106" y="26"/>
                    </a:cubicBezTo>
                    <a:cubicBezTo>
                      <a:pt x="107" y="26"/>
                      <a:pt x="107" y="26"/>
                      <a:pt x="107" y="26"/>
                    </a:cubicBezTo>
                    <a:cubicBezTo>
                      <a:pt x="106" y="25"/>
                      <a:pt x="105" y="26"/>
                      <a:pt x="104" y="24"/>
                    </a:cubicBezTo>
                    <a:cubicBezTo>
                      <a:pt x="105" y="24"/>
                      <a:pt x="105" y="24"/>
                      <a:pt x="105" y="24"/>
                    </a:cubicBezTo>
                    <a:cubicBezTo>
                      <a:pt x="105" y="24"/>
                      <a:pt x="105" y="24"/>
                      <a:pt x="105" y="24"/>
                    </a:cubicBezTo>
                    <a:cubicBezTo>
                      <a:pt x="106" y="23"/>
                      <a:pt x="104" y="24"/>
                      <a:pt x="104" y="23"/>
                    </a:cubicBezTo>
                    <a:cubicBezTo>
                      <a:pt x="104" y="24"/>
                      <a:pt x="103" y="24"/>
                      <a:pt x="102" y="23"/>
                    </a:cubicBezTo>
                    <a:cubicBezTo>
                      <a:pt x="103" y="24"/>
                      <a:pt x="103" y="24"/>
                      <a:pt x="103" y="24"/>
                    </a:cubicBezTo>
                    <a:cubicBezTo>
                      <a:pt x="101" y="27"/>
                      <a:pt x="103" y="23"/>
                      <a:pt x="101" y="23"/>
                    </a:cubicBezTo>
                    <a:cubicBezTo>
                      <a:pt x="100" y="23"/>
                      <a:pt x="101" y="23"/>
                      <a:pt x="101" y="24"/>
                    </a:cubicBezTo>
                    <a:cubicBezTo>
                      <a:pt x="98" y="23"/>
                      <a:pt x="98" y="23"/>
                      <a:pt x="98" y="23"/>
                    </a:cubicBezTo>
                    <a:cubicBezTo>
                      <a:pt x="97" y="21"/>
                      <a:pt x="97" y="21"/>
                      <a:pt x="97" y="21"/>
                    </a:cubicBezTo>
                    <a:cubicBezTo>
                      <a:pt x="97" y="22"/>
                      <a:pt x="95" y="21"/>
                      <a:pt x="95" y="22"/>
                    </a:cubicBezTo>
                    <a:cubicBezTo>
                      <a:pt x="96" y="23"/>
                      <a:pt x="96" y="21"/>
                      <a:pt x="97" y="22"/>
                    </a:cubicBezTo>
                    <a:cubicBezTo>
                      <a:pt x="97" y="23"/>
                      <a:pt x="97" y="23"/>
                      <a:pt x="97" y="23"/>
                    </a:cubicBezTo>
                    <a:cubicBezTo>
                      <a:pt x="94" y="23"/>
                      <a:pt x="94" y="23"/>
                      <a:pt x="94" y="23"/>
                    </a:cubicBezTo>
                    <a:cubicBezTo>
                      <a:pt x="94" y="24"/>
                      <a:pt x="94" y="24"/>
                      <a:pt x="94" y="24"/>
                    </a:cubicBezTo>
                    <a:cubicBezTo>
                      <a:pt x="93" y="24"/>
                      <a:pt x="92" y="25"/>
                      <a:pt x="91" y="25"/>
                    </a:cubicBezTo>
                    <a:cubicBezTo>
                      <a:pt x="91" y="24"/>
                      <a:pt x="92" y="24"/>
                      <a:pt x="92" y="24"/>
                    </a:cubicBezTo>
                    <a:cubicBezTo>
                      <a:pt x="91" y="23"/>
                      <a:pt x="91" y="24"/>
                      <a:pt x="90" y="24"/>
                    </a:cubicBezTo>
                    <a:cubicBezTo>
                      <a:pt x="91" y="23"/>
                      <a:pt x="91" y="23"/>
                      <a:pt x="91" y="23"/>
                    </a:cubicBezTo>
                    <a:cubicBezTo>
                      <a:pt x="90" y="23"/>
                      <a:pt x="90" y="23"/>
                      <a:pt x="90" y="23"/>
                    </a:cubicBezTo>
                    <a:cubicBezTo>
                      <a:pt x="90" y="23"/>
                      <a:pt x="90" y="23"/>
                      <a:pt x="90" y="23"/>
                    </a:cubicBezTo>
                    <a:cubicBezTo>
                      <a:pt x="89" y="24"/>
                      <a:pt x="88" y="23"/>
                      <a:pt x="87" y="23"/>
                    </a:cubicBezTo>
                    <a:cubicBezTo>
                      <a:pt x="85" y="23"/>
                      <a:pt x="85" y="25"/>
                      <a:pt x="84" y="26"/>
                    </a:cubicBezTo>
                    <a:cubicBezTo>
                      <a:pt x="83" y="25"/>
                      <a:pt x="83" y="25"/>
                      <a:pt x="83" y="25"/>
                    </a:cubicBezTo>
                    <a:cubicBezTo>
                      <a:pt x="84" y="26"/>
                      <a:pt x="84" y="25"/>
                      <a:pt x="84" y="25"/>
                    </a:cubicBezTo>
                    <a:cubicBezTo>
                      <a:pt x="83" y="25"/>
                      <a:pt x="82" y="24"/>
                      <a:pt x="83" y="23"/>
                    </a:cubicBezTo>
                    <a:cubicBezTo>
                      <a:pt x="82" y="24"/>
                      <a:pt x="83" y="24"/>
                      <a:pt x="83" y="24"/>
                    </a:cubicBezTo>
                    <a:cubicBezTo>
                      <a:pt x="81" y="24"/>
                      <a:pt x="81" y="24"/>
                      <a:pt x="81" y="24"/>
                    </a:cubicBezTo>
                    <a:cubicBezTo>
                      <a:pt x="81" y="25"/>
                      <a:pt x="82" y="25"/>
                      <a:pt x="81" y="26"/>
                    </a:cubicBezTo>
                    <a:cubicBezTo>
                      <a:pt x="79" y="25"/>
                      <a:pt x="79" y="25"/>
                      <a:pt x="79" y="25"/>
                    </a:cubicBezTo>
                    <a:cubicBezTo>
                      <a:pt x="79" y="24"/>
                      <a:pt x="79" y="24"/>
                      <a:pt x="79" y="24"/>
                    </a:cubicBezTo>
                    <a:cubicBezTo>
                      <a:pt x="78" y="25"/>
                      <a:pt x="78" y="25"/>
                      <a:pt x="78" y="25"/>
                    </a:cubicBezTo>
                    <a:cubicBezTo>
                      <a:pt x="79" y="25"/>
                      <a:pt x="76" y="25"/>
                      <a:pt x="77" y="26"/>
                    </a:cubicBezTo>
                    <a:cubicBezTo>
                      <a:pt x="76" y="26"/>
                      <a:pt x="76" y="26"/>
                      <a:pt x="76" y="26"/>
                    </a:cubicBezTo>
                    <a:cubicBezTo>
                      <a:pt x="77" y="26"/>
                      <a:pt x="77" y="26"/>
                      <a:pt x="77" y="26"/>
                    </a:cubicBezTo>
                    <a:cubicBezTo>
                      <a:pt x="76" y="24"/>
                      <a:pt x="76" y="26"/>
                      <a:pt x="75" y="26"/>
                    </a:cubicBezTo>
                    <a:cubicBezTo>
                      <a:pt x="74" y="25"/>
                      <a:pt x="74" y="25"/>
                      <a:pt x="74" y="25"/>
                    </a:cubicBezTo>
                    <a:cubicBezTo>
                      <a:pt x="73" y="25"/>
                      <a:pt x="73" y="25"/>
                      <a:pt x="73" y="25"/>
                    </a:cubicBezTo>
                    <a:cubicBezTo>
                      <a:pt x="73" y="26"/>
                      <a:pt x="73" y="26"/>
                      <a:pt x="73" y="26"/>
                    </a:cubicBezTo>
                    <a:cubicBezTo>
                      <a:pt x="71" y="26"/>
                      <a:pt x="71" y="26"/>
                      <a:pt x="71" y="26"/>
                    </a:cubicBezTo>
                    <a:cubicBezTo>
                      <a:pt x="71" y="23"/>
                      <a:pt x="71" y="23"/>
                      <a:pt x="71" y="23"/>
                    </a:cubicBezTo>
                    <a:cubicBezTo>
                      <a:pt x="70" y="24"/>
                      <a:pt x="71" y="25"/>
                      <a:pt x="70" y="25"/>
                    </a:cubicBezTo>
                    <a:cubicBezTo>
                      <a:pt x="70" y="24"/>
                      <a:pt x="69" y="24"/>
                      <a:pt x="70" y="22"/>
                    </a:cubicBezTo>
                    <a:cubicBezTo>
                      <a:pt x="69" y="22"/>
                      <a:pt x="68" y="22"/>
                      <a:pt x="67" y="22"/>
                    </a:cubicBezTo>
                    <a:cubicBezTo>
                      <a:pt x="66" y="23"/>
                      <a:pt x="68" y="22"/>
                      <a:pt x="68" y="23"/>
                    </a:cubicBezTo>
                    <a:cubicBezTo>
                      <a:pt x="65" y="24"/>
                      <a:pt x="65" y="26"/>
                      <a:pt x="63" y="26"/>
                    </a:cubicBezTo>
                    <a:cubicBezTo>
                      <a:pt x="64" y="26"/>
                      <a:pt x="64" y="26"/>
                      <a:pt x="64" y="26"/>
                    </a:cubicBezTo>
                    <a:cubicBezTo>
                      <a:pt x="62" y="27"/>
                      <a:pt x="62" y="27"/>
                      <a:pt x="62" y="27"/>
                    </a:cubicBezTo>
                    <a:cubicBezTo>
                      <a:pt x="62" y="26"/>
                      <a:pt x="61" y="24"/>
                      <a:pt x="59" y="24"/>
                    </a:cubicBezTo>
                    <a:cubicBezTo>
                      <a:pt x="60" y="26"/>
                      <a:pt x="60" y="26"/>
                      <a:pt x="60" y="26"/>
                    </a:cubicBezTo>
                    <a:cubicBezTo>
                      <a:pt x="59" y="26"/>
                      <a:pt x="59" y="26"/>
                      <a:pt x="59" y="26"/>
                    </a:cubicBezTo>
                    <a:cubicBezTo>
                      <a:pt x="59" y="26"/>
                      <a:pt x="59" y="26"/>
                      <a:pt x="59" y="26"/>
                    </a:cubicBezTo>
                    <a:cubicBezTo>
                      <a:pt x="58" y="26"/>
                      <a:pt x="57" y="24"/>
                      <a:pt x="57" y="26"/>
                    </a:cubicBezTo>
                    <a:cubicBezTo>
                      <a:pt x="56" y="24"/>
                      <a:pt x="56" y="24"/>
                      <a:pt x="56" y="24"/>
                    </a:cubicBezTo>
                    <a:cubicBezTo>
                      <a:pt x="56" y="25"/>
                      <a:pt x="56" y="25"/>
                      <a:pt x="56" y="25"/>
                    </a:cubicBezTo>
                    <a:cubicBezTo>
                      <a:pt x="54" y="26"/>
                      <a:pt x="54" y="26"/>
                      <a:pt x="54" y="26"/>
                    </a:cubicBezTo>
                    <a:cubicBezTo>
                      <a:pt x="53" y="26"/>
                      <a:pt x="53" y="26"/>
                      <a:pt x="52" y="25"/>
                    </a:cubicBezTo>
                    <a:cubicBezTo>
                      <a:pt x="52" y="25"/>
                      <a:pt x="53" y="27"/>
                      <a:pt x="52" y="27"/>
                    </a:cubicBezTo>
                    <a:cubicBezTo>
                      <a:pt x="52" y="25"/>
                      <a:pt x="50" y="26"/>
                      <a:pt x="50" y="25"/>
                    </a:cubicBezTo>
                    <a:cubicBezTo>
                      <a:pt x="50" y="25"/>
                      <a:pt x="49" y="24"/>
                      <a:pt x="49" y="25"/>
                    </a:cubicBezTo>
                    <a:cubicBezTo>
                      <a:pt x="49" y="24"/>
                      <a:pt x="49" y="24"/>
                      <a:pt x="49" y="24"/>
                    </a:cubicBezTo>
                    <a:cubicBezTo>
                      <a:pt x="49" y="26"/>
                      <a:pt x="48" y="25"/>
                      <a:pt x="47" y="26"/>
                    </a:cubicBezTo>
                    <a:cubicBezTo>
                      <a:pt x="47" y="24"/>
                      <a:pt x="45" y="26"/>
                      <a:pt x="45" y="24"/>
                    </a:cubicBezTo>
                    <a:cubicBezTo>
                      <a:pt x="45" y="25"/>
                      <a:pt x="43" y="24"/>
                      <a:pt x="43" y="26"/>
                    </a:cubicBezTo>
                    <a:cubicBezTo>
                      <a:pt x="42" y="26"/>
                      <a:pt x="42" y="24"/>
                      <a:pt x="42" y="24"/>
                    </a:cubicBezTo>
                    <a:cubicBezTo>
                      <a:pt x="42" y="24"/>
                      <a:pt x="42" y="24"/>
                      <a:pt x="42" y="24"/>
                    </a:cubicBezTo>
                    <a:cubicBezTo>
                      <a:pt x="39" y="23"/>
                      <a:pt x="39" y="23"/>
                      <a:pt x="39" y="23"/>
                    </a:cubicBezTo>
                    <a:cubicBezTo>
                      <a:pt x="38" y="24"/>
                      <a:pt x="38" y="24"/>
                      <a:pt x="38" y="24"/>
                    </a:cubicBezTo>
                    <a:cubicBezTo>
                      <a:pt x="38" y="24"/>
                      <a:pt x="38" y="24"/>
                      <a:pt x="38" y="24"/>
                    </a:cubicBezTo>
                    <a:cubicBezTo>
                      <a:pt x="37" y="25"/>
                      <a:pt x="37" y="25"/>
                      <a:pt x="37" y="25"/>
                    </a:cubicBezTo>
                    <a:cubicBezTo>
                      <a:pt x="37" y="25"/>
                      <a:pt x="37" y="25"/>
                      <a:pt x="37" y="25"/>
                    </a:cubicBezTo>
                    <a:cubicBezTo>
                      <a:pt x="37" y="26"/>
                      <a:pt x="36" y="25"/>
                      <a:pt x="35" y="25"/>
                    </a:cubicBezTo>
                    <a:cubicBezTo>
                      <a:pt x="35" y="25"/>
                      <a:pt x="35" y="25"/>
                      <a:pt x="35" y="25"/>
                    </a:cubicBezTo>
                    <a:cubicBezTo>
                      <a:pt x="35" y="23"/>
                      <a:pt x="35" y="23"/>
                      <a:pt x="35" y="23"/>
                    </a:cubicBezTo>
                    <a:cubicBezTo>
                      <a:pt x="35" y="24"/>
                      <a:pt x="33" y="26"/>
                      <a:pt x="34" y="27"/>
                    </a:cubicBezTo>
                    <a:cubicBezTo>
                      <a:pt x="33" y="27"/>
                      <a:pt x="33" y="27"/>
                      <a:pt x="33" y="27"/>
                    </a:cubicBezTo>
                    <a:cubicBezTo>
                      <a:pt x="33" y="26"/>
                      <a:pt x="33" y="26"/>
                      <a:pt x="33" y="26"/>
                    </a:cubicBezTo>
                    <a:cubicBezTo>
                      <a:pt x="32" y="27"/>
                      <a:pt x="32" y="27"/>
                      <a:pt x="32" y="27"/>
                    </a:cubicBezTo>
                    <a:cubicBezTo>
                      <a:pt x="31" y="27"/>
                      <a:pt x="31" y="27"/>
                      <a:pt x="31" y="27"/>
                    </a:cubicBezTo>
                    <a:cubicBezTo>
                      <a:pt x="31" y="26"/>
                      <a:pt x="32" y="24"/>
                      <a:pt x="31" y="24"/>
                    </a:cubicBezTo>
                    <a:cubicBezTo>
                      <a:pt x="32" y="23"/>
                      <a:pt x="32" y="23"/>
                      <a:pt x="32" y="23"/>
                    </a:cubicBezTo>
                    <a:cubicBezTo>
                      <a:pt x="32" y="22"/>
                      <a:pt x="32" y="22"/>
                      <a:pt x="32" y="22"/>
                    </a:cubicBezTo>
                    <a:cubicBezTo>
                      <a:pt x="31" y="23"/>
                      <a:pt x="32" y="23"/>
                      <a:pt x="31" y="23"/>
                    </a:cubicBezTo>
                    <a:cubicBezTo>
                      <a:pt x="29" y="21"/>
                      <a:pt x="29" y="21"/>
                      <a:pt x="29" y="21"/>
                    </a:cubicBezTo>
                    <a:cubicBezTo>
                      <a:pt x="30" y="22"/>
                      <a:pt x="30" y="22"/>
                      <a:pt x="30" y="22"/>
                    </a:cubicBezTo>
                    <a:cubicBezTo>
                      <a:pt x="30" y="22"/>
                      <a:pt x="30" y="22"/>
                      <a:pt x="30" y="22"/>
                    </a:cubicBezTo>
                    <a:cubicBezTo>
                      <a:pt x="30" y="23"/>
                      <a:pt x="30" y="23"/>
                      <a:pt x="30" y="23"/>
                    </a:cubicBezTo>
                    <a:cubicBezTo>
                      <a:pt x="30" y="23"/>
                      <a:pt x="29" y="25"/>
                      <a:pt x="29" y="24"/>
                    </a:cubicBezTo>
                    <a:cubicBezTo>
                      <a:pt x="30" y="26"/>
                      <a:pt x="27" y="25"/>
                      <a:pt x="27" y="26"/>
                    </a:cubicBezTo>
                    <a:cubicBezTo>
                      <a:pt x="26" y="26"/>
                      <a:pt x="26" y="26"/>
                      <a:pt x="26" y="26"/>
                    </a:cubicBezTo>
                    <a:cubicBezTo>
                      <a:pt x="27" y="25"/>
                      <a:pt x="26" y="25"/>
                      <a:pt x="26" y="24"/>
                    </a:cubicBezTo>
                    <a:cubicBezTo>
                      <a:pt x="26" y="25"/>
                      <a:pt x="26" y="25"/>
                      <a:pt x="26" y="25"/>
                    </a:cubicBezTo>
                    <a:cubicBezTo>
                      <a:pt x="25" y="24"/>
                      <a:pt x="25" y="24"/>
                      <a:pt x="25" y="24"/>
                    </a:cubicBezTo>
                    <a:cubicBezTo>
                      <a:pt x="25" y="24"/>
                      <a:pt x="25" y="24"/>
                      <a:pt x="25" y="24"/>
                    </a:cubicBezTo>
                    <a:cubicBezTo>
                      <a:pt x="24" y="23"/>
                      <a:pt x="24" y="23"/>
                      <a:pt x="24" y="23"/>
                    </a:cubicBezTo>
                    <a:cubicBezTo>
                      <a:pt x="24" y="24"/>
                      <a:pt x="25" y="24"/>
                      <a:pt x="24" y="25"/>
                    </a:cubicBezTo>
                    <a:cubicBezTo>
                      <a:pt x="23" y="24"/>
                      <a:pt x="23" y="24"/>
                      <a:pt x="23" y="24"/>
                    </a:cubicBezTo>
                    <a:cubicBezTo>
                      <a:pt x="24" y="22"/>
                      <a:pt x="24" y="22"/>
                      <a:pt x="24" y="22"/>
                    </a:cubicBezTo>
                    <a:cubicBezTo>
                      <a:pt x="24" y="22"/>
                      <a:pt x="22" y="22"/>
                      <a:pt x="22" y="23"/>
                    </a:cubicBezTo>
                    <a:cubicBezTo>
                      <a:pt x="22" y="23"/>
                      <a:pt x="22" y="23"/>
                      <a:pt x="22" y="23"/>
                    </a:cubicBezTo>
                    <a:cubicBezTo>
                      <a:pt x="22" y="24"/>
                      <a:pt x="23" y="25"/>
                      <a:pt x="22" y="25"/>
                    </a:cubicBezTo>
                    <a:cubicBezTo>
                      <a:pt x="22" y="25"/>
                      <a:pt x="22" y="25"/>
                      <a:pt x="22" y="25"/>
                    </a:cubicBezTo>
                    <a:cubicBezTo>
                      <a:pt x="21" y="25"/>
                      <a:pt x="21" y="25"/>
                      <a:pt x="21" y="25"/>
                    </a:cubicBezTo>
                    <a:cubicBezTo>
                      <a:pt x="21" y="25"/>
                      <a:pt x="21" y="25"/>
                      <a:pt x="21" y="25"/>
                    </a:cubicBezTo>
                    <a:cubicBezTo>
                      <a:pt x="20" y="25"/>
                      <a:pt x="20" y="25"/>
                      <a:pt x="20" y="25"/>
                    </a:cubicBezTo>
                    <a:cubicBezTo>
                      <a:pt x="20" y="24"/>
                      <a:pt x="20" y="24"/>
                      <a:pt x="20" y="24"/>
                    </a:cubicBezTo>
                    <a:cubicBezTo>
                      <a:pt x="19" y="24"/>
                      <a:pt x="19" y="25"/>
                      <a:pt x="19" y="25"/>
                    </a:cubicBezTo>
                    <a:cubicBezTo>
                      <a:pt x="18" y="24"/>
                      <a:pt x="18" y="24"/>
                      <a:pt x="18" y="24"/>
                    </a:cubicBezTo>
                    <a:cubicBezTo>
                      <a:pt x="15" y="24"/>
                      <a:pt x="15" y="24"/>
                      <a:pt x="15" y="24"/>
                    </a:cubicBezTo>
                    <a:cubicBezTo>
                      <a:pt x="14" y="24"/>
                      <a:pt x="16" y="24"/>
                      <a:pt x="15" y="25"/>
                    </a:cubicBezTo>
                    <a:cubicBezTo>
                      <a:pt x="14" y="23"/>
                      <a:pt x="11" y="24"/>
                      <a:pt x="10" y="24"/>
                    </a:cubicBezTo>
                    <a:cubicBezTo>
                      <a:pt x="10" y="26"/>
                      <a:pt x="9" y="24"/>
                      <a:pt x="9" y="26"/>
                    </a:cubicBezTo>
                    <a:cubicBezTo>
                      <a:pt x="9" y="25"/>
                      <a:pt x="7" y="24"/>
                      <a:pt x="9" y="24"/>
                    </a:cubicBezTo>
                    <a:cubicBezTo>
                      <a:pt x="8" y="24"/>
                      <a:pt x="8" y="24"/>
                      <a:pt x="8" y="24"/>
                    </a:cubicBezTo>
                    <a:cubicBezTo>
                      <a:pt x="7" y="23"/>
                      <a:pt x="9" y="23"/>
                      <a:pt x="8" y="22"/>
                    </a:cubicBezTo>
                    <a:cubicBezTo>
                      <a:pt x="7" y="22"/>
                      <a:pt x="7" y="24"/>
                      <a:pt x="5" y="23"/>
                    </a:cubicBezTo>
                    <a:cubicBezTo>
                      <a:pt x="6" y="22"/>
                      <a:pt x="4" y="23"/>
                      <a:pt x="5" y="22"/>
                    </a:cubicBezTo>
                    <a:cubicBezTo>
                      <a:pt x="6" y="22"/>
                      <a:pt x="6" y="22"/>
                      <a:pt x="6" y="22"/>
                    </a:cubicBezTo>
                    <a:cubicBezTo>
                      <a:pt x="6" y="21"/>
                      <a:pt x="6" y="21"/>
                      <a:pt x="6" y="21"/>
                    </a:cubicBezTo>
                    <a:cubicBezTo>
                      <a:pt x="3" y="21"/>
                      <a:pt x="5" y="23"/>
                      <a:pt x="4" y="24"/>
                    </a:cubicBezTo>
                    <a:cubicBezTo>
                      <a:pt x="2" y="24"/>
                      <a:pt x="3" y="23"/>
                      <a:pt x="3" y="22"/>
                    </a:cubicBezTo>
                    <a:cubicBezTo>
                      <a:pt x="1" y="22"/>
                      <a:pt x="1" y="22"/>
                      <a:pt x="1" y="22"/>
                    </a:cubicBezTo>
                    <a:cubicBezTo>
                      <a:pt x="2" y="22"/>
                      <a:pt x="3" y="23"/>
                      <a:pt x="2" y="24"/>
                    </a:cubicBezTo>
                    <a:cubicBezTo>
                      <a:pt x="2" y="22"/>
                      <a:pt x="0" y="24"/>
                      <a:pt x="0" y="24"/>
                    </a:cubicBezTo>
                    <a:cubicBezTo>
                      <a:pt x="2" y="26"/>
                      <a:pt x="1" y="24"/>
                      <a:pt x="3" y="26"/>
                    </a:cubicBezTo>
                    <a:cubicBezTo>
                      <a:pt x="3" y="26"/>
                      <a:pt x="3" y="24"/>
                      <a:pt x="4" y="25"/>
                    </a:cubicBezTo>
                    <a:cubicBezTo>
                      <a:pt x="4" y="26"/>
                      <a:pt x="4" y="26"/>
                      <a:pt x="5" y="26"/>
                    </a:cubicBezTo>
                    <a:cubicBezTo>
                      <a:pt x="6" y="25"/>
                      <a:pt x="6" y="25"/>
                      <a:pt x="6" y="25"/>
                    </a:cubicBezTo>
                    <a:cubicBezTo>
                      <a:pt x="6" y="26"/>
                      <a:pt x="5" y="27"/>
                      <a:pt x="6" y="27"/>
                    </a:cubicBezTo>
                    <a:cubicBezTo>
                      <a:pt x="6" y="26"/>
                      <a:pt x="6" y="26"/>
                      <a:pt x="6" y="26"/>
                    </a:cubicBezTo>
                    <a:cubicBezTo>
                      <a:pt x="7" y="26"/>
                      <a:pt x="6" y="27"/>
                      <a:pt x="7" y="26"/>
                    </a:cubicBezTo>
                    <a:cubicBezTo>
                      <a:pt x="7" y="27"/>
                      <a:pt x="7" y="28"/>
                      <a:pt x="6" y="28"/>
                    </a:cubicBezTo>
                    <a:cubicBezTo>
                      <a:pt x="7" y="30"/>
                      <a:pt x="8" y="27"/>
                      <a:pt x="10" y="27"/>
                    </a:cubicBezTo>
                    <a:cubicBezTo>
                      <a:pt x="9" y="27"/>
                      <a:pt x="9" y="27"/>
                      <a:pt x="9" y="27"/>
                    </a:cubicBezTo>
                    <a:cubicBezTo>
                      <a:pt x="10" y="27"/>
                      <a:pt x="10" y="27"/>
                      <a:pt x="10" y="27"/>
                    </a:cubicBezTo>
                    <a:cubicBezTo>
                      <a:pt x="11" y="27"/>
                      <a:pt x="10" y="28"/>
                      <a:pt x="10" y="28"/>
                    </a:cubicBezTo>
                    <a:cubicBezTo>
                      <a:pt x="11" y="28"/>
                      <a:pt x="11" y="28"/>
                      <a:pt x="11" y="28"/>
                    </a:cubicBezTo>
                    <a:cubicBezTo>
                      <a:pt x="11" y="28"/>
                      <a:pt x="11" y="28"/>
                      <a:pt x="11" y="28"/>
                    </a:cubicBezTo>
                    <a:cubicBezTo>
                      <a:pt x="12" y="28"/>
                      <a:pt x="12" y="28"/>
                      <a:pt x="12" y="28"/>
                    </a:cubicBezTo>
                    <a:cubicBezTo>
                      <a:pt x="11" y="30"/>
                      <a:pt x="11" y="30"/>
                      <a:pt x="11" y="30"/>
                    </a:cubicBezTo>
                    <a:cubicBezTo>
                      <a:pt x="12" y="29"/>
                      <a:pt x="12" y="29"/>
                      <a:pt x="12" y="29"/>
                    </a:cubicBezTo>
                    <a:cubicBezTo>
                      <a:pt x="12" y="29"/>
                      <a:pt x="14" y="30"/>
                      <a:pt x="13" y="30"/>
                    </a:cubicBezTo>
                    <a:cubicBezTo>
                      <a:pt x="15" y="30"/>
                      <a:pt x="15" y="30"/>
                      <a:pt x="15" y="30"/>
                    </a:cubicBezTo>
                    <a:cubicBezTo>
                      <a:pt x="15" y="31"/>
                      <a:pt x="15" y="31"/>
                      <a:pt x="15" y="31"/>
                    </a:cubicBezTo>
                    <a:cubicBezTo>
                      <a:pt x="15" y="31"/>
                      <a:pt x="15" y="31"/>
                      <a:pt x="15" y="31"/>
                    </a:cubicBezTo>
                    <a:cubicBezTo>
                      <a:pt x="15" y="31"/>
                      <a:pt x="18" y="29"/>
                      <a:pt x="17" y="31"/>
                    </a:cubicBezTo>
                    <a:cubicBezTo>
                      <a:pt x="21" y="30"/>
                      <a:pt x="21" y="30"/>
                      <a:pt x="21" y="30"/>
                    </a:cubicBezTo>
                    <a:cubicBezTo>
                      <a:pt x="20" y="31"/>
                      <a:pt x="23" y="31"/>
                      <a:pt x="21" y="32"/>
                    </a:cubicBezTo>
                    <a:cubicBezTo>
                      <a:pt x="22" y="32"/>
                      <a:pt x="22" y="31"/>
                      <a:pt x="23" y="31"/>
                    </a:cubicBezTo>
                    <a:cubicBezTo>
                      <a:pt x="24" y="32"/>
                      <a:pt x="23" y="33"/>
                      <a:pt x="23" y="33"/>
                    </a:cubicBezTo>
                    <a:cubicBezTo>
                      <a:pt x="24" y="33"/>
                      <a:pt x="24" y="33"/>
                      <a:pt x="24" y="33"/>
                    </a:cubicBezTo>
                    <a:cubicBezTo>
                      <a:pt x="24" y="33"/>
                      <a:pt x="24" y="33"/>
                      <a:pt x="24" y="33"/>
                    </a:cubicBezTo>
                    <a:cubicBezTo>
                      <a:pt x="24" y="32"/>
                      <a:pt x="24" y="32"/>
                      <a:pt x="24" y="32"/>
                    </a:cubicBezTo>
                    <a:cubicBezTo>
                      <a:pt x="25" y="34"/>
                      <a:pt x="25" y="34"/>
                      <a:pt x="25" y="34"/>
                    </a:cubicBezTo>
                    <a:cubicBezTo>
                      <a:pt x="25" y="33"/>
                      <a:pt x="25" y="33"/>
                      <a:pt x="25" y="33"/>
                    </a:cubicBezTo>
                    <a:cubicBezTo>
                      <a:pt x="26" y="33"/>
                      <a:pt x="26" y="33"/>
                      <a:pt x="26" y="33"/>
                    </a:cubicBezTo>
                    <a:cubicBezTo>
                      <a:pt x="27" y="32"/>
                      <a:pt x="27" y="32"/>
                      <a:pt x="27" y="32"/>
                    </a:cubicBezTo>
                    <a:cubicBezTo>
                      <a:pt x="27" y="33"/>
                      <a:pt x="27" y="33"/>
                      <a:pt x="27" y="33"/>
                    </a:cubicBezTo>
                    <a:cubicBezTo>
                      <a:pt x="28" y="32"/>
                      <a:pt x="28" y="32"/>
                      <a:pt x="28" y="32"/>
                    </a:cubicBezTo>
                    <a:cubicBezTo>
                      <a:pt x="27" y="33"/>
                      <a:pt x="28" y="33"/>
                      <a:pt x="28" y="33"/>
                    </a:cubicBezTo>
                    <a:cubicBezTo>
                      <a:pt x="30" y="33"/>
                      <a:pt x="30" y="33"/>
                      <a:pt x="30" y="33"/>
                    </a:cubicBezTo>
                    <a:cubicBezTo>
                      <a:pt x="29" y="33"/>
                      <a:pt x="29" y="33"/>
                      <a:pt x="29" y="33"/>
                    </a:cubicBezTo>
                    <a:cubicBezTo>
                      <a:pt x="31" y="32"/>
                      <a:pt x="29" y="34"/>
                      <a:pt x="31" y="34"/>
                    </a:cubicBezTo>
                    <a:cubicBezTo>
                      <a:pt x="30" y="33"/>
                      <a:pt x="30" y="33"/>
                      <a:pt x="30" y="33"/>
                    </a:cubicBezTo>
                    <a:cubicBezTo>
                      <a:pt x="32" y="34"/>
                      <a:pt x="33" y="32"/>
                      <a:pt x="35" y="33"/>
                    </a:cubicBezTo>
                    <a:cubicBezTo>
                      <a:pt x="34" y="34"/>
                      <a:pt x="34" y="34"/>
                      <a:pt x="34" y="34"/>
                    </a:cubicBezTo>
                    <a:cubicBezTo>
                      <a:pt x="35" y="34"/>
                      <a:pt x="37" y="34"/>
                      <a:pt x="38" y="33"/>
                    </a:cubicBezTo>
                    <a:cubicBezTo>
                      <a:pt x="39" y="36"/>
                      <a:pt x="39" y="36"/>
                      <a:pt x="39" y="36"/>
                    </a:cubicBezTo>
                    <a:cubicBezTo>
                      <a:pt x="41" y="35"/>
                      <a:pt x="41" y="35"/>
                      <a:pt x="41" y="35"/>
                    </a:cubicBezTo>
                    <a:cubicBezTo>
                      <a:pt x="41" y="35"/>
                      <a:pt x="43" y="35"/>
                      <a:pt x="43" y="35"/>
                    </a:cubicBezTo>
                    <a:cubicBezTo>
                      <a:pt x="44" y="35"/>
                      <a:pt x="44" y="35"/>
                      <a:pt x="44" y="35"/>
                    </a:cubicBezTo>
                    <a:cubicBezTo>
                      <a:pt x="44" y="35"/>
                      <a:pt x="44" y="35"/>
                      <a:pt x="44" y="35"/>
                    </a:cubicBezTo>
                    <a:cubicBezTo>
                      <a:pt x="44" y="35"/>
                      <a:pt x="44" y="35"/>
                      <a:pt x="44" y="35"/>
                    </a:cubicBezTo>
                    <a:cubicBezTo>
                      <a:pt x="46" y="36"/>
                      <a:pt x="47" y="34"/>
                      <a:pt x="48" y="35"/>
                    </a:cubicBezTo>
                    <a:cubicBezTo>
                      <a:pt x="48" y="35"/>
                      <a:pt x="48" y="35"/>
                      <a:pt x="48" y="35"/>
                    </a:cubicBezTo>
                    <a:cubicBezTo>
                      <a:pt x="48" y="35"/>
                      <a:pt x="48" y="35"/>
                      <a:pt x="48" y="35"/>
                    </a:cubicBezTo>
                    <a:cubicBezTo>
                      <a:pt x="48" y="36"/>
                      <a:pt x="48" y="36"/>
                      <a:pt x="48" y="36"/>
                    </a:cubicBezTo>
                    <a:cubicBezTo>
                      <a:pt x="51" y="36"/>
                      <a:pt x="51" y="36"/>
                      <a:pt x="51" y="36"/>
                    </a:cubicBezTo>
                    <a:cubicBezTo>
                      <a:pt x="50" y="36"/>
                      <a:pt x="50" y="36"/>
                      <a:pt x="50" y="36"/>
                    </a:cubicBezTo>
                    <a:cubicBezTo>
                      <a:pt x="51" y="36"/>
                      <a:pt x="51" y="35"/>
                      <a:pt x="52" y="35"/>
                    </a:cubicBezTo>
                    <a:cubicBezTo>
                      <a:pt x="51" y="37"/>
                      <a:pt x="53" y="35"/>
                      <a:pt x="53" y="36"/>
                    </a:cubicBezTo>
                    <a:cubicBezTo>
                      <a:pt x="52" y="37"/>
                      <a:pt x="52" y="37"/>
                      <a:pt x="52" y="37"/>
                    </a:cubicBezTo>
                    <a:cubicBezTo>
                      <a:pt x="53" y="36"/>
                      <a:pt x="53" y="36"/>
                      <a:pt x="53" y="36"/>
                    </a:cubicBezTo>
                    <a:cubicBezTo>
                      <a:pt x="54" y="36"/>
                      <a:pt x="54" y="37"/>
                      <a:pt x="55" y="37"/>
                    </a:cubicBezTo>
                    <a:cubicBezTo>
                      <a:pt x="54" y="37"/>
                      <a:pt x="54" y="37"/>
                      <a:pt x="54" y="37"/>
                    </a:cubicBezTo>
                    <a:cubicBezTo>
                      <a:pt x="55" y="35"/>
                      <a:pt x="55" y="35"/>
                      <a:pt x="55" y="35"/>
                    </a:cubicBezTo>
                    <a:cubicBezTo>
                      <a:pt x="55" y="36"/>
                      <a:pt x="55" y="36"/>
                      <a:pt x="55" y="36"/>
                    </a:cubicBezTo>
                    <a:cubicBezTo>
                      <a:pt x="58" y="36"/>
                      <a:pt x="58" y="36"/>
                      <a:pt x="58" y="36"/>
                    </a:cubicBezTo>
                    <a:cubicBezTo>
                      <a:pt x="58" y="37"/>
                      <a:pt x="58" y="37"/>
                      <a:pt x="58" y="37"/>
                    </a:cubicBezTo>
                    <a:cubicBezTo>
                      <a:pt x="59" y="36"/>
                      <a:pt x="58" y="37"/>
                      <a:pt x="60" y="36"/>
                    </a:cubicBezTo>
                    <a:cubicBezTo>
                      <a:pt x="60" y="37"/>
                      <a:pt x="60" y="37"/>
                      <a:pt x="60" y="37"/>
                    </a:cubicBezTo>
                    <a:cubicBezTo>
                      <a:pt x="61" y="36"/>
                      <a:pt x="61" y="36"/>
                      <a:pt x="61" y="36"/>
                    </a:cubicBezTo>
                    <a:cubicBezTo>
                      <a:pt x="62" y="37"/>
                      <a:pt x="62" y="37"/>
                      <a:pt x="62" y="37"/>
                    </a:cubicBezTo>
                    <a:cubicBezTo>
                      <a:pt x="61" y="37"/>
                      <a:pt x="61" y="37"/>
                      <a:pt x="61" y="37"/>
                    </a:cubicBezTo>
                    <a:cubicBezTo>
                      <a:pt x="63" y="37"/>
                      <a:pt x="63" y="37"/>
                      <a:pt x="63" y="37"/>
                    </a:cubicBezTo>
                    <a:cubicBezTo>
                      <a:pt x="63" y="37"/>
                      <a:pt x="63" y="37"/>
                      <a:pt x="63" y="37"/>
                    </a:cubicBezTo>
                    <a:cubicBezTo>
                      <a:pt x="64" y="37"/>
                      <a:pt x="65" y="39"/>
                      <a:pt x="66" y="38"/>
                    </a:cubicBezTo>
                    <a:cubicBezTo>
                      <a:pt x="66" y="38"/>
                      <a:pt x="66" y="38"/>
                      <a:pt x="66" y="38"/>
                    </a:cubicBezTo>
                    <a:cubicBezTo>
                      <a:pt x="67" y="37"/>
                      <a:pt x="67" y="39"/>
                      <a:pt x="68" y="38"/>
                    </a:cubicBezTo>
                    <a:cubicBezTo>
                      <a:pt x="68" y="39"/>
                      <a:pt x="68" y="39"/>
                      <a:pt x="68" y="39"/>
                    </a:cubicBezTo>
                    <a:cubicBezTo>
                      <a:pt x="69" y="38"/>
                      <a:pt x="69" y="38"/>
                      <a:pt x="69" y="38"/>
                    </a:cubicBezTo>
                    <a:cubicBezTo>
                      <a:pt x="69" y="39"/>
                      <a:pt x="69" y="39"/>
                      <a:pt x="69" y="39"/>
                    </a:cubicBezTo>
                    <a:cubicBezTo>
                      <a:pt x="70" y="38"/>
                      <a:pt x="70" y="38"/>
                      <a:pt x="70" y="38"/>
                    </a:cubicBezTo>
                    <a:cubicBezTo>
                      <a:pt x="70" y="39"/>
                      <a:pt x="70" y="39"/>
                      <a:pt x="70" y="39"/>
                    </a:cubicBezTo>
                    <a:cubicBezTo>
                      <a:pt x="70" y="38"/>
                      <a:pt x="70" y="38"/>
                      <a:pt x="70" y="38"/>
                    </a:cubicBezTo>
                    <a:cubicBezTo>
                      <a:pt x="71" y="40"/>
                      <a:pt x="72" y="39"/>
                      <a:pt x="73" y="40"/>
                    </a:cubicBezTo>
                    <a:cubicBezTo>
                      <a:pt x="73" y="39"/>
                      <a:pt x="73" y="39"/>
                      <a:pt x="73" y="39"/>
                    </a:cubicBezTo>
                    <a:cubicBezTo>
                      <a:pt x="75" y="37"/>
                      <a:pt x="78" y="41"/>
                      <a:pt x="81" y="40"/>
                    </a:cubicBezTo>
                    <a:cubicBezTo>
                      <a:pt x="81" y="41"/>
                      <a:pt x="81" y="41"/>
                      <a:pt x="81" y="41"/>
                    </a:cubicBezTo>
                    <a:cubicBezTo>
                      <a:pt x="83" y="39"/>
                      <a:pt x="83" y="39"/>
                      <a:pt x="83" y="39"/>
                    </a:cubicBezTo>
                    <a:cubicBezTo>
                      <a:pt x="83" y="40"/>
                      <a:pt x="82" y="40"/>
                      <a:pt x="82" y="41"/>
                    </a:cubicBezTo>
                    <a:cubicBezTo>
                      <a:pt x="84" y="40"/>
                      <a:pt x="83" y="39"/>
                      <a:pt x="84" y="39"/>
                    </a:cubicBezTo>
                    <a:cubicBezTo>
                      <a:pt x="85" y="40"/>
                      <a:pt x="84" y="40"/>
                      <a:pt x="84" y="40"/>
                    </a:cubicBezTo>
                    <a:cubicBezTo>
                      <a:pt x="85" y="40"/>
                      <a:pt x="87" y="39"/>
                      <a:pt x="88" y="40"/>
                    </a:cubicBezTo>
                    <a:cubicBezTo>
                      <a:pt x="88" y="39"/>
                      <a:pt x="88" y="39"/>
                      <a:pt x="88" y="39"/>
                    </a:cubicBezTo>
                    <a:cubicBezTo>
                      <a:pt x="92" y="39"/>
                      <a:pt x="92" y="39"/>
                      <a:pt x="92" y="39"/>
                    </a:cubicBezTo>
                    <a:cubicBezTo>
                      <a:pt x="91" y="40"/>
                      <a:pt x="91" y="40"/>
                      <a:pt x="91" y="40"/>
                    </a:cubicBezTo>
                    <a:cubicBezTo>
                      <a:pt x="92" y="40"/>
                      <a:pt x="92" y="40"/>
                      <a:pt x="92" y="40"/>
                    </a:cubicBezTo>
                    <a:cubicBezTo>
                      <a:pt x="92" y="41"/>
                      <a:pt x="92" y="41"/>
                      <a:pt x="92" y="41"/>
                    </a:cubicBezTo>
                    <a:cubicBezTo>
                      <a:pt x="93" y="41"/>
                      <a:pt x="94" y="40"/>
                      <a:pt x="94" y="41"/>
                    </a:cubicBezTo>
                    <a:cubicBezTo>
                      <a:pt x="95" y="40"/>
                      <a:pt x="95" y="40"/>
                      <a:pt x="95" y="40"/>
                    </a:cubicBezTo>
                    <a:cubicBezTo>
                      <a:pt x="95" y="41"/>
                      <a:pt x="97" y="39"/>
                      <a:pt x="98" y="40"/>
                    </a:cubicBezTo>
                    <a:cubicBezTo>
                      <a:pt x="97" y="41"/>
                      <a:pt x="97" y="41"/>
                      <a:pt x="97" y="41"/>
                    </a:cubicBezTo>
                    <a:cubicBezTo>
                      <a:pt x="98" y="41"/>
                      <a:pt x="98" y="40"/>
                      <a:pt x="99" y="40"/>
                    </a:cubicBezTo>
                    <a:cubicBezTo>
                      <a:pt x="99" y="40"/>
                      <a:pt x="99" y="40"/>
                      <a:pt x="99" y="40"/>
                    </a:cubicBezTo>
                    <a:cubicBezTo>
                      <a:pt x="101" y="40"/>
                      <a:pt x="101" y="40"/>
                      <a:pt x="101" y="40"/>
                    </a:cubicBezTo>
                    <a:cubicBezTo>
                      <a:pt x="102" y="41"/>
                      <a:pt x="104" y="39"/>
                      <a:pt x="104" y="40"/>
                    </a:cubicBezTo>
                    <a:cubicBezTo>
                      <a:pt x="105" y="40"/>
                      <a:pt x="103" y="40"/>
                      <a:pt x="104" y="40"/>
                    </a:cubicBezTo>
                    <a:cubicBezTo>
                      <a:pt x="104" y="40"/>
                      <a:pt x="105" y="39"/>
                      <a:pt x="105" y="40"/>
                    </a:cubicBezTo>
                    <a:cubicBezTo>
                      <a:pt x="105" y="40"/>
                      <a:pt x="105" y="40"/>
                      <a:pt x="105" y="40"/>
                    </a:cubicBezTo>
                    <a:cubicBezTo>
                      <a:pt x="106" y="40"/>
                      <a:pt x="106" y="40"/>
                      <a:pt x="106" y="40"/>
                    </a:cubicBezTo>
                    <a:cubicBezTo>
                      <a:pt x="105" y="41"/>
                      <a:pt x="105" y="41"/>
                      <a:pt x="105" y="41"/>
                    </a:cubicBezTo>
                    <a:cubicBezTo>
                      <a:pt x="106" y="39"/>
                      <a:pt x="106" y="39"/>
                      <a:pt x="106" y="39"/>
                    </a:cubicBezTo>
                    <a:cubicBezTo>
                      <a:pt x="108" y="40"/>
                      <a:pt x="108" y="40"/>
                      <a:pt x="108" y="40"/>
                    </a:cubicBezTo>
                    <a:cubicBezTo>
                      <a:pt x="108" y="41"/>
                      <a:pt x="108" y="41"/>
                      <a:pt x="108" y="41"/>
                    </a:cubicBezTo>
                    <a:cubicBezTo>
                      <a:pt x="110" y="40"/>
                      <a:pt x="111" y="43"/>
                      <a:pt x="113" y="42"/>
                    </a:cubicBezTo>
                    <a:cubicBezTo>
                      <a:pt x="113" y="42"/>
                      <a:pt x="113" y="42"/>
                      <a:pt x="113" y="42"/>
                    </a:cubicBezTo>
                    <a:cubicBezTo>
                      <a:pt x="114" y="42"/>
                      <a:pt x="114" y="42"/>
                      <a:pt x="114" y="42"/>
                    </a:cubicBezTo>
                    <a:cubicBezTo>
                      <a:pt x="114" y="43"/>
                      <a:pt x="114" y="43"/>
                      <a:pt x="114" y="43"/>
                    </a:cubicBezTo>
                    <a:cubicBezTo>
                      <a:pt x="115" y="42"/>
                      <a:pt x="115" y="42"/>
                      <a:pt x="115" y="42"/>
                    </a:cubicBezTo>
                    <a:cubicBezTo>
                      <a:pt x="115" y="42"/>
                      <a:pt x="115" y="42"/>
                      <a:pt x="115" y="42"/>
                    </a:cubicBezTo>
                    <a:cubicBezTo>
                      <a:pt x="120" y="42"/>
                      <a:pt x="120" y="42"/>
                      <a:pt x="120" y="42"/>
                    </a:cubicBezTo>
                    <a:cubicBezTo>
                      <a:pt x="120" y="42"/>
                      <a:pt x="120" y="42"/>
                      <a:pt x="120" y="42"/>
                    </a:cubicBezTo>
                    <a:cubicBezTo>
                      <a:pt x="122" y="41"/>
                      <a:pt x="122" y="42"/>
                      <a:pt x="123" y="42"/>
                    </a:cubicBezTo>
                    <a:cubicBezTo>
                      <a:pt x="123" y="42"/>
                      <a:pt x="123" y="42"/>
                      <a:pt x="123" y="42"/>
                    </a:cubicBezTo>
                    <a:cubicBezTo>
                      <a:pt x="124" y="42"/>
                      <a:pt x="124" y="42"/>
                      <a:pt x="124" y="42"/>
                    </a:cubicBezTo>
                    <a:cubicBezTo>
                      <a:pt x="124" y="43"/>
                      <a:pt x="124" y="43"/>
                      <a:pt x="124" y="43"/>
                    </a:cubicBezTo>
                    <a:cubicBezTo>
                      <a:pt x="125" y="42"/>
                      <a:pt x="126" y="44"/>
                      <a:pt x="126" y="43"/>
                    </a:cubicBezTo>
                    <a:cubicBezTo>
                      <a:pt x="127" y="41"/>
                      <a:pt x="127" y="41"/>
                      <a:pt x="127" y="41"/>
                    </a:cubicBezTo>
                    <a:cubicBezTo>
                      <a:pt x="129" y="41"/>
                      <a:pt x="128" y="42"/>
                      <a:pt x="129" y="42"/>
                    </a:cubicBezTo>
                    <a:cubicBezTo>
                      <a:pt x="131" y="42"/>
                      <a:pt x="131" y="42"/>
                      <a:pt x="131" y="42"/>
                    </a:cubicBezTo>
                    <a:cubicBezTo>
                      <a:pt x="131" y="42"/>
                      <a:pt x="131" y="42"/>
                      <a:pt x="131" y="42"/>
                    </a:cubicBezTo>
                    <a:cubicBezTo>
                      <a:pt x="133" y="42"/>
                      <a:pt x="133" y="42"/>
                      <a:pt x="133" y="42"/>
                    </a:cubicBezTo>
                    <a:cubicBezTo>
                      <a:pt x="132" y="42"/>
                      <a:pt x="132" y="42"/>
                      <a:pt x="132" y="42"/>
                    </a:cubicBezTo>
                    <a:cubicBezTo>
                      <a:pt x="134" y="41"/>
                      <a:pt x="134" y="43"/>
                      <a:pt x="135" y="41"/>
                    </a:cubicBezTo>
                    <a:cubicBezTo>
                      <a:pt x="136" y="42"/>
                      <a:pt x="137" y="41"/>
                      <a:pt x="137" y="42"/>
                    </a:cubicBezTo>
                    <a:cubicBezTo>
                      <a:pt x="141" y="41"/>
                      <a:pt x="141" y="41"/>
                      <a:pt x="141" y="41"/>
                    </a:cubicBezTo>
                    <a:cubicBezTo>
                      <a:pt x="142" y="42"/>
                      <a:pt x="142" y="41"/>
                      <a:pt x="143" y="42"/>
                    </a:cubicBezTo>
                    <a:cubicBezTo>
                      <a:pt x="143" y="41"/>
                      <a:pt x="143" y="41"/>
                      <a:pt x="143" y="41"/>
                    </a:cubicBezTo>
                    <a:cubicBezTo>
                      <a:pt x="145" y="41"/>
                      <a:pt x="148" y="42"/>
                      <a:pt x="150" y="42"/>
                    </a:cubicBezTo>
                    <a:cubicBezTo>
                      <a:pt x="150" y="43"/>
                      <a:pt x="150" y="43"/>
                      <a:pt x="150" y="43"/>
                    </a:cubicBezTo>
                    <a:cubicBezTo>
                      <a:pt x="151" y="42"/>
                      <a:pt x="151" y="42"/>
                      <a:pt x="151" y="42"/>
                    </a:cubicBezTo>
                    <a:cubicBezTo>
                      <a:pt x="154" y="42"/>
                      <a:pt x="157" y="42"/>
                      <a:pt x="159" y="42"/>
                    </a:cubicBezTo>
                    <a:cubicBezTo>
                      <a:pt x="160" y="42"/>
                      <a:pt x="161" y="41"/>
                      <a:pt x="162" y="41"/>
                    </a:cubicBezTo>
                    <a:cubicBezTo>
                      <a:pt x="162" y="41"/>
                      <a:pt x="162" y="41"/>
                      <a:pt x="162" y="41"/>
                    </a:cubicBezTo>
                    <a:cubicBezTo>
                      <a:pt x="169" y="41"/>
                      <a:pt x="169" y="41"/>
                      <a:pt x="169" y="41"/>
                    </a:cubicBezTo>
                    <a:cubicBezTo>
                      <a:pt x="169" y="41"/>
                      <a:pt x="169" y="41"/>
                      <a:pt x="169" y="41"/>
                    </a:cubicBezTo>
                    <a:cubicBezTo>
                      <a:pt x="169" y="40"/>
                      <a:pt x="170" y="41"/>
                      <a:pt x="170" y="41"/>
                    </a:cubicBezTo>
                    <a:cubicBezTo>
                      <a:pt x="170" y="41"/>
                      <a:pt x="170" y="41"/>
                      <a:pt x="170" y="41"/>
                    </a:cubicBezTo>
                    <a:cubicBezTo>
                      <a:pt x="170" y="40"/>
                      <a:pt x="171" y="40"/>
                      <a:pt x="172" y="41"/>
                    </a:cubicBezTo>
                    <a:cubicBezTo>
                      <a:pt x="172" y="40"/>
                      <a:pt x="172" y="40"/>
                      <a:pt x="172" y="40"/>
                    </a:cubicBezTo>
                    <a:cubicBezTo>
                      <a:pt x="173" y="40"/>
                      <a:pt x="173" y="40"/>
                      <a:pt x="173" y="40"/>
                    </a:cubicBezTo>
                    <a:cubicBezTo>
                      <a:pt x="173" y="40"/>
                      <a:pt x="173" y="40"/>
                      <a:pt x="173" y="40"/>
                    </a:cubicBezTo>
                    <a:cubicBezTo>
                      <a:pt x="173" y="41"/>
                      <a:pt x="173" y="41"/>
                      <a:pt x="173" y="41"/>
                    </a:cubicBezTo>
                    <a:cubicBezTo>
                      <a:pt x="175" y="39"/>
                      <a:pt x="175" y="39"/>
                      <a:pt x="175" y="39"/>
                    </a:cubicBezTo>
                    <a:cubicBezTo>
                      <a:pt x="175" y="40"/>
                      <a:pt x="176" y="40"/>
                      <a:pt x="176" y="40"/>
                    </a:cubicBezTo>
                    <a:cubicBezTo>
                      <a:pt x="179" y="40"/>
                      <a:pt x="179" y="40"/>
                      <a:pt x="179" y="40"/>
                    </a:cubicBezTo>
                    <a:cubicBezTo>
                      <a:pt x="179" y="40"/>
                      <a:pt x="179" y="40"/>
                      <a:pt x="179" y="40"/>
                    </a:cubicBezTo>
                    <a:cubicBezTo>
                      <a:pt x="179" y="39"/>
                      <a:pt x="180" y="38"/>
                      <a:pt x="180" y="39"/>
                    </a:cubicBezTo>
                    <a:cubicBezTo>
                      <a:pt x="179" y="39"/>
                      <a:pt x="180" y="40"/>
                      <a:pt x="181" y="40"/>
                    </a:cubicBezTo>
                    <a:cubicBezTo>
                      <a:pt x="180" y="39"/>
                      <a:pt x="180" y="39"/>
                      <a:pt x="180" y="39"/>
                    </a:cubicBezTo>
                    <a:cubicBezTo>
                      <a:pt x="183" y="39"/>
                      <a:pt x="183" y="39"/>
                      <a:pt x="183" y="39"/>
                    </a:cubicBezTo>
                    <a:cubicBezTo>
                      <a:pt x="182" y="39"/>
                      <a:pt x="182" y="39"/>
                      <a:pt x="182" y="39"/>
                    </a:cubicBezTo>
                    <a:cubicBezTo>
                      <a:pt x="183" y="39"/>
                      <a:pt x="183" y="40"/>
                      <a:pt x="184" y="40"/>
                    </a:cubicBezTo>
                    <a:cubicBezTo>
                      <a:pt x="185" y="39"/>
                      <a:pt x="186" y="40"/>
                      <a:pt x="185" y="38"/>
                    </a:cubicBezTo>
                    <a:cubicBezTo>
                      <a:pt x="186" y="38"/>
                      <a:pt x="186" y="39"/>
                      <a:pt x="186" y="39"/>
                    </a:cubicBezTo>
                    <a:cubicBezTo>
                      <a:pt x="187" y="39"/>
                      <a:pt x="188" y="39"/>
                      <a:pt x="188" y="40"/>
                    </a:cubicBezTo>
                    <a:cubicBezTo>
                      <a:pt x="189" y="37"/>
                      <a:pt x="191" y="40"/>
                      <a:pt x="191" y="38"/>
                    </a:cubicBezTo>
                    <a:cubicBezTo>
                      <a:pt x="192" y="39"/>
                      <a:pt x="192" y="39"/>
                      <a:pt x="192" y="39"/>
                    </a:cubicBezTo>
                    <a:cubicBezTo>
                      <a:pt x="193" y="37"/>
                      <a:pt x="193" y="37"/>
                      <a:pt x="193" y="37"/>
                    </a:cubicBezTo>
                    <a:cubicBezTo>
                      <a:pt x="194" y="39"/>
                      <a:pt x="194" y="39"/>
                      <a:pt x="194" y="39"/>
                    </a:cubicBezTo>
                    <a:cubicBezTo>
                      <a:pt x="194" y="37"/>
                      <a:pt x="194" y="37"/>
                      <a:pt x="194" y="37"/>
                    </a:cubicBezTo>
                    <a:cubicBezTo>
                      <a:pt x="198" y="39"/>
                      <a:pt x="203" y="37"/>
                      <a:pt x="208" y="38"/>
                    </a:cubicBezTo>
                    <a:cubicBezTo>
                      <a:pt x="214" y="37"/>
                      <a:pt x="214" y="37"/>
                      <a:pt x="214" y="37"/>
                    </a:cubicBezTo>
                    <a:cubicBezTo>
                      <a:pt x="214" y="37"/>
                      <a:pt x="214" y="37"/>
                      <a:pt x="214" y="37"/>
                    </a:cubicBezTo>
                    <a:cubicBezTo>
                      <a:pt x="216" y="37"/>
                      <a:pt x="216" y="37"/>
                      <a:pt x="216" y="37"/>
                    </a:cubicBezTo>
                    <a:cubicBezTo>
                      <a:pt x="214" y="36"/>
                      <a:pt x="214" y="36"/>
                      <a:pt x="214" y="36"/>
                    </a:cubicBezTo>
                    <a:cubicBezTo>
                      <a:pt x="216" y="36"/>
                      <a:pt x="216" y="36"/>
                      <a:pt x="216" y="36"/>
                    </a:cubicBezTo>
                    <a:cubicBezTo>
                      <a:pt x="218" y="36"/>
                      <a:pt x="222" y="36"/>
                      <a:pt x="224" y="35"/>
                    </a:cubicBezTo>
                    <a:cubicBezTo>
                      <a:pt x="226" y="33"/>
                      <a:pt x="226" y="37"/>
                      <a:pt x="228" y="35"/>
                    </a:cubicBezTo>
                    <a:cubicBezTo>
                      <a:pt x="227" y="36"/>
                      <a:pt x="227" y="36"/>
                      <a:pt x="227" y="36"/>
                    </a:cubicBezTo>
                    <a:cubicBezTo>
                      <a:pt x="232" y="33"/>
                      <a:pt x="232" y="33"/>
                      <a:pt x="232" y="33"/>
                    </a:cubicBezTo>
                    <a:cubicBezTo>
                      <a:pt x="232" y="35"/>
                      <a:pt x="233" y="32"/>
                      <a:pt x="233" y="34"/>
                    </a:cubicBezTo>
                    <a:cubicBezTo>
                      <a:pt x="233" y="33"/>
                      <a:pt x="233" y="33"/>
                      <a:pt x="233" y="33"/>
                    </a:cubicBezTo>
                    <a:cubicBezTo>
                      <a:pt x="235" y="34"/>
                      <a:pt x="235" y="34"/>
                      <a:pt x="235" y="34"/>
                    </a:cubicBezTo>
                    <a:cubicBezTo>
                      <a:pt x="236" y="33"/>
                      <a:pt x="236" y="33"/>
                      <a:pt x="236" y="33"/>
                    </a:cubicBezTo>
                    <a:cubicBezTo>
                      <a:pt x="236" y="33"/>
                      <a:pt x="236" y="33"/>
                      <a:pt x="236" y="33"/>
                    </a:cubicBezTo>
                    <a:cubicBezTo>
                      <a:pt x="237" y="33"/>
                      <a:pt x="239" y="32"/>
                      <a:pt x="240" y="34"/>
                    </a:cubicBezTo>
                    <a:cubicBezTo>
                      <a:pt x="243" y="32"/>
                      <a:pt x="247" y="32"/>
                      <a:pt x="251" y="31"/>
                    </a:cubicBezTo>
                    <a:cubicBezTo>
                      <a:pt x="253" y="30"/>
                      <a:pt x="253" y="30"/>
                      <a:pt x="253" y="30"/>
                    </a:cubicBezTo>
                    <a:cubicBezTo>
                      <a:pt x="254" y="31"/>
                      <a:pt x="254" y="31"/>
                      <a:pt x="254" y="31"/>
                    </a:cubicBezTo>
                    <a:cubicBezTo>
                      <a:pt x="255" y="30"/>
                      <a:pt x="256" y="29"/>
                      <a:pt x="257" y="29"/>
                    </a:cubicBezTo>
                    <a:cubicBezTo>
                      <a:pt x="257" y="30"/>
                      <a:pt x="257" y="30"/>
                      <a:pt x="257" y="30"/>
                    </a:cubicBezTo>
                    <a:cubicBezTo>
                      <a:pt x="257" y="29"/>
                      <a:pt x="258" y="30"/>
                      <a:pt x="259" y="28"/>
                    </a:cubicBezTo>
                    <a:cubicBezTo>
                      <a:pt x="260" y="28"/>
                      <a:pt x="261" y="29"/>
                      <a:pt x="261" y="30"/>
                    </a:cubicBezTo>
                    <a:cubicBezTo>
                      <a:pt x="261" y="28"/>
                      <a:pt x="263" y="29"/>
                      <a:pt x="263" y="29"/>
                    </a:cubicBezTo>
                    <a:cubicBezTo>
                      <a:pt x="263" y="31"/>
                      <a:pt x="312" y="20"/>
                      <a:pt x="319" y="7"/>
                    </a:cubicBezTo>
                    <a:cubicBezTo>
                      <a:pt x="319" y="6"/>
                      <a:pt x="320" y="5"/>
                      <a:pt x="319" y="4"/>
                    </a:cubicBezTo>
                    <a:cubicBezTo>
                      <a:pt x="320" y="4"/>
                      <a:pt x="321" y="5"/>
                      <a:pt x="321" y="4"/>
                    </a:cubicBezTo>
                    <a:cubicBezTo>
                      <a:pt x="319" y="4"/>
                      <a:pt x="320" y="2"/>
                      <a:pt x="319" y="2"/>
                    </a:cubicBezTo>
                    <a:cubicBezTo>
                      <a:pt x="319" y="1"/>
                      <a:pt x="319" y="1"/>
                      <a:pt x="319" y="1"/>
                    </a:cubicBezTo>
                    <a:cubicBezTo>
                      <a:pt x="319" y="1"/>
                      <a:pt x="319" y="2"/>
                      <a:pt x="319" y="1"/>
                    </a:cubicBezTo>
                    <a:cubicBezTo>
                      <a:pt x="319" y="2"/>
                      <a:pt x="319" y="2"/>
                      <a:pt x="319" y="2"/>
                    </a:cubicBezTo>
                    <a:cubicBezTo>
                      <a:pt x="317" y="2"/>
                      <a:pt x="317" y="2"/>
                      <a:pt x="317" y="2"/>
                    </a:cubicBezTo>
                    <a:cubicBezTo>
                      <a:pt x="317" y="3"/>
                      <a:pt x="318" y="5"/>
                      <a:pt x="316" y="4"/>
                    </a:cubicBezTo>
                    <a:cubicBezTo>
                      <a:pt x="316" y="4"/>
                      <a:pt x="316" y="4"/>
                      <a:pt x="316" y="4"/>
                    </a:cubicBezTo>
                    <a:cubicBezTo>
                      <a:pt x="315" y="4"/>
                      <a:pt x="315" y="3"/>
                      <a:pt x="315" y="3"/>
                    </a:cubicBezTo>
                    <a:cubicBezTo>
                      <a:pt x="315" y="3"/>
                      <a:pt x="315" y="3"/>
                      <a:pt x="315" y="3"/>
                    </a:cubicBezTo>
                    <a:cubicBezTo>
                      <a:pt x="314" y="3"/>
                      <a:pt x="314" y="3"/>
                      <a:pt x="314" y="3"/>
                    </a:cubicBezTo>
                    <a:cubicBezTo>
                      <a:pt x="315" y="3"/>
                      <a:pt x="316" y="1"/>
                      <a:pt x="315" y="2"/>
                    </a:cubicBezTo>
                    <a:cubicBezTo>
                      <a:pt x="314" y="2"/>
                      <a:pt x="316" y="2"/>
                      <a:pt x="315" y="2"/>
                    </a:cubicBezTo>
                    <a:cubicBezTo>
                      <a:pt x="314" y="2"/>
                      <a:pt x="314" y="2"/>
                      <a:pt x="314" y="2"/>
                    </a:cubicBezTo>
                    <a:cubicBezTo>
                      <a:pt x="313" y="2"/>
                      <a:pt x="313" y="2"/>
                      <a:pt x="313" y="2"/>
                    </a:cubicBezTo>
                    <a:cubicBezTo>
                      <a:pt x="313" y="1"/>
                      <a:pt x="314" y="2"/>
                      <a:pt x="313" y="1"/>
                    </a:cubicBezTo>
                    <a:cubicBezTo>
                      <a:pt x="312" y="2"/>
                      <a:pt x="312" y="2"/>
                      <a:pt x="312" y="2"/>
                    </a:cubicBezTo>
                    <a:cubicBezTo>
                      <a:pt x="311" y="1"/>
                      <a:pt x="311" y="4"/>
                      <a:pt x="310" y="2"/>
                    </a:cubicBezTo>
                    <a:cubicBezTo>
                      <a:pt x="310" y="2"/>
                      <a:pt x="309" y="2"/>
                      <a:pt x="309" y="1"/>
                    </a:cubicBezTo>
                    <a:cubicBezTo>
                      <a:pt x="307" y="2"/>
                      <a:pt x="307" y="2"/>
                      <a:pt x="307" y="2"/>
                    </a:cubicBezTo>
                    <a:cubicBezTo>
                      <a:pt x="307" y="2"/>
                      <a:pt x="307" y="2"/>
                      <a:pt x="307" y="2"/>
                    </a:cubicBezTo>
                    <a:cubicBezTo>
                      <a:pt x="307" y="2"/>
                      <a:pt x="307" y="2"/>
                      <a:pt x="307" y="2"/>
                    </a:cubicBezTo>
                    <a:cubicBezTo>
                      <a:pt x="306" y="2"/>
                      <a:pt x="305" y="3"/>
                      <a:pt x="305" y="2"/>
                    </a:cubicBezTo>
                    <a:cubicBezTo>
                      <a:pt x="303" y="2"/>
                      <a:pt x="305" y="3"/>
                      <a:pt x="303" y="3"/>
                    </a:cubicBezTo>
                    <a:cubicBezTo>
                      <a:pt x="302" y="3"/>
                      <a:pt x="304" y="3"/>
                      <a:pt x="303" y="2"/>
                    </a:cubicBezTo>
                    <a:cubicBezTo>
                      <a:pt x="302" y="3"/>
                      <a:pt x="302" y="3"/>
                      <a:pt x="302" y="3"/>
                    </a:cubicBezTo>
                    <a:cubicBezTo>
                      <a:pt x="302" y="2"/>
                      <a:pt x="302" y="2"/>
                      <a:pt x="302" y="2"/>
                    </a:cubicBezTo>
                    <a:cubicBezTo>
                      <a:pt x="298" y="2"/>
                      <a:pt x="295" y="0"/>
                      <a:pt x="292" y="2"/>
                    </a:cubicBezTo>
                    <a:cubicBezTo>
                      <a:pt x="291" y="1"/>
                      <a:pt x="292" y="1"/>
                      <a:pt x="292" y="0"/>
                    </a:cubicBezTo>
                    <a:cubicBezTo>
                      <a:pt x="290" y="2"/>
                      <a:pt x="288" y="0"/>
                      <a:pt x="286" y="1"/>
                    </a:cubicBezTo>
                    <a:cubicBezTo>
                      <a:pt x="286" y="1"/>
                      <a:pt x="286" y="1"/>
                      <a:pt x="286" y="1"/>
                    </a:cubicBezTo>
                    <a:cubicBezTo>
                      <a:pt x="282" y="1"/>
                      <a:pt x="279" y="3"/>
                      <a:pt x="275" y="3"/>
                    </a:cubicBezTo>
                    <a:cubicBezTo>
                      <a:pt x="276" y="3"/>
                      <a:pt x="276" y="3"/>
                      <a:pt x="276" y="3"/>
                    </a:cubicBezTo>
                    <a:cubicBezTo>
                      <a:pt x="274" y="4"/>
                      <a:pt x="274" y="4"/>
                      <a:pt x="274" y="4"/>
                    </a:cubicBezTo>
                    <a:cubicBezTo>
                      <a:pt x="274" y="4"/>
                      <a:pt x="274" y="3"/>
                      <a:pt x="274" y="3"/>
                    </a:cubicBezTo>
                    <a:cubicBezTo>
                      <a:pt x="274" y="4"/>
                      <a:pt x="274" y="4"/>
                      <a:pt x="274" y="4"/>
                    </a:cubicBezTo>
                    <a:cubicBezTo>
                      <a:pt x="271" y="3"/>
                      <a:pt x="265" y="5"/>
                      <a:pt x="260" y="5"/>
                    </a:cubicBezTo>
                    <a:cubicBezTo>
                      <a:pt x="253" y="7"/>
                      <a:pt x="246" y="8"/>
                      <a:pt x="239" y="9"/>
                    </a:cubicBezTo>
                    <a:cubicBezTo>
                      <a:pt x="240" y="9"/>
                      <a:pt x="240" y="11"/>
                      <a:pt x="239" y="11"/>
                    </a:cubicBezTo>
                    <a:cubicBezTo>
                      <a:pt x="237" y="8"/>
                      <a:pt x="236" y="12"/>
                      <a:pt x="233" y="10"/>
                    </a:cubicBezTo>
                    <a:cubicBezTo>
                      <a:pt x="230" y="12"/>
                      <a:pt x="226" y="10"/>
                      <a:pt x="222" y="12"/>
                    </a:cubicBezTo>
                    <a:cubicBezTo>
                      <a:pt x="222" y="12"/>
                      <a:pt x="222" y="12"/>
                      <a:pt x="222" y="12"/>
                    </a:cubicBezTo>
                    <a:cubicBezTo>
                      <a:pt x="221" y="12"/>
                      <a:pt x="221" y="12"/>
                      <a:pt x="221" y="12"/>
                    </a:cubicBezTo>
                    <a:cubicBezTo>
                      <a:pt x="221" y="12"/>
                      <a:pt x="221" y="12"/>
                      <a:pt x="221" y="12"/>
                    </a:cubicBezTo>
                    <a:cubicBezTo>
                      <a:pt x="217" y="12"/>
                      <a:pt x="217" y="12"/>
                      <a:pt x="217" y="12"/>
                    </a:cubicBezTo>
                    <a:cubicBezTo>
                      <a:pt x="217" y="13"/>
                      <a:pt x="217" y="13"/>
                      <a:pt x="217" y="13"/>
                    </a:cubicBezTo>
                    <a:cubicBezTo>
                      <a:pt x="217" y="14"/>
                      <a:pt x="217" y="13"/>
                      <a:pt x="216" y="13"/>
                    </a:cubicBezTo>
                    <a:cubicBezTo>
                      <a:pt x="216" y="13"/>
                      <a:pt x="216" y="13"/>
                      <a:pt x="216" y="13"/>
                    </a:cubicBezTo>
                    <a:cubicBezTo>
                      <a:pt x="215" y="14"/>
                      <a:pt x="215" y="14"/>
                      <a:pt x="215" y="14"/>
                    </a:cubicBezTo>
                    <a:cubicBezTo>
                      <a:pt x="215" y="12"/>
                      <a:pt x="213" y="14"/>
                      <a:pt x="212" y="14"/>
                    </a:cubicBezTo>
                    <a:cubicBezTo>
                      <a:pt x="208" y="15"/>
                      <a:pt x="208" y="15"/>
                      <a:pt x="208" y="15"/>
                    </a:cubicBezTo>
                    <a:cubicBezTo>
                      <a:pt x="208" y="14"/>
                      <a:pt x="206" y="14"/>
                      <a:pt x="204" y="14"/>
                    </a:cubicBezTo>
                    <a:cubicBezTo>
                      <a:pt x="196" y="15"/>
                      <a:pt x="196" y="15"/>
                      <a:pt x="196" y="15"/>
                    </a:cubicBezTo>
                    <a:cubicBezTo>
                      <a:pt x="196" y="16"/>
                      <a:pt x="196" y="16"/>
                      <a:pt x="196" y="16"/>
                    </a:cubicBezTo>
                    <a:cubicBezTo>
                      <a:pt x="195" y="16"/>
                      <a:pt x="195" y="16"/>
                      <a:pt x="195" y="16"/>
                    </a:cubicBezTo>
                    <a:cubicBezTo>
                      <a:pt x="195" y="16"/>
                      <a:pt x="195" y="16"/>
                      <a:pt x="195" y="16"/>
                    </a:cubicBezTo>
                    <a:cubicBezTo>
                      <a:pt x="194" y="15"/>
                      <a:pt x="193" y="16"/>
                      <a:pt x="192" y="16"/>
                    </a:cubicBezTo>
                    <a:cubicBezTo>
                      <a:pt x="193" y="16"/>
                      <a:pt x="193" y="16"/>
                      <a:pt x="193" y="16"/>
                    </a:cubicBezTo>
                    <a:cubicBezTo>
                      <a:pt x="194" y="16"/>
                      <a:pt x="194" y="17"/>
                      <a:pt x="193" y="17"/>
                    </a:cubicBezTo>
                    <a:cubicBezTo>
                      <a:pt x="193" y="16"/>
                      <a:pt x="193" y="16"/>
                      <a:pt x="193" y="16"/>
                    </a:cubicBezTo>
                    <a:cubicBezTo>
                      <a:pt x="192" y="17"/>
                      <a:pt x="192" y="17"/>
                      <a:pt x="192" y="17"/>
                    </a:cubicBezTo>
                    <a:cubicBezTo>
                      <a:pt x="191" y="15"/>
                      <a:pt x="191" y="15"/>
                      <a:pt x="191" y="15"/>
                    </a:cubicBezTo>
                    <a:cubicBezTo>
                      <a:pt x="189" y="16"/>
                      <a:pt x="187" y="17"/>
                      <a:pt x="184" y="17"/>
                    </a:cubicBezTo>
                    <a:cubicBezTo>
                      <a:pt x="184" y="16"/>
                      <a:pt x="182" y="17"/>
                      <a:pt x="183" y="16"/>
                    </a:cubicBezTo>
                    <a:cubicBezTo>
                      <a:pt x="181" y="16"/>
                      <a:pt x="183" y="17"/>
                      <a:pt x="182" y="18"/>
                    </a:cubicBezTo>
                    <a:cubicBezTo>
                      <a:pt x="181" y="18"/>
                      <a:pt x="181" y="18"/>
                      <a:pt x="181" y="18"/>
                    </a:cubicBezTo>
                    <a:cubicBezTo>
                      <a:pt x="181" y="17"/>
                      <a:pt x="181" y="17"/>
                      <a:pt x="181" y="17"/>
                    </a:cubicBezTo>
                    <a:cubicBezTo>
                      <a:pt x="180" y="17"/>
                      <a:pt x="180" y="17"/>
                      <a:pt x="180" y="17"/>
                    </a:cubicBezTo>
                    <a:cubicBezTo>
                      <a:pt x="180" y="17"/>
                      <a:pt x="180" y="17"/>
                      <a:pt x="180" y="17"/>
                    </a:cubicBezTo>
                    <a:cubicBezTo>
                      <a:pt x="178" y="18"/>
                      <a:pt x="176" y="16"/>
                      <a:pt x="175" y="17"/>
                    </a:cubicBezTo>
                    <a:cubicBezTo>
                      <a:pt x="175" y="18"/>
                      <a:pt x="175" y="18"/>
                      <a:pt x="175" y="18"/>
                    </a:cubicBezTo>
                    <a:cubicBezTo>
                      <a:pt x="173" y="19"/>
                      <a:pt x="173" y="17"/>
                      <a:pt x="172" y="18"/>
                    </a:cubicBezTo>
                    <a:cubicBezTo>
                      <a:pt x="172" y="17"/>
                      <a:pt x="172" y="17"/>
                      <a:pt x="172" y="17"/>
                    </a:cubicBezTo>
                    <a:cubicBezTo>
                      <a:pt x="171" y="18"/>
                      <a:pt x="171" y="18"/>
                      <a:pt x="170" y="18"/>
                    </a:cubicBezTo>
                    <a:cubicBezTo>
                      <a:pt x="170" y="17"/>
                      <a:pt x="171" y="17"/>
                      <a:pt x="171" y="17"/>
                    </a:cubicBezTo>
                    <a:cubicBezTo>
                      <a:pt x="171" y="17"/>
                      <a:pt x="169" y="17"/>
                      <a:pt x="170" y="18"/>
                    </a:cubicBezTo>
                    <a:cubicBezTo>
                      <a:pt x="168" y="17"/>
                      <a:pt x="168" y="17"/>
                      <a:pt x="168" y="17"/>
                    </a:cubicBezTo>
                    <a:cubicBezTo>
                      <a:pt x="168" y="18"/>
                      <a:pt x="168" y="18"/>
                      <a:pt x="168" y="18"/>
                    </a:cubicBezTo>
                    <a:cubicBezTo>
                      <a:pt x="164" y="18"/>
                      <a:pt x="164" y="18"/>
                      <a:pt x="164" y="18"/>
                    </a:cubicBezTo>
                    <a:cubicBezTo>
                      <a:pt x="164" y="17"/>
                      <a:pt x="164" y="17"/>
                      <a:pt x="164" y="17"/>
                    </a:cubicBezTo>
                    <a:cubicBezTo>
                      <a:pt x="163" y="18"/>
                      <a:pt x="163" y="16"/>
                      <a:pt x="162" y="1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8" name="Rectangle 554"/>
              <p:cNvSpPr>
                <a:spLocks noChangeArrowheads="1"/>
              </p:cNvSpPr>
              <p:nvPr/>
            </p:nvSpPr>
            <p:spPr bwMode="auto">
              <a:xfrm>
                <a:off x="2921" y="201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555"/>
              <p:cNvSpPr>
                <a:spLocks/>
              </p:cNvSpPr>
              <p:nvPr/>
            </p:nvSpPr>
            <p:spPr bwMode="auto">
              <a:xfrm>
                <a:off x="2930" y="20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0" name="Freeform 556"/>
              <p:cNvSpPr>
                <a:spLocks/>
              </p:cNvSpPr>
              <p:nvPr/>
            </p:nvSpPr>
            <p:spPr bwMode="auto">
              <a:xfrm>
                <a:off x="2932" y="20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557"/>
              <p:cNvSpPr>
                <a:spLocks/>
              </p:cNvSpPr>
              <p:nvPr/>
            </p:nvSpPr>
            <p:spPr bwMode="auto">
              <a:xfrm>
                <a:off x="2916" y="201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558"/>
              <p:cNvSpPr>
                <a:spLocks/>
              </p:cNvSpPr>
              <p:nvPr/>
            </p:nvSpPr>
            <p:spPr bwMode="auto">
              <a:xfrm>
                <a:off x="2902" y="20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559"/>
              <p:cNvSpPr>
                <a:spLocks/>
              </p:cNvSpPr>
              <p:nvPr/>
            </p:nvSpPr>
            <p:spPr bwMode="auto">
              <a:xfrm>
                <a:off x="2903" y="201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560"/>
              <p:cNvSpPr>
                <a:spLocks/>
              </p:cNvSpPr>
              <p:nvPr/>
            </p:nvSpPr>
            <p:spPr bwMode="auto">
              <a:xfrm>
                <a:off x="2919" y="201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5" name="Freeform 561"/>
              <p:cNvSpPr>
                <a:spLocks/>
              </p:cNvSpPr>
              <p:nvPr/>
            </p:nvSpPr>
            <p:spPr bwMode="auto">
              <a:xfrm>
                <a:off x="2903" y="2017"/>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lnTo>
                      <a:pt x="0" y="1"/>
                    </a:ln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562"/>
              <p:cNvSpPr>
                <a:spLocks/>
              </p:cNvSpPr>
              <p:nvPr/>
            </p:nvSpPr>
            <p:spPr bwMode="auto">
              <a:xfrm>
                <a:off x="2902" y="20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563"/>
              <p:cNvSpPr>
                <a:spLocks/>
              </p:cNvSpPr>
              <p:nvPr/>
            </p:nvSpPr>
            <p:spPr bwMode="auto">
              <a:xfrm>
                <a:off x="2911" y="201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8" name="Rectangle 564"/>
              <p:cNvSpPr>
                <a:spLocks noChangeArrowheads="1"/>
              </p:cNvSpPr>
              <p:nvPr/>
            </p:nvSpPr>
            <p:spPr bwMode="auto">
              <a:xfrm>
                <a:off x="2904" y="201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9" name="Rectangle 565"/>
              <p:cNvSpPr>
                <a:spLocks noChangeArrowheads="1"/>
              </p:cNvSpPr>
              <p:nvPr/>
            </p:nvSpPr>
            <p:spPr bwMode="auto">
              <a:xfrm>
                <a:off x="2901" y="201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0" name="Freeform 566"/>
              <p:cNvSpPr>
                <a:spLocks/>
              </p:cNvSpPr>
              <p:nvPr/>
            </p:nvSpPr>
            <p:spPr bwMode="auto">
              <a:xfrm>
                <a:off x="2908" y="201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1" name="Freeform 567"/>
              <p:cNvSpPr>
                <a:spLocks/>
              </p:cNvSpPr>
              <p:nvPr/>
            </p:nvSpPr>
            <p:spPr bwMode="auto">
              <a:xfrm>
                <a:off x="2735" y="181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568"/>
              <p:cNvSpPr>
                <a:spLocks/>
              </p:cNvSpPr>
              <p:nvPr/>
            </p:nvSpPr>
            <p:spPr bwMode="auto">
              <a:xfrm>
                <a:off x="2704" y="177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3" name="Freeform 569"/>
              <p:cNvSpPr>
                <a:spLocks/>
              </p:cNvSpPr>
              <p:nvPr/>
            </p:nvSpPr>
            <p:spPr bwMode="auto">
              <a:xfrm>
                <a:off x="2756" y="1831"/>
                <a:ext cx="2" cy="1"/>
              </a:xfrm>
              <a:custGeom>
                <a:avLst/>
                <a:gdLst>
                  <a:gd name="T0" fmla="*/ 0 w 5"/>
                  <a:gd name="T1" fmla="*/ 0 h 4"/>
                  <a:gd name="T2" fmla="*/ 0 w 5"/>
                  <a:gd name="T3" fmla="*/ 0 h 4"/>
                  <a:gd name="T4" fmla="*/ 5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0" y="0"/>
                      <a:pt x="0" y="0"/>
                      <a:pt x="0" y="0"/>
                    </a:cubicBezTo>
                    <a:cubicBezTo>
                      <a:pt x="1" y="1"/>
                      <a:pt x="3" y="2"/>
                      <a:pt x="5" y="4"/>
                    </a:cubicBez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4" name="Freeform 570"/>
              <p:cNvSpPr>
                <a:spLocks/>
              </p:cNvSpPr>
              <p:nvPr/>
            </p:nvSpPr>
            <p:spPr bwMode="auto">
              <a:xfrm>
                <a:off x="2656" y="16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5" name="Freeform 571"/>
              <p:cNvSpPr>
                <a:spLocks/>
              </p:cNvSpPr>
              <p:nvPr/>
            </p:nvSpPr>
            <p:spPr bwMode="auto">
              <a:xfrm>
                <a:off x="2680" y="1743"/>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572"/>
              <p:cNvSpPr>
                <a:spLocks/>
              </p:cNvSpPr>
              <p:nvPr/>
            </p:nvSpPr>
            <p:spPr bwMode="auto">
              <a:xfrm>
                <a:off x="2767" y="1841"/>
                <a:ext cx="0" cy="1"/>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0" y="0"/>
                      <a:pt x="0" y="0"/>
                      <a:pt x="0" y="0"/>
                    </a:cubicBezTo>
                    <a:cubicBezTo>
                      <a:pt x="0" y="0"/>
                      <a:pt x="1" y="1"/>
                      <a:pt x="2"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573"/>
              <p:cNvSpPr>
                <a:spLocks/>
              </p:cNvSpPr>
              <p:nvPr/>
            </p:nvSpPr>
            <p:spPr bwMode="auto">
              <a:xfrm>
                <a:off x="2794" y="18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574"/>
              <p:cNvSpPr>
                <a:spLocks/>
              </p:cNvSpPr>
              <p:nvPr/>
            </p:nvSpPr>
            <p:spPr bwMode="auto">
              <a:xfrm>
                <a:off x="2782" y="1849"/>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575"/>
              <p:cNvSpPr>
                <a:spLocks/>
              </p:cNvSpPr>
              <p:nvPr/>
            </p:nvSpPr>
            <p:spPr bwMode="auto">
              <a:xfrm>
                <a:off x="2782" y="184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Freeform 576"/>
              <p:cNvSpPr>
                <a:spLocks/>
              </p:cNvSpPr>
              <p:nvPr/>
            </p:nvSpPr>
            <p:spPr bwMode="auto">
              <a:xfrm>
                <a:off x="2771" y="1374"/>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577"/>
              <p:cNvSpPr>
                <a:spLocks/>
              </p:cNvSpPr>
              <p:nvPr/>
            </p:nvSpPr>
            <p:spPr bwMode="auto">
              <a:xfrm>
                <a:off x="2641" y="160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578"/>
              <p:cNvSpPr>
                <a:spLocks/>
              </p:cNvSpPr>
              <p:nvPr/>
            </p:nvSpPr>
            <p:spPr bwMode="auto">
              <a:xfrm>
                <a:off x="2771" y="13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579"/>
              <p:cNvSpPr>
                <a:spLocks/>
              </p:cNvSpPr>
              <p:nvPr/>
            </p:nvSpPr>
            <p:spPr bwMode="auto">
              <a:xfrm>
                <a:off x="2752" y="1832"/>
                <a:ext cx="2" cy="2"/>
              </a:xfrm>
              <a:custGeom>
                <a:avLst/>
                <a:gdLst>
                  <a:gd name="T0" fmla="*/ 6 w 6"/>
                  <a:gd name="T1" fmla="*/ 4 h 4"/>
                  <a:gd name="T2" fmla="*/ 0 w 6"/>
                  <a:gd name="T3" fmla="*/ 0 h 4"/>
                  <a:gd name="T4" fmla="*/ 6 w 6"/>
                  <a:gd name="T5" fmla="*/ 4 h 4"/>
                </a:gdLst>
                <a:ahLst/>
                <a:cxnLst>
                  <a:cxn ang="0">
                    <a:pos x="T0" y="T1"/>
                  </a:cxn>
                  <a:cxn ang="0">
                    <a:pos x="T2" y="T3"/>
                  </a:cxn>
                  <a:cxn ang="0">
                    <a:pos x="T4" y="T5"/>
                  </a:cxn>
                </a:cxnLst>
                <a:rect l="0" t="0" r="r" b="b"/>
                <a:pathLst>
                  <a:path w="6" h="4">
                    <a:moveTo>
                      <a:pt x="6" y="4"/>
                    </a:moveTo>
                    <a:cubicBezTo>
                      <a:pt x="4" y="3"/>
                      <a:pt x="0" y="0"/>
                      <a:pt x="0" y="0"/>
                    </a:cubicBezTo>
                    <a:cubicBezTo>
                      <a:pt x="2" y="2"/>
                      <a:pt x="5" y="4"/>
                      <a:pt x="6" y="4"/>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580"/>
              <p:cNvSpPr>
                <a:spLocks/>
              </p:cNvSpPr>
              <p:nvPr/>
            </p:nvSpPr>
            <p:spPr bwMode="auto">
              <a:xfrm>
                <a:off x="2634" y="15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Rectangle 581"/>
              <p:cNvSpPr>
                <a:spLocks noChangeArrowheads="1"/>
              </p:cNvSpPr>
              <p:nvPr/>
            </p:nvSpPr>
            <p:spPr bwMode="auto">
              <a:xfrm>
                <a:off x="2770" y="137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6" name="Rectangle 582"/>
              <p:cNvSpPr>
                <a:spLocks noChangeArrowheads="1"/>
              </p:cNvSpPr>
              <p:nvPr/>
            </p:nvSpPr>
            <p:spPr bwMode="auto">
              <a:xfrm>
                <a:off x="2658" y="1509"/>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583"/>
              <p:cNvSpPr>
                <a:spLocks/>
              </p:cNvSpPr>
              <p:nvPr/>
            </p:nvSpPr>
            <p:spPr bwMode="auto">
              <a:xfrm>
                <a:off x="2659" y="1504"/>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584"/>
              <p:cNvSpPr>
                <a:spLocks/>
              </p:cNvSpPr>
              <p:nvPr/>
            </p:nvSpPr>
            <p:spPr bwMode="auto">
              <a:xfrm>
                <a:off x="2772" y="1373"/>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9" name="Freeform 585"/>
              <p:cNvSpPr>
                <a:spLocks/>
              </p:cNvSpPr>
              <p:nvPr/>
            </p:nvSpPr>
            <p:spPr bwMode="auto">
              <a:xfrm>
                <a:off x="2684" y="145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586"/>
              <p:cNvSpPr>
                <a:spLocks/>
              </p:cNvSpPr>
              <p:nvPr/>
            </p:nvSpPr>
            <p:spPr bwMode="auto">
              <a:xfrm>
                <a:off x="2682" y="1747"/>
                <a:ext cx="0" cy="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1" y="1"/>
                      <a:pt x="1" y="1"/>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Rectangle 587"/>
              <p:cNvSpPr>
                <a:spLocks noChangeArrowheads="1"/>
              </p:cNvSpPr>
              <p:nvPr/>
            </p:nvSpPr>
            <p:spPr bwMode="auto">
              <a:xfrm>
                <a:off x="2659" y="1717"/>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588"/>
              <p:cNvSpPr>
                <a:spLocks/>
              </p:cNvSpPr>
              <p:nvPr/>
            </p:nvSpPr>
            <p:spPr bwMode="auto">
              <a:xfrm>
                <a:off x="2659" y="1717"/>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589"/>
              <p:cNvSpPr>
                <a:spLocks/>
              </p:cNvSpPr>
              <p:nvPr/>
            </p:nvSpPr>
            <p:spPr bwMode="auto">
              <a:xfrm>
                <a:off x="2657" y="171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4" name="Rectangle 590"/>
              <p:cNvSpPr>
                <a:spLocks noChangeArrowheads="1"/>
              </p:cNvSpPr>
              <p:nvPr/>
            </p:nvSpPr>
            <p:spPr bwMode="auto">
              <a:xfrm>
                <a:off x="2676" y="1749"/>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591"/>
              <p:cNvSpPr>
                <a:spLocks/>
              </p:cNvSpPr>
              <p:nvPr/>
            </p:nvSpPr>
            <p:spPr bwMode="auto">
              <a:xfrm>
                <a:off x="2672" y="1741"/>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6" name="Rectangle 592"/>
              <p:cNvSpPr>
                <a:spLocks noChangeArrowheads="1"/>
              </p:cNvSpPr>
              <p:nvPr/>
            </p:nvSpPr>
            <p:spPr bwMode="auto">
              <a:xfrm>
                <a:off x="2650" y="169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593"/>
              <p:cNvSpPr>
                <a:spLocks/>
              </p:cNvSpPr>
              <p:nvPr/>
            </p:nvSpPr>
            <p:spPr bwMode="auto">
              <a:xfrm>
                <a:off x="2633" y="1371"/>
                <a:ext cx="169" cy="486"/>
              </a:xfrm>
              <a:custGeom>
                <a:avLst/>
                <a:gdLst>
                  <a:gd name="T0" fmla="*/ 18 w 501"/>
                  <a:gd name="T1" fmla="*/ 833 h 1433"/>
                  <a:gd name="T2" fmla="*/ 37 w 501"/>
                  <a:gd name="T3" fmla="*/ 908 h 1433"/>
                  <a:gd name="T4" fmla="*/ 51 w 501"/>
                  <a:gd name="T5" fmla="*/ 948 h 1433"/>
                  <a:gd name="T6" fmla="*/ 58 w 501"/>
                  <a:gd name="T7" fmla="*/ 970 h 1433"/>
                  <a:gd name="T8" fmla="*/ 73 w 501"/>
                  <a:gd name="T9" fmla="*/ 1007 h 1433"/>
                  <a:gd name="T10" fmla="*/ 78 w 501"/>
                  <a:gd name="T11" fmla="*/ 1019 h 1433"/>
                  <a:gd name="T12" fmla="*/ 88 w 501"/>
                  <a:gd name="T13" fmla="*/ 1039 h 1433"/>
                  <a:gd name="T14" fmla="*/ 105 w 501"/>
                  <a:gd name="T15" fmla="*/ 1077 h 1433"/>
                  <a:gd name="T16" fmla="*/ 122 w 501"/>
                  <a:gd name="T17" fmla="*/ 1100 h 1433"/>
                  <a:gd name="T18" fmla="*/ 150 w 501"/>
                  <a:gd name="T19" fmla="*/ 1141 h 1433"/>
                  <a:gd name="T20" fmla="*/ 162 w 501"/>
                  <a:gd name="T21" fmla="*/ 1160 h 1433"/>
                  <a:gd name="T22" fmla="*/ 184 w 501"/>
                  <a:gd name="T23" fmla="*/ 1189 h 1433"/>
                  <a:gd name="T24" fmla="*/ 202 w 501"/>
                  <a:gd name="T25" fmla="*/ 1213 h 1433"/>
                  <a:gd name="T26" fmla="*/ 235 w 501"/>
                  <a:gd name="T27" fmla="*/ 1247 h 1433"/>
                  <a:gd name="T28" fmla="*/ 268 w 501"/>
                  <a:gd name="T29" fmla="*/ 1283 h 1433"/>
                  <a:gd name="T30" fmla="*/ 302 w 501"/>
                  <a:gd name="T31" fmla="*/ 1317 h 1433"/>
                  <a:gd name="T32" fmla="*/ 329 w 501"/>
                  <a:gd name="T33" fmla="*/ 1340 h 1433"/>
                  <a:gd name="T34" fmla="*/ 349 w 501"/>
                  <a:gd name="T35" fmla="*/ 1356 h 1433"/>
                  <a:gd name="T36" fmla="*/ 349 w 501"/>
                  <a:gd name="T37" fmla="*/ 1357 h 1433"/>
                  <a:gd name="T38" fmla="*/ 373 w 501"/>
                  <a:gd name="T39" fmla="*/ 1374 h 1433"/>
                  <a:gd name="T40" fmla="*/ 389 w 501"/>
                  <a:gd name="T41" fmla="*/ 1383 h 1433"/>
                  <a:gd name="T42" fmla="*/ 407 w 501"/>
                  <a:gd name="T43" fmla="*/ 1395 h 1433"/>
                  <a:gd name="T44" fmla="*/ 455 w 501"/>
                  <a:gd name="T45" fmla="*/ 1421 h 1433"/>
                  <a:gd name="T46" fmla="*/ 494 w 501"/>
                  <a:gd name="T47" fmla="*/ 1433 h 1433"/>
                  <a:gd name="T48" fmla="*/ 467 w 501"/>
                  <a:gd name="T49" fmla="*/ 1420 h 1433"/>
                  <a:gd name="T50" fmla="*/ 448 w 501"/>
                  <a:gd name="T51" fmla="*/ 1412 h 1433"/>
                  <a:gd name="T52" fmla="*/ 425 w 501"/>
                  <a:gd name="T53" fmla="*/ 1399 h 1433"/>
                  <a:gd name="T54" fmla="*/ 388 w 501"/>
                  <a:gd name="T55" fmla="*/ 1373 h 1433"/>
                  <a:gd name="T56" fmla="*/ 369 w 501"/>
                  <a:gd name="T57" fmla="*/ 1360 h 1433"/>
                  <a:gd name="T58" fmla="*/ 353 w 501"/>
                  <a:gd name="T59" fmla="*/ 1348 h 1433"/>
                  <a:gd name="T60" fmla="*/ 297 w 501"/>
                  <a:gd name="T61" fmla="*/ 1298 h 1433"/>
                  <a:gd name="T62" fmla="*/ 272 w 501"/>
                  <a:gd name="T63" fmla="*/ 1271 h 1433"/>
                  <a:gd name="T64" fmla="*/ 259 w 501"/>
                  <a:gd name="T65" fmla="*/ 1258 h 1433"/>
                  <a:gd name="T66" fmla="*/ 235 w 501"/>
                  <a:gd name="T67" fmla="*/ 1231 h 1433"/>
                  <a:gd name="T68" fmla="*/ 209 w 501"/>
                  <a:gd name="T69" fmla="*/ 1198 h 1433"/>
                  <a:gd name="T70" fmla="*/ 195 w 501"/>
                  <a:gd name="T71" fmla="*/ 1178 h 1433"/>
                  <a:gd name="T72" fmla="*/ 160 w 501"/>
                  <a:gd name="T73" fmla="*/ 1130 h 1433"/>
                  <a:gd name="T74" fmla="*/ 130 w 501"/>
                  <a:gd name="T75" fmla="*/ 1081 h 1433"/>
                  <a:gd name="T76" fmla="*/ 105 w 501"/>
                  <a:gd name="T77" fmla="*/ 1038 h 1433"/>
                  <a:gd name="T78" fmla="*/ 94 w 501"/>
                  <a:gd name="T79" fmla="*/ 1014 h 1433"/>
                  <a:gd name="T80" fmla="*/ 81 w 501"/>
                  <a:gd name="T81" fmla="*/ 979 h 1433"/>
                  <a:gd name="T82" fmla="*/ 65 w 501"/>
                  <a:gd name="T83" fmla="*/ 925 h 1433"/>
                  <a:gd name="T84" fmla="*/ 50 w 501"/>
                  <a:gd name="T85" fmla="*/ 878 h 1433"/>
                  <a:gd name="T86" fmla="*/ 35 w 501"/>
                  <a:gd name="T87" fmla="*/ 794 h 1433"/>
                  <a:gd name="T88" fmla="*/ 25 w 501"/>
                  <a:gd name="T89" fmla="*/ 694 h 1433"/>
                  <a:gd name="T90" fmla="*/ 24 w 501"/>
                  <a:gd name="T91" fmla="*/ 661 h 1433"/>
                  <a:gd name="T92" fmla="*/ 26 w 501"/>
                  <a:gd name="T93" fmla="*/ 626 h 1433"/>
                  <a:gd name="T94" fmla="*/ 31 w 501"/>
                  <a:gd name="T95" fmla="*/ 567 h 1433"/>
                  <a:gd name="T96" fmla="*/ 56 w 501"/>
                  <a:gd name="T97" fmla="*/ 456 h 1433"/>
                  <a:gd name="T98" fmla="*/ 91 w 501"/>
                  <a:gd name="T99" fmla="*/ 360 h 1433"/>
                  <a:gd name="T100" fmla="*/ 148 w 501"/>
                  <a:gd name="T101" fmla="*/ 264 h 1433"/>
                  <a:gd name="T102" fmla="*/ 411 w 501"/>
                  <a:gd name="T103" fmla="*/ 7 h 1433"/>
                  <a:gd name="T104" fmla="*/ 396 w 501"/>
                  <a:gd name="T105" fmla="*/ 13 h 1433"/>
                  <a:gd name="T106" fmla="*/ 390 w 501"/>
                  <a:gd name="T107" fmla="*/ 12 h 1433"/>
                  <a:gd name="T108" fmla="*/ 360 w 501"/>
                  <a:gd name="T109" fmla="*/ 28 h 1433"/>
                  <a:gd name="T110" fmla="*/ 290 w 501"/>
                  <a:gd name="T111" fmla="*/ 74 h 1433"/>
                  <a:gd name="T112" fmla="*/ 214 w 501"/>
                  <a:gd name="T113" fmla="*/ 142 h 1433"/>
                  <a:gd name="T114" fmla="*/ 55 w 501"/>
                  <a:gd name="T115" fmla="*/ 390 h 1433"/>
                  <a:gd name="T116" fmla="*/ 41 w 501"/>
                  <a:gd name="T117" fmla="*/ 429 h 1433"/>
                  <a:gd name="T118" fmla="*/ 13 w 501"/>
                  <a:gd name="T119" fmla="*/ 543 h 1433"/>
                  <a:gd name="T120" fmla="*/ 5 w 501"/>
                  <a:gd name="T121" fmla="*/ 603 h 1433"/>
                  <a:gd name="T122" fmla="*/ 2 w 501"/>
                  <a:gd name="T123" fmla="*/ 658 h 1433"/>
                  <a:gd name="T124" fmla="*/ 1 w 501"/>
                  <a:gd name="T125" fmla="*/ 695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1" h="1433">
                    <a:moveTo>
                      <a:pt x="3" y="731"/>
                    </a:moveTo>
                    <a:cubicBezTo>
                      <a:pt x="4" y="754"/>
                      <a:pt x="8" y="783"/>
                      <a:pt x="13" y="805"/>
                    </a:cubicBezTo>
                    <a:cubicBezTo>
                      <a:pt x="15" y="810"/>
                      <a:pt x="16" y="817"/>
                      <a:pt x="18" y="824"/>
                    </a:cubicBezTo>
                    <a:cubicBezTo>
                      <a:pt x="16" y="825"/>
                      <a:pt x="16" y="825"/>
                      <a:pt x="16" y="825"/>
                    </a:cubicBezTo>
                    <a:cubicBezTo>
                      <a:pt x="18" y="831"/>
                      <a:pt x="18" y="831"/>
                      <a:pt x="18" y="831"/>
                    </a:cubicBezTo>
                    <a:cubicBezTo>
                      <a:pt x="18" y="833"/>
                      <a:pt x="17" y="826"/>
                      <a:pt x="17" y="831"/>
                    </a:cubicBezTo>
                    <a:cubicBezTo>
                      <a:pt x="18" y="833"/>
                      <a:pt x="18" y="833"/>
                      <a:pt x="18" y="833"/>
                    </a:cubicBezTo>
                    <a:cubicBezTo>
                      <a:pt x="18" y="833"/>
                      <a:pt x="20" y="848"/>
                      <a:pt x="17" y="838"/>
                    </a:cubicBezTo>
                    <a:cubicBezTo>
                      <a:pt x="22" y="861"/>
                      <a:pt x="22" y="861"/>
                      <a:pt x="22" y="861"/>
                    </a:cubicBezTo>
                    <a:cubicBezTo>
                      <a:pt x="22" y="866"/>
                      <a:pt x="23" y="864"/>
                      <a:pt x="24" y="869"/>
                    </a:cubicBezTo>
                    <a:cubicBezTo>
                      <a:pt x="24" y="871"/>
                      <a:pt x="23" y="868"/>
                      <a:pt x="23" y="868"/>
                    </a:cubicBezTo>
                    <a:cubicBezTo>
                      <a:pt x="26" y="885"/>
                      <a:pt x="31" y="886"/>
                      <a:pt x="35" y="902"/>
                    </a:cubicBezTo>
                    <a:cubicBezTo>
                      <a:pt x="34" y="901"/>
                      <a:pt x="34" y="901"/>
                      <a:pt x="34" y="901"/>
                    </a:cubicBezTo>
                    <a:cubicBezTo>
                      <a:pt x="36" y="903"/>
                      <a:pt x="37" y="908"/>
                      <a:pt x="37" y="908"/>
                    </a:cubicBezTo>
                    <a:cubicBezTo>
                      <a:pt x="38" y="906"/>
                      <a:pt x="36" y="905"/>
                      <a:pt x="35" y="901"/>
                    </a:cubicBezTo>
                    <a:cubicBezTo>
                      <a:pt x="37" y="901"/>
                      <a:pt x="38" y="906"/>
                      <a:pt x="39" y="906"/>
                    </a:cubicBezTo>
                    <a:cubicBezTo>
                      <a:pt x="39" y="909"/>
                      <a:pt x="40" y="911"/>
                      <a:pt x="41" y="914"/>
                    </a:cubicBezTo>
                    <a:cubicBezTo>
                      <a:pt x="42" y="920"/>
                      <a:pt x="45" y="927"/>
                      <a:pt x="45" y="931"/>
                    </a:cubicBezTo>
                    <a:cubicBezTo>
                      <a:pt x="46" y="934"/>
                      <a:pt x="48" y="936"/>
                      <a:pt x="50" y="942"/>
                    </a:cubicBezTo>
                    <a:cubicBezTo>
                      <a:pt x="50" y="946"/>
                      <a:pt x="49" y="941"/>
                      <a:pt x="50" y="947"/>
                    </a:cubicBezTo>
                    <a:cubicBezTo>
                      <a:pt x="51" y="948"/>
                      <a:pt x="51" y="948"/>
                      <a:pt x="51" y="948"/>
                    </a:cubicBezTo>
                    <a:cubicBezTo>
                      <a:pt x="52" y="952"/>
                      <a:pt x="52" y="951"/>
                      <a:pt x="51" y="951"/>
                    </a:cubicBezTo>
                    <a:cubicBezTo>
                      <a:pt x="53" y="956"/>
                      <a:pt x="54" y="955"/>
                      <a:pt x="55" y="961"/>
                    </a:cubicBezTo>
                    <a:cubicBezTo>
                      <a:pt x="53" y="958"/>
                      <a:pt x="53" y="958"/>
                      <a:pt x="53" y="958"/>
                    </a:cubicBezTo>
                    <a:cubicBezTo>
                      <a:pt x="55" y="962"/>
                      <a:pt x="55" y="964"/>
                      <a:pt x="57" y="970"/>
                    </a:cubicBezTo>
                    <a:cubicBezTo>
                      <a:pt x="56" y="970"/>
                      <a:pt x="56" y="968"/>
                      <a:pt x="55" y="966"/>
                    </a:cubicBezTo>
                    <a:cubicBezTo>
                      <a:pt x="55" y="970"/>
                      <a:pt x="57" y="972"/>
                      <a:pt x="58" y="973"/>
                    </a:cubicBezTo>
                    <a:cubicBezTo>
                      <a:pt x="58" y="973"/>
                      <a:pt x="57" y="969"/>
                      <a:pt x="58" y="970"/>
                    </a:cubicBezTo>
                    <a:cubicBezTo>
                      <a:pt x="59" y="973"/>
                      <a:pt x="62" y="976"/>
                      <a:pt x="62" y="979"/>
                    </a:cubicBezTo>
                    <a:cubicBezTo>
                      <a:pt x="60" y="976"/>
                      <a:pt x="60" y="976"/>
                      <a:pt x="60" y="976"/>
                    </a:cubicBezTo>
                    <a:cubicBezTo>
                      <a:pt x="63" y="982"/>
                      <a:pt x="62" y="979"/>
                      <a:pt x="64" y="986"/>
                    </a:cubicBezTo>
                    <a:cubicBezTo>
                      <a:pt x="64" y="986"/>
                      <a:pt x="64" y="986"/>
                      <a:pt x="64" y="986"/>
                    </a:cubicBezTo>
                    <a:cubicBezTo>
                      <a:pt x="67" y="990"/>
                      <a:pt x="68" y="996"/>
                      <a:pt x="71" y="1003"/>
                    </a:cubicBezTo>
                    <a:cubicBezTo>
                      <a:pt x="70" y="1002"/>
                      <a:pt x="70" y="1002"/>
                      <a:pt x="70" y="1002"/>
                    </a:cubicBezTo>
                    <a:cubicBezTo>
                      <a:pt x="71" y="1004"/>
                      <a:pt x="73" y="1006"/>
                      <a:pt x="73" y="1007"/>
                    </a:cubicBezTo>
                    <a:cubicBezTo>
                      <a:pt x="72" y="1003"/>
                      <a:pt x="73" y="1004"/>
                      <a:pt x="73" y="1003"/>
                    </a:cubicBezTo>
                    <a:cubicBezTo>
                      <a:pt x="74" y="1009"/>
                      <a:pt x="78" y="1010"/>
                      <a:pt x="81" y="1018"/>
                    </a:cubicBezTo>
                    <a:cubicBezTo>
                      <a:pt x="80" y="1019"/>
                      <a:pt x="79" y="1017"/>
                      <a:pt x="78" y="1014"/>
                    </a:cubicBezTo>
                    <a:cubicBezTo>
                      <a:pt x="76" y="1012"/>
                      <a:pt x="74" y="1013"/>
                      <a:pt x="72" y="1008"/>
                    </a:cubicBezTo>
                    <a:cubicBezTo>
                      <a:pt x="73" y="1011"/>
                      <a:pt x="75" y="1014"/>
                      <a:pt x="74" y="1014"/>
                    </a:cubicBezTo>
                    <a:cubicBezTo>
                      <a:pt x="76" y="1014"/>
                      <a:pt x="76" y="1014"/>
                      <a:pt x="76" y="1014"/>
                    </a:cubicBezTo>
                    <a:cubicBezTo>
                      <a:pt x="78" y="1019"/>
                      <a:pt x="78" y="1019"/>
                      <a:pt x="78" y="1019"/>
                    </a:cubicBezTo>
                    <a:cubicBezTo>
                      <a:pt x="79" y="1019"/>
                      <a:pt x="78" y="1015"/>
                      <a:pt x="80" y="1019"/>
                    </a:cubicBezTo>
                    <a:cubicBezTo>
                      <a:pt x="83" y="1023"/>
                      <a:pt x="80" y="1022"/>
                      <a:pt x="81" y="1022"/>
                    </a:cubicBezTo>
                    <a:cubicBezTo>
                      <a:pt x="85" y="1028"/>
                      <a:pt x="83" y="1024"/>
                      <a:pt x="86" y="1031"/>
                    </a:cubicBezTo>
                    <a:cubicBezTo>
                      <a:pt x="85" y="1028"/>
                      <a:pt x="85" y="1028"/>
                      <a:pt x="85" y="1028"/>
                    </a:cubicBezTo>
                    <a:cubicBezTo>
                      <a:pt x="86" y="1033"/>
                      <a:pt x="90" y="1039"/>
                      <a:pt x="90" y="1041"/>
                    </a:cubicBezTo>
                    <a:cubicBezTo>
                      <a:pt x="89" y="1041"/>
                      <a:pt x="88" y="1041"/>
                      <a:pt x="88" y="1039"/>
                    </a:cubicBezTo>
                    <a:cubicBezTo>
                      <a:pt x="88" y="1039"/>
                      <a:pt x="88" y="1039"/>
                      <a:pt x="88" y="1039"/>
                    </a:cubicBezTo>
                    <a:cubicBezTo>
                      <a:pt x="85" y="1035"/>
                      <a:pt x="90" y="1043"/>
                      <a:pt x="88" y="1042"/>
                    </a:cubicBezTo>
                    <a:cubicBezTo>
                      <a:pt x="89" y="1042"/>
                      <a:pt x="92" y="1048"/>
                      <a:pt x="93" y="1051"/>
                    </a:cubicBezTo>
                    <a:cubicBezTo>
                      <a:pt x="93" y="1050"/>
                      <a:pt x="93" y="1050"/>
                      <a:pt x="93" y="1050"/>
                    </a:cubicBezTo>
                    <a:cubicBezTo>
                      <a:pt x="101" y="1057"/>
                      <a:pt x="92" y="1050"/>
                      <a:pt x="97" y="1059"/>
                    </a:cubicBezTo>
                    <a:cubicBezTo>
                      <a:pt x="101" y="1064"/>
                      <a:pt x="96" y="1057"/>
                      <a:pt x="98" y="1060"/>
                    </a:cubicBezTo>
                    <a:cubicBezTo>
                      <a:pt x="100" y="1064"/>
                      <a:pt x="101" y="1066"/>
                      <a:pt x="104" y="1071"/>
                    </a:cubicBezTo>
                    <a:cubicBezTo>
                      <a:pt x="105" y="1073"/>
                      <a:pt x="106" y="1076"/>
                      <a:pt x="105" y="1077"/>
                    </a:cubicBezTo>
                    <a:cubicBezTo>
                      <a:pt x="107" y="1081"/>
                      <a:pt x="111" y="1088"/>
                      <a:pt x="113" y="1089"/>
                    </a:cubicBezTo>
                    <a:cubicBezTo>
                      <a:pt x="110" y="1083"/>
                      <a:pt x="108" y="1084"/>
                      <a:pt x="106" y="1077"/>
                    </a:cubicBezTo>
                    <a:cubicBezTo>
                      <a:pt x="108" y="1078"/>
                      <a:pt x="108" y="1078"/>
                      <a:pt x="108" y="1078"/>
                    </a:cubicBezTo>
                    <a:cubicBezTo>
                      <a:pt x="110" y="1083"/>
                      <a:pt x="114" y="1089"/>
                      <a:pt x="116" y="1092"/>
                    </a:cubicBezTo>
                    <a:cubicBezTo>
                      <a:pt x="116" y="1091"/>
                      <a:pt x="116" y="1091"/>
                      <a:pt x="116" y="1091"/>
                    </a:cubicBezTo>
                    <a:cubicBezTo>
                      <a:pt x="121" y="1098"/>
                      <a:pt x="123" y="1099"/>
                      <a:pt x="126" y="1106"/>
                    </a:cubicBezTo>
                    <a:cubicBezTo>
                      <a:pt x="126" y="1107"/>
                      <a:pt x="124" y="1103"/>
                      <a:pt x="122" y="1100"/>
                    </a:cubicBezTo>
                    <a:cubicBezTo>
                      <a:pt x="124" y="1105"/>
                      <a:pt x="125" y="1105"/>
                      <a:pt x="129" y="1111"/>
                    </a:cubicBezTo>
                    <a:cubicBezTo>
                      <a:pt x="128" y="1112"/>
                      <a:pt x="126" y="1107"/>
                      <a:pt x="125" y="1107"/>
                    </a:cubicBezTo>
                    <a:cubicBezTo>
                      <a:pt x="129" y="1114"/>
                      <a:pt x="129" y="1114"/>
                      <a:pt x="129" y="1114"/>
                    </a:cubicBezTo>
                    <a:cubicBezTo>
                      <a:pt x="129" y="1114"/>
                      <a:pt x="129" y="1114"/>
                      <a:pt x="129" y="1114"/>
                    </a:cubicBezTo>
                    <a:cubicBezTo>
                      <a:pt x="131" y="1114"/>
                      <a:pt x="133" y="1119"/>
                      <a:pt x="136" y="1124"/>
                    </a:cubicBezTo>
                    <a:cubicBezTo>
                      <a:pt x="143" y="1134"/>
                      <a:pt x="145" y="1134"/>
                      <a:pt x="150" y="1139"/>
                    </a:cubicBezTo>
                    <a:cubicBezTo>
                      <a:pt x="151" y="1141"/>
                      <a:pt x="151" y="1141"/>
                      <a:pt x="150" y="1141"/>
                    </a:cubicBezTo>
                    <a:cubicBezTo>
                      <a:pt x="149" y="1138"/>
                      <a:pt x="149" y="1139"/>
                      <a:pt x="148" y="1138"/>
                    </a:cubicBezTo>
                    <a:cubicBezTo>
                      <a:pt x="150" y="1142"/>
                      <a:pt x="152" y="1146"/>
                      <a:pt x="150" y="1145"/>
                    </a:cubicBezTo>
                    <a:cubicBezTo>
                      <a:pt x="154" y="1150"/>
                      <a:pt x="149" y="1143"/>
                      <a:pt x="152" y="1146"/>
                    </a:cubicBezTo>
                    <a:cubicBezTo>
                      <a:pt x="157" y="1153"/>
                      <a:pt x="157" y="1153"/>
                      <a:pt x="157" y="1153"/>
                    </a:cubicBezTo>
                    <a:cubicBezTo>
                      <a:pt x="157" y="1152"/>
                      <a:pt x="155" y="1149"/>
                      <a:pt x="158" y="1153"/>
                    </a:cubicBezTo>
                    <a:cubicBezTo>
                      <a:pt x="161" y="1156"/>
                      <a:pt x="161" y="1157"/>
                      <a:pt x="164" y="1162"/>
                    </a:cubicBezTo>
                    <a:cubicBezTo>
                      <a:pt x="164" y="1161"/>
                      <a:pt x="165" y="1163"/>
                      <a:pt x="162" y="1160"/>
                    </a:cubicBezTo>
                    <a:cubicBezTo>
                      <a:pt x="164" y="1162"/>
                      <a:pt x="166" y="1166"/>
                      <a:pt x="167" y="1166"/>
                    </a:cubicBezTo>
                    <a:cubicBezTo>
                      <a:pt x="164" y="1162"/>
                      <a:pt x="173" y="1173"/>
                      <a:pt x="172" y="1169"/>
                    </a:cubicBezTo>
                    <a:cubicBezTo>
                      <a:pt x="175" y="1174"/>
                      <a:pt x="175" y="1174"/>
                      <a:pt x="175" y="1174"/>
                    </a:cubicBezTo>
                    <a:cubicBezTo>
                      <a:pt x="174" y="1173"/>
                      <a:pt x="173" y="1173"/>
                      <a:pt x="172" y="1172"/>
                    </a:cubicBezTo>
                    <a:cubicBezTo>
                      <a:pt x="172" y="1174"/>
                      <a:pt x="175" y="1175"/>
                      <a:pt x="177" y="1177"/>
                    </a:cubicBezTo>
                    <a:cubicBezTo>
                      <a:pt x="178" y="1178"/>
                      <a:pt x="181" y="1183"/>
                      <a:pt x="180" y="1183"/>
                    </a:cubicBezTo>
                    <a:cubicBezTo>
                      <a:pt x="182" y="1184"/>
                      <a:pt x="184" y="1188"/>
                      <a:pt x="184" y="1189"/>
                    </a:cubicBezTo>
                    <a:cubicBezTo>
                      <a:pt x="186" y="1191"/>
                      <a:pt x="185" y="1189"/>
                      <a:pt x="186" y="1189"/>
                    </a:cubicBezTo>
                    <a:cubicBezTo>
                      <a:pt x="191" y="1196"/>
                      <a:pt x="191" y="1196"/>
                      <a:pt x="191" y="1196"/>
                    </a:cubicBezTo>
                    <a:cubicBezTo>
                      <a:pt x="191" y="1197"/>
                      <a:pt x="190" y="1199"/>
                      <a:pt x="189" y="1198"/>
                    </a:cubicBezTo>
                    <a:cubicBezTo>
                      <a:pt x="192" y="1200"/>
                      <a:pt x="191" y="1198"/>
                      <a:pt x="194" y="1202"/>
                    </a:cubicBezTo>
                    <a:cubicBezTo>
                      <a:pt x="192" y="1200"/>
                      <a:pt x="198" y="1207"/>
                      <a:pt x="194" y="1205"/>
                    </a:cubicBezTo>
                    <a:cubicBezTo>
                      <a:pt x="195" y="1208"/>
                      <a:pt x="201" y="1214"/>
                      <a:pt x="204" y="1217"/>
                    </a:cubicBezTo>
                    <a:cubicBezTo>
                      <a:pt x="206" y="1219"/>
                      <a:pt x="201" y="1213"/>
                      <a:pt x="202" y="1213"/>
                    </a:cubicBezTo>
                    <a:cubicBezTo>
                      <a:pt x="210" y="1223"/>
                      <a:pt x="213" y="1222"/>
                      <a:pt x="219" y="1229"/>
                    </a:cubicBezTo>
                    <a:cubicBezTo>
                      <a:pt x="217" y="1227"/>
                      <a:pt x="217" y="1227"/>
                      <a:pt x="217" y="1227"/>
                    </a:cubicBezTo>
                    <a:cubicBezTo>
                      <a:pt x="221" y="1231"/>
                      <a:pt x="221" y="1231"/>
                      <a:pt x="224" y="1233"/>
                    </a:cubicBezTo>
                    <a:cubicBezTo>
                      <a:pt x="222" y="1233"/>
                      <a:pt x="226" y="1240"/>
                      <a:pt x="233" y="1247"/>
                    </a:cubicBezTo>
                    <a:cubicBezTo>
                      <a:pt x="234" y="1247"/>
                      <a:pt x="230" y="1242"/>
                      <a:pt x="232" y="1243"/>
                    </a:cubicBezTo>
                    <a:cubicBezTo>
                      <a:pt x="236" y="1248"/>
                      <a:pt x="236" y="1248"/>
                      <a:pt x="236" y="1248"/>
                    </a:cubicBezTo>
                    <a:cubicBezTo>
                      <a:pt x="235" y="1247"/>
                      <a:pt x="235" y="1247"/>
                      <a:pt x="235" y="1247"/>
                    </a:cubicBezTo>
                    <a:cubicBezTo>
                      <a:pt x="239" y="1251"/>
                      <a:pt x="241" y="1256"/>
                      <a:pt x="243" y="1256"/>
                    </a:cubicBezTo>
                    <a:cubicBezTo>
                      <a:pt x="246" y="1262"/>
                      <a:pt x="246" y="1262"/>
                      <a:pt x="246" y="1262"/>
                    </a:cubicBezTo>
                    <a:cubicBezTo>
                      <a:pt x="245" y="1260"/>
                      <a:pt x="245" y="1260"/>
                      <a:pt x="245" y="1260"/>
                    </a:cubicBezTo>
                    <a:cubicBezTo>
                      <a:pt x="246" y="1260"/>
                      <a:pt x="250" y="1265"/>
                      <a:pt x="251" y="1265"/>
                    </a:cubicBezTo>
                    <a:cubicBezTo>
                      <a:pt x="256" y="1270"/>
                      <a:pt x="258" y="1272"/>
                      <a:pt x="260" y="1275"/>
                    </a:cubicBezTo>
                    <a:cubicBezTo>
                      <a:pt x="259" y="1274"/>
                      <a:pt x="258" y="1271"/>
                      <a:pt x="262" y="1275"/>
                    </a:cubicBezTo>
                    <a:cubicBezTo>
                      <a:pt x="260" y="1276"/>
                      <a:pt x="269" y="1283"/>
                      <a:pt x="268" y="1283"/>
                    </a:cubicBezTo>
                    <a:cubicBezTo>
                      <a:pt x="270" y="1285"/>
                      <a:pt x="272" y="1288"/>
                      <a:pt x="273" y="1288"/>
                    </a:cubicBezTo>
                    <a:cubicBezTo>
                      <a:pt x="272" y="1288"/>
                      <a:pt x="272" y="1288"/>
                      <a:pt x="272" y="1288"/>
                    </a:cubicBezTo>
                    <a:cubicBezTo>
                      <a:pt x="273" y="1287"/>
                      <a:pt x="278" y="1293"/>
                      <a:pt x="283" y="1297"/>
                    </a:cubicBezTo>
                    <a:cubicBezTo>
                      <a:pt x="280" y="1298"/>
                      <a:pt x="288" y="1301"/>
                      <a:pt x="288" y="1304"/>
                    </a:cubicBezTo>
                    <a:cubicBezTo>
                      <a:pt x="290" y="1304"/>
                      <a:pt x="296" y="1311"/>
                      <a:pt x="298" y="1311"/>
                    </a:cubicBezTo>
                    <a:cubicBezTo>
                      <a:pt x="301" y="1314"/>
                      <a:pt x="300" y="1315"/>
                      <a:pt x="300" y="1316"/>
                    </a:cubicBezTo>
                    <a:cubicBezTo>
                      <a:pt x="302" y="1317"/>
                      <a:pt x="302" y="1317"/>
                      <a:pt x="302" y="1317"/>
                    </a:cubicBezTo>
                    <a:cubicBezTo>
                      <a:pt x="304" y="1319"/>
                      <a:pt x="310" y="1325"/>
                      <a:pt x="313" y="1328"/>
                    </a:cubicBezTo>
                    <a:cubicBezTo>
                      <a:pt x="318" y="1330"/>
                      <a:pt x="318" y="1330"/>
                      <a:pt x="318" y="1330"/>
                    </a:cubicBezTo>
                    <a:cubicBezTo>
                      <a:pt x="319" y="1332"/>
                      <a:pt x="319" y="1332"/>
                      <a:pt x="319" y="1332"/>
                    </a:cubicBezTo>
                    <a:cubicBezTo>
                      <a:pt x="319" y="1332"/>
                      <a:pt x="322" y="1335"/>
                      <a:pt x="321" y="1333"/>
                    </a:cubicBezTo>
                    <a:cubicBezTo>
                      <a:pt x="323" y="1334"/>
                      <a:pt x="323" y="1334"/>
                      <a:pt x="323" y="1334"/>
                    </a:cubicBezTo>
                    <a:cubicBezTo>
                      <a:pt x="324" y="1333"/>
                      <a:pt x="326" y="1336"/>
                      <a:pt x="330" y="1339"/>
                    </a:cubicBezTo>
                    <a:cubicBezTo>
                      <a:pt x="331" y="1340"/>
                      <a:pt x="330" y="1340"/>
                      <a:pt x="329" y="1340"/>
                    </a:cubicBezTo>
                    <a:cubicBezTo>
                      <a:pt x="331" y="1341"/>
                      <a:pt x="330" y="1341"/>
                      <a:pt x="331" y="1342"/>
                    </a:cubicBezTo>
                    <a:cubicBezTo>
                      <a:pt x="330" y="1341"/>
                      <a:pt x="339" y="1346"/>
                      <a:pt x="335" y="1341"/>
                    </a:cubicBezTo>
                    <a:cubicBezTo>
                      <a:pt x="335" y="1341"/>
                      <a:pt x="338" y="1343"/>
                      <a:pt x="340" y="1345"/>
                    </a:cubicBezTo>
                    <a:cubicBezTo>
                      <a:pt x="340" y="1347"/>
                      <a:pt x="340" y="1347"/>
                      <a:pt x="340" y="1347"/>
                    </a:cubicBezTo>
                    <a:cubicBezTo>
                      <a:pt x="343" y="1347"/>
                      <a:pt x="343" y="1347"/>
                      <a:pt x="343" y="1347"/>
                    </a:cubicBezTo>
                    <a:cubicBezTo>
                      <a:pt x="346" y="1350"/>
                      <a:pt x="347" y="1352"/>
                      <a:pt x="350" y="1353"/>
                    </a:cubicBezTo>
                    <a:cubicBezTo>
                      <a:pt x="347" y="1352"/>
                      <a:pt x="342" y="1351"/>
                      <a:pt x="349" y="1356"/>
                    </a:cubicBezTo>
                    <a:cubicBezTo>
                      <a:pt x="345" y="1354"/>
                      <a:pt x="343" y="1353"/>
                      <a:pt x="341" y="1352"/>
                    </a:cubicBezTo>
                    <a:cubicBezTo>
                      <a:pt x="343" y="1353"/>
                      <a:pt x="343" y="1353"/>
                      <a:pt x="341" y="1352"/>
                    </a:cubicBezTo>
                    <a:cubicBezTo>
                      <a:pt x="346" y="1356"/>
                      <a:pt x="343" y="1353"/>
                      <a:pt x="348" y="1357"/>
                    </a:cubicBezTo>
                    <a:cubicBezTo>
                      <a:pt x="347" y="1357"/>
                      <a:pt x="348" y="1359"/>
                      <a:pt x="353" y="1362"/>
                    </a:cubicBezTo>
                    <a:cubicBezTo>
                      <a:pt x="350" y="1359"/>
                      <a:pt x="350" y="1359"/>
                      <a:pt x="350" y="1359"/>
                    </a:cubicBezTo>
                    <a:cubicBezTo>
                      <a:pt x="351" y="1359"/>
                      <a:pt x="351" y="1359"/>
                      <a:pt x="351" y="1359"/>
                    </a:cubicBezTo>
                    <a:cubicBezTo>
                      <a:pt x="349" y="1358"/>
                      <a:pt x="349" y="1358"/>
                      <a:pt x="349" y="1357"/>
                    </a:cubicBezTo>
                    <a:cubicBezTo>
                      <a:pt x="350" y="1358"/>
                      <a:pt x="356" y="1361"/>
                      <a:pt x="357" y="1362"/>
                    </a:cubicBezTo>
                    <a:cubicBezTo>
                      <a:pt x="352" y="1357"/>
                      <a:pt x="366" y="1368"/>
                      <a:pt x="364" y="1364"/>
                    </a:cubicBezTo>
                    <a:cubicBezTo>
                      <a:pt x="365" y="1364"/>
                      <a:pt x="368" y="1367"/>
                      <a:pt x="368" y="1368"/>
                    </a:cubicBezTo>
                    <a:cubicBezTo>
                      <a:pt x="363" y="1365"/>
                      <a:pt x="371" y="1371"/>
                      <a:pt x="370" y="1371"/>
                    </a:cubicBezTo>
                    <a:cubicBezTo>
                      <a:pt x="371" y="1372"/>
                      <a:pt x="367" y="1368"/>
                      <a:pt x="369" y="1369"/>
                    </a:cubicBezTo>
                    <a:cubicBezTo>
                      <a:pt x="372" y="1371"/>
                      <a:pt x="373" y="1373"/>
                      <a:pt x="374" y="1375"/>
                    </a:cubicBezTo>
                    <a:cubicBezTo>
                      <a:pt x="373" y="1374"/>
                      <a:pt x="373" y="1374"/>
                      <a:pt x="373" y="1374"/>
                    </a:cubicBezTo>
                    <a:cubicBezTo>
                      <a:pt x="377" y="1377"/>
                      <a:pt x="377" y="1377"/>
                      <a:pt x="377" y="1377"/>
                    </a:cubicBezTo>
                    <a:cubicBezTo>
                      <a:pt x="378" y="1377"/>
                      <a:pt x="374" y="1374"/>
                      <a:pt x="378" y="1376"/>
                    </a:cubicBezTo>
                    <a:cubicBezTo>
                      <a:pt x="378" y="1377"/>
                      <a:pt x="382" y="1379"/>
                      <a:pt x="382" y="1380"/>
                    </a:cubicBezTo>
                    <a:cubicBezTo>
                      <a:pt x="380" y="1379"/>
                      <a:pt x="380" y="1381"/>
                      <a:pt x="377" y="1379"/>
                    </a:cubicBezTo>
                    <a:cubicBezTo>
                      <a:pt x="380" y="1381"/>
                      <a:pt x="389" y="1386"/>
                      <a:pt x="386" y="1383"/>
                    </a:cubicBezTo>
                    <a:cubicBezTo>
                      <a:pt x="389" y="1385"/>
                      <a:pt x="389" y="1385"/>
                      <a:pt x="389" y="1385"/>
                    </a:cubicBezTo>
                    <a:cubicBezTo>
                      <a:pt x="387" y="1383"/>
                      <a:pt x="382" y="1379"/>
                      <a:pt x="389" y="1383"/>
                    </a:cubicBezTo>
                    <a:cubicBezTo>
                      <a:pt x="388" y="1383"/>
                      <a:pt x="388" y="1383"/>
                      <a:pt x="388" y="1383"/>
                    </a:cubicBezTo>
                    <a:cubicBezTo>
                      <a:pt x="393" y="1385"/>
                      <a:pt x="393" y="1385"/>
                      <a:pt x="393" y="1385"/>
                    </a:cubicBezTo>
                    <a:cubicBezTo>
                      <a:pt x="395" y="1387"/>
                      <a:pt x="395" y="1387"/>
                      <a:pt x="395" y="1387"/>
                    </a:cubicBezTo>
                    <a:cubicBezTo>
                      <a:pt x="395" y="1387"/>
                      <a:pt x="396" y="1387"/>
                      <a:pt x="398" y="1388"/>
                    </a:cubicBezTo>
                    <a:cubicBezTo>
                      <a:pt x="398" y="1389"/>
                      <a:pt x="400" y="1390"/>
                      <a:pt x="399" y="1390"/>
                    </a:cubicBezTo>
                    <a:cubicBezTo>
                      <a:pt x="404" y="1393"/>
                      <a:pt x="404" y="1393"/>
                      <a:pt x="405" y="1393"/>
                    </a:cubicBezTo>
                    <a:cubicBezTo>
                      <a:pt x="408" y="1394"/>
                      <a:pt x="408" y="1395"/>
                      <a:pt x="407" y="1395"/>
                    </a:cubicBezTo>
                    <a:cubicBezTo>
                      <a:pt x="410" y="1398"/>
                      <a:pt x="418" y="1401"/>
                      <a:pt x="420" y="1403"/>
                    </a:cubicBezTo>
                    <a:cubicBezTo>
                      <a:pt x="425" y="1405"/>
                      <a:pt x="419" y="1402"/>
                      <a:pt x="422" y="1403"/>
                    </a:cubicBezTo>
                    <a:cubicBezTo>
                      <a:pt x="426" y="1407"/>
                      <a:pt x="439" y="1414"/>
                      <a:pt x="449" y="1417"/>
                    </a:cubicBezTo>
                    <a:cubicBezTo>
                      <a:pt x="447" y="1414"/>
                      <a:pt x="451" y="1418"/>
                      <a:pt x="453" y="1417"/>
                    </a:cubicBezTo>
                    <a:cubicBezTo>
                      <a:pt x="451" y="1416"/>
                      <a:pt x="462" y="1422"/>
                      <a:pt x="453" y="1419"/>
                    </a:cubicBezTo>
                    <a:cubicBezTo>
                      <a:pt x="458" y="1421"/>
                      <a:pt x="458" y="1421"/>
                      <a:pt x="458" y="1421"/>
                    </a:cubicBezTo>
                    <a:cubicBezTo>
                      <a:pt x="461" y="1423"/>
                      <a:pt x="450" y="1418"/>
                      <a:pt x="455" y="1421"/>
                    </a:cubicBezTo>
                    <a:cubicBezTo>
                      <a:pt x="460" y="1423"/>
                      <a:pt x="464" y="1423"/>
                      <a:pt x="471" y="1426"/>
                    </a:cubicBezTo>
                    <a:cubicBezTo>
                      <a:pt x="468" y="1427"/>
                      <a:pt x="476" y="1428"/>
                      <a:pt x="474" y="1428"/>
                    </a:cubicBezTo>
                    <a:cubicBezTo>
                      <a:pt x="468" y="1427"/>
                      <a:pt x="468" y="1427"/>
                      <a:pt x="468" y="1427"/>
                    </a:cubicBezTo>
                    <a:cubicBezTo>
                      <a:pt x="470" y="1428"/>
                      <a:pt x="470" y="1428"/>
                      <a:pt x="470" y="1428"/>
                    </a:cubicBezTo>
                    <a:cubicBezTo>
                      <a:pt x="482" y="1432"/>
                      <a:pt x="474" y="1427"/>
                      <a:pt x="480" y="1428"/>
                    </a:cubicBezTo>
                    <a:cubicBezTo>
                      <a:pt x="488" y="1430"/>
                      <a:pt x="486" y="1431"/>
                      <a:pt x="487" y="1431"/>
                    </a:cubicBezTo>
                    <a:cubicBezTo>
                      <a:pt x="488" y="1432"/>
                      <a:pt x="492" y="1433"/>
                      <a:pt x="494" y="1433"/>
                    </a:cubicBezTo>
                    <a:cubicBezTo>
                      <a:pt x="489" y="1433"/>
                      <a:pt x="485" y="1430"/>
                      <a:pt x="488" y="1430"/>
                    </a:cubicBezTo>
                    <a:cubicBezTo>
                      <a:pt x="491" y="1432"/>
                      <a:pt x="499" y="1433"/>
                      <a:pt x="501" y="1433"/>
                    </a:cubicBezTo>
                    <a:cubicBezTo>
                      <a:pt x="490" y="1429"/>
                      <a:pt x="493" y="1431"/>
                      <a:pt x="484" y="1427"/>
                    </a:cubicBezTo>
                    <a:cubicBezTo>
                      <a:pt x="482" y="1427"/>
                      <a:pt x="482" y="1428"/>
                      <a:pt x="476" y="1426"/>
                    </a:cubicBezTo>
                    <a:cubicBezTo>
                      <a:pt x="480" y="1426"/>
                      <a:pt x="476" y="1425"/>
                      <a:pt x="475" y="1425"/>
                    </a:cubicBezTo>
                    <a:cubicBezTo>
                      <a:pt x="476" y="1426"/>
                      <a:pt x="471" y="1424"/>
                      <a:pt x="469" y="1423"/>
                    </a:cubicBezTo>
                    <a:cubicBezTo>
                      <a:pt x="468" y="1422"/>
                      <a:pt x="473" y="1423"/>
                      <a:pt x="467" y="1420"/>
                    </a:cubicBezTo>
                    <a:cubicBezTo>
                      <a:pt x="466" y="1422"/>
                      <a:pt x="466" y="1422"/>
                      <a:pt x="466" y="1422"/>
                    </a:cubicBezTo>
                    <a:cubicBezTo>
                      <a:pt x="463" y="1420"/>
                      <a:pt x="467" y="1421"/>
                      <a:pt x="462" y="1419"/>
                    </a:cubicBezTo>
                    <a:cubicBezTo>
                      <a:pt x="465" y="1419"/>
                      <a:pt x="462" y="1417"/>
                      <a:pt x="468" y="1420"/>
                    </a:cubicBezTo>
                    <a:cubicBezTo>
                      <a:pt x="461" y="1415"/>
                      <a:pt x="456" y="1416"/>
                      <a:pt x="450" y="1414"/>
                    </a:cubicBezTo>
                    <a:cubicBezTo>
                      <a:pt x="451" y="1414"/>
                      <a:pt x="451" y="1414"/>
                      <a:pt x="451" y="1414"/>
                    </a:cubicBezTo>
                    <a:cubicBezTo>
                      <a:pt x="445" y="1412"/>
                      <a:pt x="445" y="1412"/>
                      <a:pt x="445" y="1412"/>
                    </a:cubicBezTo>
                    <a:cubicBezTo>
                      <a:pt x="441" y="1410"/>
                      <a:pt x="449" y="1413"/>
                      <a:pt x="448" y="1412"/>
                    </a:cubicBezTo>
                    <a:cubicBezTo>
                      <a:pt x="442" y="1409"/>
                      <a:pt x="442" y="1409"/>
                      <a:pt x="442" y="1409"/>
                    </a:cubicBezTo>
                    <a:cubicBezTo>
                      <a:pt x="441" y="1409"/>
                      <a:pt x="441" y="1409"/>
                      <a:pt x="441" y="1409"/>
                    </a:cubicBezTo>
                    <a:cubicBezTo>
                      <a:pt x="440" y="1408"/>
                      <a:pt x="438" y="1408"/>
                      <a:pt x="438" y="1407"/>
                    </a:cubicBezTo>
                    <a:cubicBezTo>
                      <a:pt x="442" y="1408"/>
                      <a:pt x="442" y="1408"/>
                      <a:pt x="442" y="1408"/>
                    </a:cubicBezTo>
                    <a:cubicBezTo>
                      <a:pt x="435" y="1405"/>
                      <a:pt x="435" y="1405"/>
                      <a:pt x="435" y="1405"/>
                    </a:cubicBezTo>
                    <a:cubicBezTo>
                      <a:pt x="436" y="1405"/>
                      <a:pt x="430" y="1401"/>
                      <a:pt x="435" y="1404"/>
                    </a:cubicBezTo>
                    <a:cubicBezTo>
                      <a:pt x="425" y="1399"/>
                      <a:pt x="425" y="1399"/>
                      <a:pt x="425" y="1399"/>
                    </a:cubicBezTo>
                    <a:cubicBezTo>
                      <a:pt x="425" y="1397"/>
                      <a:pt x="425" y="1397"/>
                      <a:pt x="425" y="1397"/>
                    </a:cubicBezTo>
                    <a:cubicBezTo>
                      <a:pt x="423" y="1396"/>
                      <a:pt x="422" y="1396"/>
                      <a:pt x="425" y="1398"/>
                    </a:cubicBezTo>
                    <a:cubicBezTo>
                      <a:pt x="422" y="1396"/>
                      <a:pt x="410" y="1392"/>
                      <a:pt x="412" y="1391"/>
                    </a:cubicBezTo>
                    <a:cubicBezTo>
                      <a:pt x="405" y="1387"/>
                      <a:pt x="402" y="1385"/>
                      <a:pt x="393" y="1380"/>
                    </a:cubicBezTo>
                    <a:cubicBezTo>
                      <a:pt x="401" y="1383"/>
                      <a:pt x="386" y="1374"/>
                      <a:pt x="394" y="1378"/>
                    </a:cubicBezTo>
                    <a:cubicBezTo>
                      <a:pt x="390" y="1375"/>
                      <a:pt x="388" y="1375"/>
                      <a:pt x="385" y="1373"/>
                    </a:cubicBezTo>
                    <a:cubicBezTo>
                      <a:pt x="382" y="1371"/>
                      <a:pt x="384" y="1371"/>
                      <a:pt x="388" y="1373"/>
                    </a:cubicBezTo>
                    <a:cubicBezTo>
                      <a:pt x="384" y="1371"/>
                      <a:pt x="384" y="1371"/>
                      <a:pt x="384" y="1371"/>
                    </a:cubicBezTo>
                    <a:cubicBezTo>
                      <a:pt x="384" y="1371"/>
                      <a:pt x="384" y="1371"/>
                      <a:pt x="384" y="1371"/>
                    </a:cubicBezTo>
                    <a:cubicBezTo>
                      <a:pt x="380" y="1369"/>
                      <a:pt x="380" y="1369"/>
                      <a:pt x="380" y="1369"/>
                    </a:cubicBezTo>
                    <a:cubicBezTo>
                      <a:pt x="377" y="1366"/>
                      <a:pt x="380" y="1367"/>
                      <a:pt x="377" y="1365"/>
                    </a:cubicBezTo>
                    <a:cubicBezTo>
                      <a:pt x="375" y="1365"/>
                      <a:pt x="375" y="1365"/>
                      <a:pt x="375" y="1365"/>
                    </a:cubicBezTo>
                    <a:cubicBezTo>
                      <a:pt x="373" y="1363"/>
                      <a:pt x="373" y="1363"/>
                      <a:pt x="373" y="1363"/>
                    </a:cubicBezTo>
                    <a:cubicBezTo>
                      <a:pt x="374" y="1364"/>
                      <a:pt x="372" y="1362"/>
                      <a:pt x="369" y="1360"/>
                    </a:cubicBezTo>
                    <a:cubicBezTo>
                      <a:pt x="369" y="1360"/>
                      <a:pt x="369" y="1360"/>
                      <a:pt x="369" y="1360"/>
                    </a:cubicBezTo>
                    <a:cubicBezTo>
                      <a:pt x="366" y="1358"/>
                      <a:pt x="366" y="1358"/>
                      <a:pt x="366" y="1358"/>
                    </a:cubicBezTo>
                    <a:cubicBezTo>
                      <a:pt x="369" y="1360"/>
                      <a:pt x="363" y="1356"/>
                      <a:pt x="365" y="1356"/>
                    </a:cubicBezTo>
                    <a:cubicBezTo>
                      <a:pt x="363" y="1354"/>
                      <a:pt x="362" y="1354"/>
                      <a:pt x="358" y="1351"/>
                    </a:cubicBezTo>
                    <a:cubicBezTo>
                      <a:pt x="358" y="1352"/>
                      <a:pt x="358" y="1352"/>
                      <a:pt x="358" y="1352"/>
                    </a:cubicBezTo>
                    <a:cubicBezTo>
                      <a:pt x="351" y="1348"/>
                      <a:pt x="358" y="1351"/>
                      <a:pt x="353" y="1347"/>
                    </a:cubicBezTo>
                    <a:cubicBezTo>
                      <a:pt x="353" y="1348"/>
                      <a:pt x="353" y="1348"/>
                      <a:pt x="353" y="1348"/>
                    </a:cubicBezTo>
                    <a:cubicBezTo>
                      <a:pt x="347" y="1341"/>
                      <a:pt x="341" y="1339"/>
                      <a:pt x="336" y="1334"/>
                    </a:cubicBezTo>
                    <a:cubicBezTo>
                      <a:pt x="339" y="1336"/>
                      <a:pt x="339" y="1335"/>
                      <a:pt x="339" y="1335"/>
                    </a:cubicBezTo>
                    <a:cubicBezTo>
                      <a:pt x="334" y="1331"/>
                      <a:pt x="327" y="1325"/>
                      <a:pt x="322" y="1322"/>
                    </a:cubicBezTo>
                    <a:cubicBezTo>
                      <a:pt x="321" y="1320"/>
                      <a:pt x="321" y="1319"/>
                      <a:pt x="317" y="1315"/>
                    </a:cubicBezTo>
                    <a:cubicBezTo>
                      <a:pt x="313" y="1312"/>
                      <a:pt x="313" y="1311"/>
                      <a:pt x="311" y="1311"/>
                    </a:cubicBezTo>
                    <a:cubicBezTo>
                      <a:pt x="308" y="1308"/>
                      <a:pt x="302" y="1302"/>
                      <a:pt x="302" y="1302"/>
                    </a:cubicBezTo>
                    <a:cubicBezTo>
                      <a:pt x="301" y="1302"/>
                      <a:pt x="299" y="1299"/>
                      <a:pt x="297" y="1298"/>
                    </a:cubicBezTo>
                    <a:cubicBezTo>
                      <a:pt x="297" y="1297"/>
                      <a:pt x="297" y="1297"/>
                      <a:pt x="297" y="1297"/>
                    </a:cubicBezTo>
                    <a:cubicBezTo>
                      <a:pt x="297" y="1298"/>
                      <a:pt x="297" y="1298"/>
                      <a:pt x="297" y="1298"/>
                    </a:cubicBezTo>
                    <a:cubicBezTo>
                      <a:pt x="292" y="1291"/>
                      <a:pt x="287" y="1290"/>
                      <a:pt x="282" y="1283"/>
                    </a:cubicBezTo>
                    <a:cubicBezTo>
                      <a:pt x="283" y="1284"/>
                      <a:pt x="283" y="1284"/>
                      <a:pt x="283" y="1284"/>
                    </a:cubicBezTo>
                    <a:cubicBezTo>
                      <a:pt x="281" y="1282"/>
                      <a:pt x="281" y="1282"/>
                      <a:pt x="281" y="1282"/>
                    </a:cubicBezTo>
                    <a:cubicBezTo>
                      <a:pt x="281" y="1281"/>
                      <a:pt x="282" y="1282"/>
                      <a:pt x="282" y="1282"/>
                    </a:cubicBezTo>
                    <a:cubicBezTo>
                      <a:pt x="272" y="1271"/>
                      <a:pt x="272" y="1271"/>
                      <a:pt x="272" y="1271"/>
                    </a:cubicBezTo>
                    <a:cubicBezTo>
                      <a:pt x="273" y="1273"/>
                      <a:pt x="273" y="1273"/>
                      <a:pt x="273" y="1273"/>
                    </a:cubicBezTo>
                    <a:cubicBezTo>
                      <a:pt x="271" y="1271"/>
                      <a:pt x="269" y="1270"/>
                      <a:pt x="267" y="1267"/>
                    </a:cubicBezTo>
                    <a:cubicBezTo>
                      <a:pt x="272" y="1271"/>
                      <a:pt x="263" y="1264"/>
                      <a:pt x="263" y="1262"/>
                    </a:cubicBezTo>
                    <a:cubicBezTo>
                      <a:pt x="266" y="1264"/>
                      <a:pt x="266" y="1264"/>
                      <a:pt x="266" y="1264"/>
                    </a:cubicBezTo>
                    <a:cubicBezTo>
                      <a:pt x="263" y="1261"/>
                      <a:pt x="263" y="1261"/>
                      <a:pt x="262" y="1262"/>
                    </a:cubicBezTo>
                    <a:cubicBezTo>
                      <a:pt x="258" y="1258"/>
                      <a:pt x="261" y="1258"/>
                      <a:pt x="256" y="1255"/>
                    </a:cubicBezTo>
                    <a:cubicBezTo>
                      <a:pt x="259" y="1258"/>
                      <a:pt x="259" y="1258"/>
                      <a:pt x="259" y="1258"/>
                    </a:cubicBezTo>
                    <a:cubicBezTo>
                      <a:pt x="259" y="1259"/>
                      <a:pt x="257" y="1257"/>
                      <a:pt x="255" y="1255"/>
                    </a:cubicBezTo>
                    <a:cubicBezTo>
                      <a:pt x="255" y="1255"/>
                      <a:pt x="254" y="1253"/>
                      <a:pt x="255" y="1255"/>
                    </a:cubicBezTo>
                    <a:cubicBezTo>
                      <a:pt x="252" y="1251"/>
                      <a:pt x="248" y="1246"/>
                      <a:pt x="246" y="1245"/>
                    </a:cubicBezTo>
                    <a:cubicBezTo>
                      <a:pt x="245" y="1243"/>
                      <a:pt x="246" y="1243"/>
                      <a:pt x="247" y="1244"/>
                    </a:cubicBezTo>
                    <a:cubicBezTo>
                      <a:pt x="240" y="1237"/>
                      <a:pt x="244" y="1241"/>
                      <a:pt x="237" y="1234"/>
                    </a:cubicBezTo>
                    <a:cubicBezTo>
                      <a:pt x="238" y="1234"/>
                      <a:pt x="238" y="1234"/>
                      <a:pt x="238" y="1234"/>
                    </a:cubicBezTo>
                    <a:cubicBezTo>
                      <a:pt x="235" y="1231"/>
                      <a:pt x="235" y="1231"/>
                      <a:pt x="235" y="1231"/>
                    </a:cubicBezTo>
                    <a:cubicBezTo>
                      <a:pt x="232" y="1227"/>
                      <a:pt x="232" y="1227"/>
                      <a:pt x="232" y="1227"/>
                    </a:cubicBezTo>
                    <a:cubicBezTo>
                      <a:pt x="233" y="1229"/>
                      <a:pt x="233" y="1229"/>
                      <a:pt x="233" y="1229"/>
                    </a:cubicBezTo>
                    <a:cubicBezTo>
                      <a:pt x="231" y="1227"/>
                      <a:pt x="229" y="1225"/>
                      <a:pt x="227" y="1222"/>
                    </a:cubicBezTo>
                    <a:cubicBezTo>
                      <a:pt x="229" y="1223"/>
                      <a:pt x="229" y="1223"/>
                      <a:pt x="229" y="1223"/>
                    </a:cubicBezTo>
                    <a:cubicBezTo>
                      <a:pt x="223" y="1216"/>
                      <a:pt x="223" y="1214"/>
                      <a:pt x="217" y="1208"/>
                    </a:cubicBezTo>
                    <a:cubicBezTo>
                      <a:pt x="216" y="1208"/>
                      <a:pt x="217" y="1209"/>
                      <a:pt x="218" y="1209"/>
                    </a:cubicBezTo>
                    <a:cubicBezTo>
                      <a:pt x="212" y="1204"/>
                      <a:pt x="215" y="1204"/>
                      <a:pt x="209" y="1198"/>
                    </a:cubicBezTo>
                    <a:cubicBezTo>
                      <a:pt x="210" y="1198"/>
                      <a:pt x="210" y="1198"/>
                      <a:pt x="210" y="1198"/>
                    </a:cubicBezTo>
                    <a:cubicBezTo>
                      <a:pt x="207" y="1195"/>
                      <a:pt x="207" y="1195"/>
                      <a:pt x="207" y="1195"/>
                    </a:cubicBezTo>
                    <a:cubicBezTo>
                      <a:pt x="208" y="1195"/>
                      <a:pt x="208" y="1195"/>
                      <a:pt x="208" y="1195"/>
                    </a:cubicBezTo>
                    <a:cubicBezTo>
                      <a:pt x="205" y="1193"/>
                      <a:pt x="205" y="1193"/>
                      <a:pt x="205" y="1193"/>
                    </a:cubicBezTo>
                    <a:cubicBezTo>
                      <a:pt x="204" y="1191"/>
                      <a:pt x="204" y="1191"/>
                      <a:pt x="204" y="1191"/>
                    </a:cubicBezTo>
                    <a:cubicBezTo>
                      <a:pt x="203" y="1190"/>
                      <a:pt x="203" y="1190"/>
                      <a:pt x="203" y="1190"/>
                    </a:cubicBezTo>
                    <a:cubicBezTo>
                      <a:pt x="202" y="1186"/>
                      <a:pt x="198" y="1183"/>
                      <a:pt x="195" y="1178"/>
                    </a:cubicBezTo>
                    <a:cubicBezTo>
                      <a:pt x="195" y="1179"/>
                      <a:pt x="195" y="1179"/>
                      <a:pt x="195" y="1179"/>
                    </a:cubicBezTo>
                    <a:cubicBezTo>
                      <a:pt x="185" y="1170"/>
                      <a:pt x="177" y="1154"/>
                      <a:pt x="168" y="1141"/>
                    </a:cubicBezTo>
                    <a:cubicBezTo>
                      <a:pt x="168" y="1141"/>
                      <a:pt x="168" y="1141"/>
                      <a:pt x="168" y="1141"/>
                    </a:cubicBezTo>
                    <a:cubicBezTo>
                      <a:pt x="164" y="1136"/>
                      <a:pt x="164" y="1136"/>
                      <a:pt x="164" y="1136"/>
                    </a:cubicBezTo>
                    <a:cubicBezTo>
                      <a:pt x="162" y="1133"/>
                      <a:pt x="166" y="1137"/>
                      <a:pt x="165" y="1136"/>
                    </a:cubicBezTo>
                    <a:cubicBezTo>
                      <a:pt x="161" y="1131"/>
                      <a:pt x="163" y="1135"/>
                      <a:pt x="158" y="1128"/>
                    </a:cubicBezTo>
                    <a:cubicBezTo>
                      <a:pt x="156" y="1124"/>
                      <a:pt x="159" y="1129"/>
                      <a:pt x="160" y="1130"/>
                    </a:cubicBezTo>
                    <a:cubicBezTo>
                      <a:pt x="156" y="1124"/>
                      <a:pt x="149" y="1115"/>
                      <a:pt x="146" y="1110"/>
                    </a:cubicBezTo>
                    <a:cubicBezTo>
                      <a:pt x="146" y="1110"/>
                      <a:pt x="146" y="1110"/>
                      <a:pt x="146" y="1110"/>
                    </a:cubicBezTo>
                    <a:cubicBezTo>
                      <a:pt x="143" y="1106"/>
                      <a:pt x="140" y="1100"/>
                      <a:pt x="137" y="1095"/>
                    </a:cubicBezTo>
                    <a:cubicBezTo>
                      <a:pt x="137" y="1095"/>
                      <a:pt x="138" y="1096"/>
                      <a:pt x="139" y="1097"/>
                    </a:cubicBezTo>
                    <a:cubicBezTo>
                      <a:pt x="135" y="1092"/>
                      <a:pt x="135" y="1092"/>
                      <a:pt x="135" y="1092"/>
                    </a:cubicBezTo>
                    <a:cubicBezTo>
                      <a:pt x="137" y="1093"/>
                      <a:pt x="137" y="1093"/>
                      <a:pt x="137" y="1093"/>
                    </a:cubicBezTo>
                    <a:cubicBezTo>
                      <a:pt x="135" y="1089"/>
                      <a:pt x="130" y="1082"/>
                      <a:pt x="130" y="1081"/>
                    </a:cubicBezTo>
                    <a:cubicBezTo>
                      <a:pt x="130" y="1082"/>
                      <a:pt x="129" y="1082"/>
                      <a:pt x="127" y="1079"/>
                    </a:cubicBezTo>
                    <a:cubicBezTo>
                      <a:pt x="127" y="1076"/>
                      <a:pt x="122" y="1070"/>
                      <a:pt x="119" y="1064"/>
                    </a:cubicBezTo>
                    <a:cubicBezTo>
                      <a:pt x="120" y="1065"/>
                      <a:pt x="122" y="1069"/>
                      <a:pt x="122" y="1067"/>
                    </a:cubicBezTo>
                    <a:cubicBezTo>
                      <a:pt x="117" y="1060"/>
                      <a:pt x="117" y="1060"/>
                      <a:pt x="117" y="1060"/>
                    </a:cubicBezTo>
                    <a:cubicBezTo>
                      <a:pt x="118" y="1061"/>
                      <a:pt x="118" y="1061"/>
                      <a:pt x="118" y="1061"/>
                    </a:cubicBezTo>
                    <a:cubicBezTo>
                      <a:pt x="110" y="1049"/>
                      <a:pt x="110" y="1049"/>
                      <a:pt x="110" y="1049"/>
                    </a:cubicBezTo>
                    <a:cubicBezTo>
                      <a:pt x="111" y="1046"/>
                      <a:pt x="104" y="1037"/>
                      <a:pt x="105" y="1038"/>
                    </a:cubicBezTo>
                    <a:cubicBezTo>
                      <a:pt x="103" y="1033"/>
                      <a:pt x="107" y="1042"/>
                      <a:pt x="104" y="1036"/>
                    </a:cubicBezTo>
                    <a:cubicBezTo>
                      <a:pt x="104" y="1034"/>
                      <a:pt x="101" y="1031"/>
                      <a:pt x="102" y="1031"/>
                    </a:cubicBezTo>
                    <a:cubicBezTo>
                      <a:pt x="102" y="1031"/>
                      <a:pt x="102" y="1031"/>
                      <a:pt x="102" y="1031"/>
                    </a:cubicBezTo>
                    <a:cubicBezTo>
                      <a:pt x="100" y="1027"/>
                      <a:pt x="100" y="1027"/>
                      <a:pt x="100" y="1027"/>
                    </a:cubicBezTo>
                    <a:cubicBezTo>
                      <a:pt x="102" y="1029"/>
                      <a:pt x="102" y="1029"/>
                      <a:pt x="102" y="1029"/>
                    </a:cubicBezTo>
                    <a:cubicBezTo>
                      <a:pt x="101" y="1026"/>
                      <a:pt x="99" y="1024"/>
                      <a:pt x="98" y="1024"/>
                    </a:cubicBezTo>
                    <a:cubicBezTo>
                      <a:pt x="97" y="1021"/>
                      <a:pt x="94" y="1016"/>
                      <a:pt x="94" y="1014"/>
                    </a:cubicBezTo>
                    <a:cubicBezTo>
                      <a:pt x="95" y="1015"/>
                      <a:pt x="95" y="1015"/>
                      <a:pt x="95" y="1015"/>
                    </a:cubicBezTo>
                    <a:cubicBezTo>
                      <a:pt x="90" y="1006"/>
                      <a:pt x="90" y="999"/>
                      <a:pt x="86" y="992"/>
                    </a:cubicBezTo>
                    <a:cubicBezTo>
                      <a:pt x="86" y="992"/>
                      <a:pt x="86" y="992"/>
                      <a:pt x="86" y="993"/>
                    </a:cubicBezTo>
                    <a:cubicBezTo>
                      <a:pt x="84" y="987"/>
                      <a:pt x="84" y="987"/>
                      <a:pt x="84" y="987"/>
                    </a:cubicBezTo>
                    <a:cubicBezTo>
                      <a:pt x="85" y="988"/>
                      <a:pt x="85" y="988"/>
                      <a:pt x="85" y="988"/>
                    </a:cubicBezTo>
                    <a:cubicBezTo>
                      <a:pt x="81" y="979"/>
                      <a:pt x="81" y="979"/>
                      <a:pt x="81" y="979"/>
                    </a:cubicBezTo>
                    <a:cubicBezTo>
                      <a:pt x="81" y="979"/>
                      <a:pt x="81" y="979"/>
                      <a:pt x="81" y="979"/>
                    </a:cubicBezTo>
                    <a:cubicBezTo>
                      <a:pt x="79" y="973"/>
                      <a:pt x="75" y="963"/>
                      <a:pt x="72" y="954"/>
                    </a:cubicBezTo>
                    <a:cubicBezTo>
                      <a:pt x="73" y="955"/>
                      <a:pt x="73" y="955"/>
                      <a:pt x="73" y="955"/>
                    </a:cubicBezTo>
                    <a:cubicBezTo>
                      <a:pt x="69" y="946"/>
                      <a:pt x="71" y="946"/>
                      <a:pt x="68" y="939"/>
                    </a:cubicBezTo>
                    <a:cubicBezTo>
                      <a:pt x="69" y="940"/>
                      <a:pt x="69" y="940"/>
                      <a:pt x="69" y="940"/>
                    </a:cubicBezTo>
                    <a:cubicBezTo>
                      <a:pt x="67" y="934"/>
                      <a:pt x="67" y="934"/>
                      <a:pt x="67" y="934"/>
                    </a:cubicBezTo>
                    <a:cubicBezTo>
                      <a:pt x="68" y="935"/>
                      <a:pt x="68" y="935"/>
                      <a:pt x="68" y="935"/>
                    </a:cubicBezTo>
                    <a:cubicBezTo>
                      <a:pt x="65" y="931"/>
                      <a:pt x="65" y="922"/>
                      <a:pt x="65" y="925"/>
                    </a:cubicBezTo>
                    <a:cubicBezTo>
                      <a:pt x="64" y="922"/>
                      <a:pt x="62" y="918"/>
                      <a:pt x="61" y="918"/>
                    </a:cubicBezTo>
                    <a:cubicBezTo>
                      <a:pt x="59" y="911"/>
                      <a:pt x="61" y="916"/>
                      <a:pt x="61" y="912"/>
                    </a:cubicBezTo>
                    <a:cubicBezTo>
                      <a:pt x="59" y="907"/>
                      <a:pt x="58" y="906"/>
                      <a:pt x="57" y="899"/>
                    </a:cubicBezTo>
                    <a:cubicBezTo>
                      <a:pt x="57" y="899"/>
                      <a:pt x="57" y="899"/>
                      <a:pt x="57" y="899"/>
                    </a:cubicBezTo>
                    <a:cubicBezTo>
                      <a:pt x="56" y="896"/>
                      <a:pt x="55" y="895"/>
                      <a:pt x="54" y="890"/>
                    </a:cubicBezTo>
                    <a:cubicBezTo>
                      <a:pt x="55" y="892"/>
                      <a:pt x="55" y="892"/>
                      <a:pt x="55" y="892"/>
                    </a:cubicBezTo>
                    <a:cubicBezTo>
                      <a:pt x="52" y="885"/>
                      <a:pt x="53" y="883"/>
                      <a:pt x="50" y="878"/>
                    </a:cubicBezTo>
                    <a:cubicBezTo>
                      <a:pt x="49" y="875"/>
                      <a:pt x="47" y="869"/>
                      <a:pt x="48" y="869"/>
                    </a:cubicBezTo>
                    <a:cubicBezTo>
                      <a:pt x="45" y="861"/>
                      <a:pt x="44" y="854"/>
                      <a:pt x="42" y="845"/>
                    </a:cubicBezTo>
                    <a:cubicBezTo>
                      <a:pt x="43" y="843"/>
                      <a:pt x="42" y="843"/>
                      <a:pt x="42" y="838"/>
                    </a:cubicBezTo>
                    <a:cubicBezTo>
                      <a:pt x="41" y="838"/>
                      <a:pt x="41" y="838"/>
                      <a:pt x="41" y="838"/>
                    </a:cubicBezTo>
                    <a:cubicBezTo>
                      <a:pt x="39" y="826"/>
                      <a:pt x="38" y="811"/>
                      <a:pt x="35" y="797"/>
                    </a:cubicBezTo>
                    <a:cubicBezTo>
                      <a:pt x="36" y="797"/>
                      <a:pt x="36" y="797"/>
                      <a:pt x="36" y="797"/>
                    </a:cubicBezTo>
                    <a:cubicBezTo>
                      <a:pt x="35" y="794"/>
                      <a:pt x="35" y="794"/>
                      <a:pt x="35" y="794"/>
                    </a:cubicBezTo>
                    <a:cubicBezTo>
                      <a:pt x="32" y="780"/>
                      <a:pt x="29" y="760"/>
                      <a:pt x="29" y="748"/>
                    </a:cubicBezTo>
                    <a:cubicBezTo>
                      <a:pt x="29" y="745"/>
                      <a:pt x="27" y="739"/>
                      <a:pt x="27" y="732"/>
                    </a:cubicBezTo>
                    <a:cubicBezTo>
                      <a:pt x="27" y="733"/>
                      <a:pt x="27" y="733"/>
                      <a:pt x="27" y="733"/>
                    </a:cubicBezTo>
                    <a:cubicBezTo>
                      <a:pt x="25" y="699"/>
                      <a:pt x="25" y="699"/>
                      <a:pt x="25" y="699"/>
                    </a:cubicBezTo>
                    <a:cubicBezTo>
                      <a:pt x="25" y="700"/>
                      <a:pt x="25" y="699"/>
                      <a:pt x="26" y="700"/>
                    </a:cubicBezTo>
                    <a:cubicBezTo>
                      <a:pt x="25" y="697"/>
                      <a:pt x="25" y="693"/>
                      <a:pt x="25" y="691"/>
                    </a:cubicBezTo>
                    <a:cubicBezTo>
                      <a:pt x="25" y="694"/>
                      <a:pt x="25" y="694"/>
                      <a:pt x="25" y="694"/>
                    </a:cubicBezTo>
                    <a:cubicBezTo>
                      <a:pt x="24" y="690"/>
                      <a:pt x="24" y="685"/>
                      <a:pt x="25" y="684"/>
                    </a:cubicBezTo>
                    <a:cubicBezTo>
                      <a:pt x="23" y="678"/>
                      <a:pt x="23" y="678"/>
                      <a:pt x="23" y="678"/>
                    </a:cubicBezTo>
                    <a:cubicBezTo>
                      <a:pt x="24" y="677"/>
                      <a:pt x="24" y="677"/>
                      <a:pt x="24" y="677"/>
                    </a:cubicBezTo>
                    <a:cubicBezTo>
                      <a:pt x="23" y="676"/>
                      <a:pt x="23" y="676"/>
                      <a:pt x="23" y="676"/>
                    </a:cubicBezTo>
                    <a:cubicBezTo>
                      <a:pt x="24" y="674"/>
                      <a:pt x="24" y="674"/>
                      <a:pt x="24" y="674"/>
                    </a:cubicBezTo>
                    <a:cubicBezTo>
                      <a:pt x="24" y="672"/>
                      <a:pt x="24" y="665"/>
                      <a:pt x="23" y="663"/>
                    </a:cubicBezTo>
                    <a:cubicBezTo>
                      <a:pt x="24" y="663"/>
                      <a:pt x="24" y="658"/>
                      <a:pt x="24" y="661"/>
                    </a:cubicBezTo>
                    <a:cubicBezTo>
                      <a:pt x="26" y="642"/>
                      <a:pt x="26" y="642"/>
                      <a:pt x="26" y="642"/>
                    </a:cubicBezTo>
                    <a:cubicBezTo>
                      <a:pt x="25" y="645"/>
                      <a:pt x="25" y="645"/>
                      <a:pt x="25" y="645"/>
                    </a:cubicBezTo>
                    <a:cubicBezTo>
                      <a:pt x="24" y="646"/>
                      <a:pt x="24" y="640"/>
                      <a:pt x="25" y="637"/>
                    </a:cubicBezTo>
                    <a:cubicBezTo>
                      <a:pt x="25" y="641"/>
                      <a:pt x="26" y="637"/>
                      <a:pt x="26" y="635"/>
                    </a:cubicBezTo>
                    <a:cubicBezTo>
                      <a:pt x="26" y="633"/>
                      <a:pt x="26" y="638"/>
                      <a:pt x="25" y="636"/>
                    </a:cubicBezTo>
                    <a:cubicBezTo>
                      <a:pt x="25" y="633"/>
                      <a:pt x="25" y="626"/>
                      <a:pt x="25" y="624"/>
                    </a:cubicBezTo>
                    <a:cubicBezTo>
                      <a:pt x="26" y="626"/>
                      <a:pt x="26" y="626"/>
                      <a:pt x="26" y="626"/>
                    </a:cubicBezTo>
                    <a:cubicBezTo>
                      <a:pt x="26" y="622"/>
                      <a:pt x="27" y="620"/>
                      <a:pt x="27" y="615"/>
                    </a:cubicBezTo>
                    <a:cubicBezTo>
                      <a:pt x="27" y="611"/>
                      <a:pt x="27" y="608"/>
                      <a:pt x="26" y="609"/>
                    </a:cubicBezTo>
                    <a:cubicBezTo>
                      <a:pt x="26" y="603"/>
                      <a:pt x="27" y="607"/>
                      <a:pt x="27" y="605"/>
                    </a:cubicBezTo>
                    <a:cubicBezTo>
                      <a:pt x="27" y="602"/>
                      <a:pt x="28" y="594"/>
                      <a:pt x="28" y="593"/>
                    </a:cubicBezTo>
                    <a:cubicBezTo>
                      <a:pt x="26" y="590"/>
                      <a:pt x="31" y="578"/>
                      <a:pt x="30" y="577"/>
                    </a:cubicBezTo>
                    <a:cubicBezTo>
                      <a:pt x="32" y="572"/>
                      <a:pt x="32" y="572"/>
                      <a:pt x="32" y="572"/>
                    </a:cubicBezTo>
                    <a:cubicBezTo>
                      <a:pt x="31" y="572"/>
                      <a:pt x="30" y="571"/>
                      <a:pt x="31" y="567"/>
                    </a:cubicBezTo>
                    <a:cubicBezTo>
                      <a:pt x="32" y="564"/>
                      <a:pt x="32" y="565"/>
                      <a:pt x="33" y="564"/>
                    </a:cubicBezTo>
                    <a:cubicBezTo>
                      <a:pt x="32" y="561"/>
                      <a:pt x="32" y="561"/>
                      <a:pt x="32" y="561"/>
                    </a:cubicBezTo>
                    <a:cubicBezTo>
                      <a:pt x="38" y="541"/>
                      <a:pt x="39" y="513"/>
                      <a:pt x="47" y="492"/>
                    </a:cubicBezTo>
                    <a:cubicBezTo>
                      <a:pt x="50" y="482"/>
                      <a:pt x="52" y="469"/>
                      <a:pt x="56" y="458"/>
                    </a:cubicBezTo>
                    <a:cubicBezTo>
                      <a:pt x="56" y="459"/>
                      <a:pt x="56" y="459"/>
                      <a:pt x="56" y="459"/>
                    </a:cubicBezTo>
                    <a:cubicBezTo>
                      <a:pt x="59" y="448"/>
                      <a:pt x="59" y="448"/>
                      <a:pt x="59" y="448"/>
                    </a:cubicBezTo>
                    <a:cubicBezTo>
                      <a:pt x="56" y="456"/>
                      <a:pt x="56" y="456"/>
                      <a:pt x="56" y="456"/>
                    </a:cubicBezTo>
                    <a:cubicBezTo>
                      <a:pt x="58" y="449"/>
                      <a:pt x="58" y="449"/>
                      <a:pt x="58" y="449"/>
                    </a:cubicBezTo>
                    <a:cubicBezTo>
                      <a:pt x="61" y="437"/>
                      <a:pt x="69" y="421"/>
                      <a:pt x="74" y="406"/>
                    </a:cubicBezTo>
                    <a:cubicBezTo>
                      <a:pt x="76" y="396"/>
                      <a:pt x="78" y="400"/>
                      <a:pt x="80" y="390"/>
                    </a:cubicBezTo>
                    <a:cubicBezTo>
                      <a:pt x="80" y="393"/>
                      <a:pt x="80" y="393"/>
                      <a:pt x="80" y="393"/>
                    </a:cubicBezTo>
                    <a:cubicBezTo>
                      <a:pt x="84" y="382"/>
                      <a:pt x="85" y="377"/>
                      <a:pt x="88" y="366"/>
                    </a:cubicBezTo>
                    <a:cubicBezTo>
                      <a:pt x="89" y="368"/>
                      <a:pt x="91" y="360"/>
                      <a:pt x="92" y="362"/>
                    </a:cubicBezTo>
                    <a:cubicBezTo>
                      <a:pt x="91" y="360"/>
                      <a:pt x="91" y="360"/>
                      <a:pt x="91" y="360"/>
                    </a:cubicBezTo>
                    <a:cubicBezTo>
                      <a:pt x="93" y="358"/>
                      <a:pt x="96" y="354"/>
                      <a:pt x="96" y="355"/>
                    </a:cubicBezTo>
                    <a:cubicBezTo>
                      <a:pt x="97" y="350"/>
                      <a:pt x="97" y="350"/>
                      <a:pt x="97" y="350"/>
                    </a:cubicBezTo>
                    <a:cubicBezTo>
                      <a:pt x="98" y="350"/>
                      <a:pt x="98" y="350"/>
                      <a:pt x="98" y="350"/>
                    </a:cubicBezTo>
                    <a:cubicBezTo>
                      <a:pt x="101" y="344"/>
                      <a:pt x="106" y="332"/>
                      <a:pt x="109" y="330"/>
                    </a:cubicBezTo>
                    <a:cubicBezTo>
                      <a:pt x="115" y="315"/>
                      <a:pt x="127" y="294"/>
                      <a:pt x="138" y="278"/>
                    </a:cubicBezTo>
                    <a:cubicBezTo>
                      <a:pt x="139" y="276"/>
                      <a:pt x="142" y="271"/>
                      <a:pt x="144" y="267"/>
                    </a:cubicBezTo>
                    <a:cubicBezTo>
                      <a:pt x="148" y="264"/>
                      <a:pt x="148" y="264"/>
                      <a:pt x="148" y="264"/>
                    </a:cubicBezTo>
                    <a:cubicBezTo>
                      <a:pt x="150" y="260"/>
                      <a:pt x="151" y="255"/>
                      <a:pt x="154" y="252"/>
                    </a:cubicBezTo>
                    <a:cubicBezTo>
                      <a:pt x="154" y="252"/>
                      <a:pt x="154" y="252"/>
                      <a:pt x="154" y="252"/>
                    </a:cubicBezTo>
                    <a:cubicBezTo>
                      <a:pt x="161" y="241"/>
                      <a:pt x="161" y="241"/>
                      <a:pt x="161" y="241"/>
                    </a:cubicBezTo>
                    <a:cubicBezTo>
                      <a:pt x="164" y="237"/>
                      <a:pt x="167" y="233"/>
                      <a:pt x="167" y="235"/>
                    </a:cubicBezTo>
                    <a:cubicBezTo>
                      <a:pt x="166" y="234"/>
                      <a:pt x="174" y="227"/>
                      <a:pt x="174" y="227"/>
                    </a:cubicBezTo>
                    <a:cubicBezTo>
                      <a:pt x="165" y="220"/>
                      <a:pt x="347" y="36"/>
                      <a:pt x="407" y="11"/>
                    </a:cubicBezTo>
                    <a:cubicBezTo>
                      <a:pt x="408" y="10"/>
                      <a:pt x="413" y="7"/>
                      <a:pt x="411" y="7"/>
                    </a:cubicBezTo>
                    <a:cubicBezTo>
                      <a:pt x="415" y="4"/>
                      <a:pt x="417" y="5"/>
                      <a:pt x="417" y="4"/>
                    </a:cubicBezTo>
                    <a:cubicBezTo>
                      <a:pt x="412" y="6"/>
                      <a:pt x="418" y="1"/>
                      <a:pt x="413" y="3"/>
                    </a:cubicBezTo>
                    <a:cubicBezTo>
                      <a:pt x="416" y="1"/>
                      <a:pt x="416" y="1"/>
                      <a:pt x="416" y="1"/>
                    </a:cubicBezTo>
                    <a:cubicBezTo>
                      <a:pt x="416" y="0"/>
                      <a:pt x="412" y="4"/>
                      <a:pt x="412" y="2"/>
                    </a:cubicBezTo>
                    <a:cubicBezTo>
                      <a:pt x="412" y="4"/>
                      <a:pt x="412" y="4"/>
                      <a:pt x="412" y="4"/>
                    </a:cubicBezTo>
                    <a:cubicBezTo>
                      <a:pt x="409" y="5"/>
                      <a:pt x="407" y="6"/>
                      <a:pt x="406" y="6"/>
                    </a:cubicBezTo>
                    <a:cubicBezTo>
                      <a:pt x="403" y="8"/>
                      <a:pt x="403" y="11"/>
                      <a:pt x="396" y="13"/>
                    </a:cubicBezTo>
                    <a:cubicBezTo>
                      <a:pt x="398" y="12"/>
                      <a:pt x="398" y="12"/>
                      <a:pt x="398" y="12"/>
                    </a:cubicBezTo>
                    <a:cubicBezTo>
                      <a:pt x="393" y="15"/>
                      <a:pt x="394" y="13"/>
                      <a:pt x="393" y="13"/>
                    </a:cubicBezTo>
                    <a:cubicBezTo>
                      <a:pt x="394" y="13"/>
                      <a:pt x="394" y="13"/>
                      <a:pt x="394" y="13"/>
                    </a:cubicBezTo>
                    <a:cubicBezTo>
                      <a:pt x="389" y="14"/>
                      <a:pt x="389" y="14"/>
                      <a:pt x="389" y="14"/>
                    </a:cubicBezTo>
                    <a:cubicBezTo>
                      <a:pt x="393" y="13"/>
                      <a:pt x="398" y="9"/>
                      <a:pt x="395" y="11"/>
                    </a:cubicBezTo>
                    <a:cubicBezTo>
                      <a:pt x="389" y="13"/>
                      <a:pt x="397" y="10"/>
                      <a:pt x="392" y="13"/>
                    </a:cubicBezTo>
                    <a:cubicBezTo>
                      <a:pt x="389" y="14"/>
                      <a:pt x="390" y="13"/>
                      <a:pt x="390" y="12"/>
                    </a:cubicBezTo>
                    <a:cubicBezTo>
                      <a:pt x="385" y="15"/>
                      <a:pt x="385" y="15"/>
                      <a:pt x="385" y="15"/>
                    </a:cubicBezTo>
                    <a:cubicBezTo>
                      <a:pt x="385" y="14"/>
                      <a:pt x="388" y="13"/>
                      <a:pt x="386" y="14"/>
                    </a:cubicBezTo>
                    <a:cubicBezTo>
                      <a:pt x="380" y="18"/>
                      <a:pt x="380" y="18"/>
                      <a:pt x="380" y="18"/>
                    </a:cubicBezTo>
                    <a:cubicBezTo>
                      <a:pt x="378" y="18"/>
                      <a:pt x="374" y="23"/>
                      <a:pt x="370" y="24"/>
                    </a:cubicBezTo>
                    <a:cubicBezTo>
                      <a:pt x="374" y="20"/>
                      <a:pt x="369" y="23"/>
                      <a:pt x="370" y="22"/>
                    </a:cubicBezTo>
                    <a:cubicBezTo>
                      <a:pt x="359" y="29"/>
                      <a:pt x="359" y="29"/>
                      <a:pt x="359" y="29"/>
                    </a:cubicBezTo>
                    <a:cubicBezTo>
                      <a:pt x="358" y="30"/>
                      <a:pt x="361" y="27"/>
                      <a:pt x="360" y="28"/>
                    </a:cubicBezTo>
                    <a:cubicBezTo>
                      <a:pt x="358" y="29"/>
                      <a:pt x="357" y="31"/>
                      <a:pt x="356" y="31"/>
                    </a:cubicBezTo>
                    <a:cubicBezTo>
                      <a:pt x="354" y="32"/>
                      <a:pt x="348" y="36"/>
                      <a:pt x="347" y="35"/>
                    </a:cubicBezTo>
                    <a:cubicBezTo>
                      <a:pt x="340" y="40"/>
                      <a:pt x="345" y="39"/>
                      <a:pt x="338" y="43"/>
                    </a:cubicBezTo>
                    <a:cubicBezTo>
                      <a:pt x="337" y="43"/>
                      <a:pt x="343" y="39"/>
                      <a:pt x="340" y="41"/>
                    </a:cubicBezTo>
                    <a:cubicBezTo>
                      <a:pt x="333" y="46"/>
                      <a:pt x="333" y="46"/>
                      <a:pt x="333" y="46"/>
                    </a:cubicBezTo>
                    <a:cubicBezTo>
                      <a:pt x="334" y="45"/>
                      <a:pt x="334" y="44"/>
                      <a:pt x="337" y="42"/>
                    </a:cubicBezTo>
                    <a:cubicBezTo>
                      <a:pt x="318" y="55"/>
                      <a:pt x="305" y="59"/>
                      <a:pt x="290" y="74"/>
                    </a:cubicBezTo>
                    <a:cubicBezTo>
                      <a:pt x="288" y="75"/>
                      <a:pt x="292" y="72"/>
                      <a:pt x="293" y="70"/>
                    </a:cubicBezTo>
                    <a:cubicBezTo>
                      <a:pt x="282" y="81"/>
                      <a:pt x="275" y="83"/>
                      <a:pt x="266" y="91"/>
                    </a:cubicBezTo>
                    <a:cubicBezTo>
                      <a:pt x="266" y="92"/>
                      <a:pt x="266" y="92"/>
                      <a:pt x="266" y="92"/>
                    </a:cubicBezTo>
                    <a:cubicBezTo>
                      <a:pt x="251" y="103"/>
                      <a:pt x="237" y="119"/>
                      <a:pt x="222" y="132"/>
                    </a:cubicBezTo>
                    <a:cubicBezTo>
                      <a:pt x="224" y="131"/>
                      <a:pt x="224" y="131"/>
                      <a:pt x="224" y="131"/>
                    </a:cubicBezTo>
                    <a:cubicBezTo>
                      <a:pt x="217" y="140"/>
                      <a:pt x="217" y="140"/>
                      <a:pt x="217" y="140"/>
                    </a:cubicBezTo>
                    <a:cubicBezTo>
                      <a:pt x="217" y="140"/>
                      <a:pt x="218" y="137"/>
                      <a:pt x="214" y="142"/>
                    </a:cubicBezTo>
                    <a:cubicBezTo>
                      <a:pt x="215" y="141"/>
                      <a:pt x="217" y="139"/>
                      <a:pt x="217" y="140"/>
                    </a:cubicBezTo>
                    <a:cubicBezTo>
                      <a:pt x="204" y="152"/>
                      <a:pt x="179" y="179"/>
                      <a:pt x="162" y="202"/>
                    </a:cubicBezTo>
                    <a:cubicBezTo>
                      <a:pt x="138" y="233"/>
                      <a:pt x="115" y="269"/>
                      <a:pt x="96" y="302"/>
                    </a:cubicBezTo>
                    <a:cubicBezTo>
                      <a:pt x="99" y="297"/>
                      <a:pt x="99" y="300"/>
                      <a:pt x="97" y="304"/>
                    </a:cubicBezTo>
                    <a:cubicBezTo>
                      <a:pt x="89" y="313"/>
                      <a:pt x="88" y="322"/>
                      <a:pt x="80" y="333"/>
                    </a:cubicBezTo>
                    <a:cubicBezTo>
                      <a:pt x="71" y="353"/>
                      <a:pt x="61" y="370"/>
                      <a:pt x="56" y="390"/>
                    </a:cubicBezTo>
                    <a:cubicBezTo>
                      <a:pt x="55" y="390"/>
                      <a:pt x="55" y="390"/>
                      <a:pt x="55" y="390"/>
                    </a:cubicBezTo>
                    <a:cubicBezTo>
                      <a:pt x="53" y="393"/>
                      <a:pt x="53" y="394"/>
                      <a:pt x="52" y="397"/>
                    </a:cubicBezTo>
                    <a:cubicBezTo>
                      <a:pt x="52" y="397"/>
                      <a:pt x="52" y="397"/>
                      <a:pt x="52" y="397"/>
                    </a:cubicBezTo>
                    <a:cubicBezTo>
                      <a:pt x="49" y="404"/>
                      <a:pt x="46" y="413"/>
                      <a:pt x="44" y="417"/>
                    </a:cubicBezTo>
                    <a:cubicBezTo>
                      <a:pt x="45" y="418"/>
                      <a:pt x="45" y="418"/>
                      <a:pt x="45" y="418"/>
                    </a:cubicBezTo>
                    <a:cubicBezTo>
                      <a:pt x="44" y="422"/>
                      <a:pt x="44" y="420"/>
                      <a:pt x="42" y="424"/>
                    </a:cubicBezTo>
                    <a:cubicBezTo>
                      <a:pt x="42" y="424"/>
                      <a:pt x="42" y="424"/>
                      <a:pt x="42" y="424"/>
                    </a:cubicBezTo>
                    <a:cubicBezTo>
                      <a:pt x="41" y="429"/>
                      <a:pt x="41" y="429"/>
                      <a:pt x="41" y="429"/>
                    </a:cubicBezTo>
                    <a:cubicBezTo>
                      <a:pt x="39" y="428"/>
                      <a:pt x="37" y="442"/>
                      <a:pt x="36" y="445"/>
                    </a:cubicBezTo>
                    <a:cubicBezTo>
                      <a:pt x="34" y="451"/>
                      <a:pt x="32" y="462"/>
                      <a:pt x="29" y="470"/>
                    </a:cubicBezTo>
                    <a:cubicBezTo>
                      <a:pt x="28" y="472"/>
                      <a:pt x="25" y="482"/>
                      <a:pt x="23" y="489"/>
                    </a:cubicBezTo>
                    <a:cubicBezTo>
                      <a:pt x="19" y="502"/>
                      <a:pt x="16" y="521"/>
                      <a:pt x="13" y="539"/>
                    </a:cubicBezTo>
                    <a:cubicBezTo>
                      <a:pt x="14" y="538"/>
                      <a:pt x="14" y="538"/>
                      <a:pt x="14" y="538"/>
                    </a:cubicBezTo>
                    <a:cubicBezTo>
                      <a:pt x="13" y="543"/>
                      <a:pt x="13" y="543"/>
                      <a:pt x="13" y="543"/>
                    </a:cubicBezTo>
                    <a:cubicBezTo>
                      <a:pt x="13" y="543"/>
                      <a:pt x="13" y="543"/>
                      <a:pt x="13" y="543"/>
                    </a:cubicBezTo>
                    <a:cubicBezTo>
                      <a:pt x="11" y="546"/>
                      <a:pt x="12" y="553"/>
                      <a:pt x="10" y="557"/>
                    </a:cubicBezTo>
                    <a:cubicBezTo>
                      <a:pt x="12" y="554"/>
                      <a:pt x="11" y="553"/>
                      <a:pt x="11" y="551"/>
                    </a:cubicBezTo>
                    <a:cubicBezTo>
                      <a:pt x="12" y="547"/>
                      <a:pt x="13" y="551"/>
                      <a:pt x="12" y="556"/>
                    </a:cubicBezTo>
                    <a:cubicBezTo>
                      <a:pt x="11" y="556"/>
                      <a:pt x="11" y="556"/>
                      <a:pt x="11" y="556"/>
                    </a:cubicBezTo>
                    <a:cubicBezTo>
                      <a:pt x="11" y="559"/>
                      <a:pt x="11" y="559"/>
                      <a:pt x="11" y="559"/>
                    </a:cubicBezTo>
                    <a:cubicBezTo>
                      <a:pt x="10" y="559"/>
                      <a:pt x="10" y="563"/>
                      <a:pt x="9" y="563"/>
                    </a:cubicBezTo>
                    <a:cubicBezTo>
                      <a:pt x="7" y="578"/>
                      <a:pt x="6" y="588"/>
                      <a:pt x="5" y="603"/>
                    </a:cubicBezTo>
                    <a:cubicBezTo>
                      <a:pt x="4" y="601"/>
                      <a:pt x="5" y="614"/>
                      <a:pt x="3" y="611"/>
                    </a:cubicBezTo>
                    <a:cubicBezTo>
                      <a:pt x="3" y="620"/>
                      <a:pt x="5" y="610"/>
                      <a:pt x="6" y="614"/>
                    </a:cubicBezTo>
                    <a:cubicBezTo>
                      <a:pt x="5" y="616"/>
                      <a:pt x="6" y="619"/>
                      <a:pt x="5" y="620"/>
                    </a:cubicBezTo>
                    <a:cubicBezTo>
                      <a:pt x="5" y="618"/>
                      <a:pt x="4" y="622"/>
                      <a:pt x="4" y="620"/>
                    </a:cubicBezTo>
                    <a:cubicBezTo>
                      <a:pt x="4" y="626"/>
                      <a:pt x="4" y="626"/>
                      <a:pt x="4" y="626"/>
                    </a:cubicBezTo>
                    <a:cubicBezTo>
                      <a:pt x="4" y="626"/>
                      <a:pt x="3" y="625"/>
                      <a:pt x="3" y="624"/>
                    </a:cubicBezTo>
                    <a:cubicBezTo>
                      <a:pt x="4" y="637"/>
                      <a:pt x="1" y="647"/>
                      <a:pt x="2" y="658"/>
                    </a:cubicBezTo>
                    <a:cubicBezTo>
                      <a:pt x="2" y="659"/>
                      <a:pt x="2" y="653"/>
                      <a:pt x="3" y="654"/>
                    </a:cubicBezTo>
                    <a:cubicBezTo>
                      <a:pt x="3" y="666"/>
                      <a:pt x="1" y="664"/>
                      <a:pt x="1" y="675"/>
                    </a:cubicBezTo>
                    <a:cubicBezTo>
                      <a:pt x="1" y="673"/>
                      <a:pt x="1" y="673"/>
                      <a:pt x="1" y="673"/>
                    </a:cubicBezTo>
                    <a:cubicBezTo>
                      <a:pt x="1" y="676"/>
                      <a:pt x="2" y="678"/>
                      <a:pt x="1" y="683"/>
                    </a:cubicBezTo>
                    <a:cubicBezTo>
                      <a:pt x="1" y="684"/>
                      <a:pt x="0" y="678"/>
                      <a:pt x="0" y="676"/>
                    </a:cubicBezTo>
                    <a:cubicBezTo>
                      <a:pt x="0" y="680"/>
                      <a:pt x="1" y="689"/>
                      <a:pt x="1" y="686"/>
                    </a:cubicBezTo>
                    <a:cubicBezTo>
                      <a:pt x="2" y="691"/>
                      <a:pt x="1" y="693"/>
                      <a:pt x="1" y="695"/>
                    </a:cubicBezTo>
                    <a:cubicBezTo>
                      <a:pt x="1" y="695"/>
                      <a:pt x="2" y="691"/>
                      <a:pt x="2" y="694"/>
                    </a:cubicBezTo>
                    <a:cubicBezTo>
                      <a:pt x="2" y="700"/>
                      <a:pt x="3" y="710"/>
                      <a:pt x="3" y="717"/>
                    </a:cubicBezTo>
                    <a:cubicBezTo>
                      <a:pt x="3" y="717"/>
                      <a:pt x="3" y="718"/>
                      <a:pt x="2" y="717"/>
                    </a:cubicBezTo>
                    <a:cubicBezTo>
                      <a:pt x="4" y="723"/>
                      <a:pt x="2" y="723"/>
                      <a:pt x="3" y="73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8" name="Freeform 594"/>
              <p:cNvSpPr>
                <a:spLocks/>
              </p:cNvSpPr>
              <p:nvPr/>
            </p:nvSpPr>
            <p:spPr bwMode="auto">
              <a:xfrm>
                <a:off x="2676" y="1748"/>
                <a:ext cx="1" cy="2"/>
              </a:xfrm>
              <a:custGeom>
                <a:avLst/>
                <a:gdLst>
                  <a:gd name="T0" fmla="*/ 3 w 3"/>
                  <a:gd name="T1" fmla="*/ 4 h 4"/>
                  <a:gd name="T2" fmla="*/ 1 w 3"/>
                  <a:gd name="T3" fmla="*/ 1 h 4"/>
                  <a:gd name="T4" fmla="*/ 0 w 3"/>
                  <a:gd name="T5" fmla="*/ 0 h 4"/>
                  <a:gd name="T6" fmla="*/ 3 w 3"/>
                  <a:gd name="T7" fmla="*/ 4 h 4"/>
                </a:gdLst>
                <a:ahLst/>
                <a:cxnLst>
                  <a:cxn ang="0">
                    <a:pos x="T0" y="T1"/>
                  </a:cxn>
                  <a:cxn ang="0">
                    <a:pos x="T2" y="T3"/>
                  </a:cxn>
                  <a:cxn ang="0">
                    <a:pos x="T4" y="T5"/>
                  </a:cxn>
                  <a:cxn ang="0">
                    <a:pos x="T6" y="T7"/>
                  </a:cxn>
                </a:cxnLst>
                <a:rect l="0" t="0" r="r" b="b"/>
                <a:pathLst>
                  <a:path w="3" h="4">
                    <a:moveTo>
                      <a:pt x="3" y="4"/>
                    </a:moveTo>
                    <a:cubicBezTo>
                      <a:pt x="1" y="1"/>
                      <a:pt x="1" y="1"/>
                      <a:pt x="1" y="1"/>
                    </a:cubicBezTo>
                    <a:cubicBezTo>
                      <a:pt x="1" y="1"/>
                      <a:pt x="1" y="1"/>
                      <a:pt x="0" y="0"/>
                    </a:cubicBezTo>
                    <a:lnTo>
                      <a:pt x="3" y="4"/>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595"/>
              <p:cNvSpPr>
                <a:spLocks/>
              </p:cNvSpPr>
              <p:nvPr/>
            </p:nvSpPr>
            <p:spPr bwMode="auto">
              <a:xfrm>
                <a:off x="2654" y="170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0" name="Freeform 596"/>
              <p:cNvSpPr>
                <a:spLocks/>
              </p:cNvSpPr>
              <p:nvPr/>
            </p:nvSpPr>
            <p:spPr bwMode="auto">
              <a:xfrm>
                <a:off x="2650" y="1694"/>
                <a:ext cx="0" cy="1"/>
              </a:xfrm>
              <a:custGeom>
                <a:avLst/>
                <a:gdLst>
                  <a:gd name="T0" fmla="*/ 0 w 1"/>
                  <a:gd name="T1" fmla="*/ 1 h 4"/>
                  <a:gd name="T2" fmla="*/ 0 w 1"/>
                  <a:gd name="T3" fmla="*/ 0 h 4"/>
                  <a:gd name="T4" fmla="*/ 0 w 1"/>
                  <a:gd name="T5" fmla="*/ 1 h 4"/>
                </a:gdLst>
                <a:ahLst/>
                <a:cxnLst>
                  <a:cxn ang="0">
                    <a:pos x="T0" y="T1"/>
                  </a:cxn>
                  <a:cxn ang="0">
                    <a:pos x="T2" y="T3"/>
                  </a:cxn>
                  <a:cxn ang="0">
                    <a:pos x="T4" y="T5"/>
                  </a:cxn>
                </a:cxnLst>
                <a:rect l="0" t="0" r="r" b="b"/>
                <a:pathLst>
                  <a:path w="1" h="4">
                    <a:moveTo>
                      <a:pt x="0" y="1"/>
                    </a:moveTo>
                    <a:cubicBezTo>
                      <a:pt x="1" y="4"/>
                      <a:pt x="1" y="2"/>
                      <a:pt x="0" y="0"/>
                    </a:cubicBezTo>
                    <a:cubicBezTo>
                      <a:pt x="0" y="0"/>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597"/>
              <p:cNvSpPr>
                <a:spLocks/>
              </p:cNvSpPr>
              <p:nvPr/>
            </p:nvSpPr>
            <p:spPr bwMode="auto">
              <a:xfrm>
                <a:off x="2694" y="1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598"/>
              <p:cNvSpPr>
                <a:spLocks/>
              </p:cNvSpPr>
              <p:nvPr/>
            </p:nvSpPr>
            <p:spPr bwMode="auto">
              <a:xfrm>
                <a:off x="2747" y="182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3" name="Freeform 599"/>
              <p:cNvSpPr>
                <a:spLocks/>
              </p:cNvSpPr>
              <p:nvPr/>
            </p:nvSpPr>
            <p:spPr bwMode="auto">
              <a:xfrm>
                <a:off x="2743" y="1825"/>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600"/>
              <p:cNvSpPr>
                <a:spLocks/>
              </p:cNvSpPr>
              <p:nvPr/>
            </p:nvSpPr>
            <p:spPr bwMode="auto">
              <a:xfrm>
                <a:off x="2682" y="1756"/>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5" name="Freeform 601"/>
              <p:cNvSpPr>
                <a:spLocks/>
              </p:cNvSpPr>
              <p:nvPr/>
            </p:nvSpPr>
            <p:spPr bwMode="auto">
              <a:xfrm>
                <a:off x="2742" y="1823"/>
                <a:ext cx="1" cy="1"/>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lnTo>
                      <a:pt x="0" y="0"/>
                    </a:lnTo>
                    <a:lnTo>
                      <a:pt x="0" y="0"/>
                    </a:ln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602"/>
              <p:cNvSpPr>
                <a:spLocks/>
              </p:cNvSpPr>
              <p:nvPr/>
            </p:nvSpPr>
            <p:spPr bwMode="auto">
              <a:xfrm>
                <a:off x="2747" y="1828"/>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7" name="Freeform 603"/>
              <p:cNvSpPr>
                <a:spLocks/>
              </p:cNvSpPr>
              <p:nvPr/>
            </p:nvSpPr>
            <p:spPr bwMode="auto">
              <a:xfrm>
                <a:off x="2712" y="1793"/>
                <a:ext cx="0" cy="1"/>
              </a:xfrm>
              <a:custGeom>
                <a:avLst/>
                <a:gdLst>
                  <a:gd name="T0" fmla="*/ 2 w 2"/>
                  <a:gd name="T1" fmla="*/ 2 h 2"/>
                  <a:gd name="T2" fmla="*/ 2 w 2"/>
                  <a:gd name="T3" fmla="*/ 2 h 2"/>
                  <a:gd name="T4" fmla="*/ 2 w 2"/>
                  <a:gd name="T5" fmla="*/ 2 h 2"/>
                </a:gdLst>
                <a:ahLst/>
                <a:cxnLst>
                  <a:cxn ang="0">
                    <a:pos x="T0" y="T1"/>
                  </a:cxn>
                  <a:cxn ang="0">
                    <a:pos x="T2" y="T3"/>
                  </a:cxn>
                  <a:cxn ang="0">
                    <a:pos x="T4" y="T5"/>
                  </a:cxn>
                </a:cxnLst>
                <a:rect l="0" t="0" r="r" b="b"/>
                <a:pathLst>
                  <a:path w="2" h="2">
                    <a:moveTo>
                      <a:pt x="2" y="2"/>
                    </a:moveTo>
                    <a:cubicBezTo>
                      <a:pt x="2" y="2"/>
                      <a:pt x="2" y="2"/>
                      <a:pt x="2" y="2"/>
                    </a:cubicBezTo>
                    <a:cubicBezTo>
                      <a:pt x="0" y="0"/>
                      <a:pt x="1" y="1"/>
                      <a:pt x="2"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604"/>
              <p:cNvSpPr>
                <a:spLocks/>
              </p:cNvSpPr>
              <p:nvPr/>
            </p:nvSpPr>
            <p:spPr bwMode="auto">
              <a:xfrm>
                <a:off x="2738" y="1821"/>
                <a:ext cx="1" cy="1"/>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lnTo>
                      <a:pt x="1" y="0"/>
                    </a:lnTo>
                    <a:lnTo>
                      <a:pt x="0" y="0"/>
                    </a:ln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605"/>
              <p:cNvSpPr>
                <a:spLocks/>
              </p:cNvSpPr>
              <p:nvPr/>
            </p:nvSpPr>
            <p:spPr bwMode="auto">
              <a:xfrm>
                <a:off x="2752" y="1832"/>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606"/>
              <p:cNvSpPr>
                <a:spLocks/>
              </p:cNvSpPr>
              <p:nvPr/>
            </p:nvSpPr>
            <p:spPr bwMode="auto">
              <a:xfrm>
                <a:off x="2723" y="1806"/>
                <a:ext cx="0" cy="0"/>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0" y="1"/>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Group 808"/>
            <p:cNvGrpSpPr>
              <a:grpSpLocks/>
            </p:cNvGrpSpPr>
            <p:nvPr/>
          </p:nvGrpSpPr>
          <p:grpSpPr bwMode="auto">
            <a:xfrm>
              <a:off x="2754" y="1368"/>
              <a:ext cx="348" cy="386"/>
              <a:chOff x="2754" y="1368"/>
              <a:chExt cx="348" cy="386"/>
            </a:xfrm>
          </p:grpSpPr>
          <p:sp>
            <p:nvSpPr>
              <p:cNvPr id="101" name="Freeform 608"/>
              <p:cNvSpPr>
                <a:spLocks/>
              </p:cNvSpPr>
              <p:nvPr/>
            </p:nvSpPr>
            <p:spPr bwMode="auto">
              <a:xfrm>
                <a:off x="3060" y="16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609"/>
              <p:cNvSpPr>
                <a:spLocks/>
              </p:cNvSpPr>
              <p:nvPr/>
            </p:nvSpPr>
            <p:spPr bwMode="auto">
              <a:xfrm>
                <a:off x="3053" y="168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Rectangle 610"/>
              <p:cNvSpPr>
                <a:spLocks noChangeArrowheads="1"/>
              </p:cNvSpPr>
              <p:nvPr/>
            </p:nvSpPr>
            <p:spPr bwMode="auto">
              <a:xfrm>
                <a:off x="3056" y="169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611"/>
              <p:cNvSpPr>
                <a:spLocks/>
              </p:cNvSpPr>
              <p:nvPr/>
            </p:nvSpPr>
            <p:spPr bwMode="auto">
              <a:xfrm>
                <a:off x="3056" y="168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612"/>
              <p:cNvSpPr>
                <a:spLocks/>
              </p:cNvSpPr>
              <p:nvPr/>
            </p:nvSpPr>
            <p:spPr bwMode="auto">
              <a:xfrm>
                <a:off x="3050" y="1689"/>
                <a:ext cx="1" cy="1"/>
              </a:xfrm>
              <a:custGeom>
                <a:avLst/>
                <a:gdLst>
                  <a:gd name="T0" fmla="*/ 4 w 4"/>
                  <a:gd name="T1" fmla="*/ 0 h 2"/>
                  <a:gd name="T2" fmla="*/ 3 w 4"/>
                  <a:gd name="T3" fmla="*/ 0 h 2"/>
                  <a:gd name="T4" fmla="*/ 4 w 4"/>
                  <a:gd name="T5" fmla="*/ 0 h 2"/>
                </a:gdLst>
                <a:ahLst/>
                <a:cxnLst>
                  <a:cxn ang="0">
                    <a:pos x="T0" y="T1"/>
                  </a:cxn>
                  <a:cxn ang="0">
                    <a:pos x="T2" y="T3"/>
                  </a:cxn>
                  <a:cxn ang="0">
                    <a:pos x="T4" y="T5"/>
                  </a:cxn>
                </a:cxnLst>
                <a:rect l="0" t="0" r="r" b="b"/>
                <a:pathLst>
                  <a:path w="4" h="2">
                    <a:moveTo>
                      <a:pt x="4" y="0"/>
                    </a:moveTo>
                    <a:cubicBezTo>
                      <a:pt x="0" y="2"/>
                      <a:pt x="4" y="0"/>
                      <a:pt x="3" y="0"/>
                    </a:cubicBezTo>
                    <a:cubicBezTo>
                      <a:pt x="4" y="0"/>
                      <a:pt x="0" y="2"/>
                      <a:pt x="4"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613"/>
              <p:cNvSpPr>
                <a:spLocks/>
              </p:cNvSpPr>
              <p:nvPr/>
            </p:nvSpPr>
            <p:spPr bwMode="auto">
              <a:xfrm>
                <a:off x="3052" y="16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614"/>
              <p:cNvSpPr>
                <a:spLocks/>
              </p:cNvSpPr>
              <p:nvPr/>
            </p:nvSpPr>
            <p:spPr bwMode="auto">
              <a:xfrm>
                <a:off x="3050" y="169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615"/>
              <p:cNvSpPr>
                <a:spLocks/>
              </p:cNvSpPr>
              <p:nvPr/>
            </p:nvSpPr>
            <p:spPr bwMode="auto">
              <a:xfrm>
                <a:off x="3051" y="169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616"/>
              <p:cNvSpPr>
                <a:spLocks/>
              </p:cNvSpPr>
              <p:nvPr/>
            </p:nvSpPr>
            <p:spPr bwMode="auto">
              <a:xfrm>
                <a:off x="3051" y="169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617"/>
              <p:cNvSpPr>
                <a:spLocks/>
              </p:cNvSpPr>
              <p:nvPr/>
            </p:nvSpPr>
            <p:spPr bwMode="auto">
              <a:xfrm>
                <a:off x="3059" y="16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618"/>
              <p:cNvSpPr>
                <a:spLocks/>
              </p:cNvSpPr>
              <p:nvPr/>
            </p:nvSpPr>
            <p:spPr bwMode="auto">
              <a:xfrm>
                <a:off x="3057" y="167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619"/>
              <p:cNvSpPr>
                <a:spLocks/>
              </p:cNvSpPr>
              <p:nvPr/>
            </p:nvSpPr>
            <p:spPr bwMode="auto">
              <a:xfrm>
                <a:off x="3060" y="165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620"/>
              <p:cNvSpPr>
                <a:spLocks/>
              </p:cNvSpPr>
              <p:nvPr/>
            </p:nvSpPr>
            <p:spPr bwMode="auto">
              <a:xfrm>
                <a:off x="3053" y="1690"/>
                <a:ext cx="1" cy="0"/>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1" y="1"/>
                      <a:pt x="2" y="1"/>
                      <a:pt x="2" y="0"/>
                    </a:cubicBezTo>
                    <a:cubicBezTo>
                      <a:pt x="1" y="1"/>
                      <a:pt x="0" y="1"/>
                      <a:pt x="1"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621"/>
              <p:cNvSpPr>
                <a:spLocks/>
              </p:cNvSpPr>
              <p:nvPr/>
            </p:nvSpPr>
            <p:spPr bwMode="auto">
              <a:xfrm>
                <a:off x="3057" y="167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Rectangle 622"/>
              <p:cNvSpPr>
                <a:spLocks noChangeArrowheads="1"/>
              </p:cNvSpPr>
              <p:nvPr/>
            </p:nvSpPr>
            <p:spPr bwMode="auto">
              <a:xfrm>
                <a:off x="3061" y="165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Rectangle 623"/>
              <p:cNvSpPr>
                <a:spLocks noChangeArrowheads="1"/>
              </p:cNvSpPr>
              <p:nvPr/>
            </p:nvSpPr>
            <p:spPr bwMode="auto">
              <a:xfrm>
                <a:off x="3051" y="168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624"/>
              <p:cNvSpPr>
                <a:spLocks/>
              </p:cNvSpPr>
              <p:nvPr/>
            </p:nvSpPr>
            <p:spPr bwMode="auto">
              <a:xfrm>
                <a:off x="3052" y="168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625"/>
              <p:cNvSpPr>
                <a:spLocks/>
              </p:cNvSpPr>
              <p:nvPr/>
            </p:nvSpPr>
            <p:spPr bwMode="auto">
              <a:xfrm>
                <a:off x="3059" y="16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626"/>
              <p:cNvSpPr>
                <a:spLocks/>
              </p:cNvSpPr>
              <p:nvPr/>
            </p:nvSpPr>
            <p:spPr bwMode="auto">
              <a:xfrm>
                <a:off x="3057" y="16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627"/>
              <p:cNvSpPr>
                <a:spLocks/>
              </p:cNvSpPr>
              <p:nvPr/>
            </p:nvSpPr>
            <p:spPr bwMode="auto">
              <a:xfrm>
                <a:off x="3051" y="168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Rectangle 628"/>
              <p:cNvSpPr>
                <a:spLocks noChangeArrowheads="1"/>
              </p:cNvSpPr>
              <p:nvPr/>
            </p:nvSpPr>
            <p:spPr bwMode="auto">
              <a:xfrm>
                <a:off x="3048" y="168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629"/>
              <p:cNvSpPr>
                <a:spLocks/>
              </p:cNvSpPr>
              <p:nvPr/>
            </p:nvSpPr>
            <p:spPr bwMode="auto">
              <a:xfrm>
                <a:off x="3048" y="1683"/>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630"/>
              <p:cNvSpPr>
                <a:spLocks/>
              </p:cNvSpPr>
              <p:nvPr/>
            </p:nvSpPr>
            <p:spPr bwMode="auto">
              <a:xfrm>
                <a:off x="3049" y="16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Rectangle 631"/>
              <p:cNvSpPr>
                <a:spLocks noChangeArrowheads="1"/>
              </p:cNvSpPr>
              <p:nvPr/>
            </p:nvSpPr>
            <p:spPr bwMode="auto">
              <a:xfrm>
                <a:off x="3046" y="169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632"/>
              <p:cNvSpPr>
                <a:spLocks/>
              </p:cNvSpPr>
              <p:nvPr/>
            </p:nvSpPr>
            <p:spPr bwMode="auto">
              <a:xfrm>
                <a:off x="3046" y="168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Rectangle 633"/>
              <p:cNvSpPr>
                <a:spLocks noChangeArrowheads="1"/>
              </p:cNvSpPr>
              <p:nvPr/>
            </p:nvSpPr>
            <p:spPr bwMode="auto">
              <a:xfrm>
                <a:off x="3051" y="168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634"/>
              <p:cNvSpPr>
                <a:spLocks/>
              </p:cNvSpPr>
              <p:nvPr/>
            </p:nvSpPr>
            <p:spPr bwMode="auto">
              <a:xfrm>
                <a:off x="3042" y="1657"/>
                <a:ext cx="32" cy="42"/>
              </a:xfrm>
              <a:custGeom>
                <a:avLst/>
                <a:gdLst>
                  <a:gd name="T0" fmla="*/ 45 w 93"/>
                  <a:gd name="T1" fmla="*/ 42 h 125"/>
                  <a:gd name="T2" fmla="*/ 38 w 93"/>
                  <a:gd name="T3" fmla="*/ 51 h 125"/>
                  <a:gd name="T4" fmla="*/ 30 w 93"/>
                  <a:gd name="T5" fmla="*/ 61 h 125"/>
                  <a:gd name="T6" fmla="*/ 25 w 93"/>
                  <a:gd name="T7" fmla="*/ 68 h 125"/>
                  <a:gd name="T8" fmla="*/ 23 w 93"/>
                  <a:gd name="T9" fmla="*/ 72 h 125"/>
                  <a:gd name="T10" fmla="*/ 21 w 93"/>
                  <a:gd name="T11" fmla="*/ 78 h 125"/>
                  <a:gd name="T12" fmla="*/ 18 w 93"/>
                  <a:gd name="T13" fmla="*/ 81 h 125"/>
                  <a:gd name="T14" fmla="*/ 14 w 93"/>
                  <a:gd name="T15" fmla="*/ 85 h 125"/>
                  <a:gd name="T16" fmla="*/ 9 w 93"/>
                  <a:gd name="T17" fmla="*/ 95 h 125"/>
                  <a:gd name="T18" fmla="*/ 13 w 93"/>
                  <a:gd name="T19" fmla="*/ 106 h 125"/>
                  <a:gd name="T20" fmla="*/ 24 w 93"/>
                  <a:gd name="T21" fmla="*/ 111 h 125"/>
                  <a:gd name="T22" fmla="*/ 32 w 93"/>
                  <a:gd name="T23" fmla="*/ 111 h 125"/>
                  <a:gd name="T24" fmla="*/ 41 w 93"/>
                  <a:gd name="T25" fmla="*/ 106 h 125"/>
                  <a:gd name="T26" fmla="*/ 48 w 93"/>
                  <a:gd name="T27" fmla="*/ 105 h 125"/>
                  <a:gd name="T28" fmla="*/ 53 w 93"/>
                  <a:gd name="T29" fmla="*/ 100 h 125"/>
                  <a:gd name="T30" fmla="*/ 41 w 93"/>
                  <a:gd name="T31" fmla="*/ 95 h 125"/>
                  <a:gd name="T32" fmla="*/ 39 w 93"/>
                  <a:gd name="T33" fmla="*/ 100 h 125"/>
                  <a:gd name="T34" fmla="*/ 33 w 93"/>
                  <a:gd name="T35" fmla="*/ 97 h 125"/>
                  <a:gd name="T36" fmla="*/ 33 w 93"/>
                  <a:gd name="T37" fmla="*/ 103 h 125"/>
                  <a:gd name="T38" fmla="*/ 28 w 93"/>
                  <a:gd name="T39" fmla="*/ 105 h 125"/>
                  <a:gd name="T40" fmla="*/ 27 w 93"/>
                  <a:gd name="T41" fmla="*/ 109 h 125"/>
                  <a:gd name="T42" fmla="*/ 19 w 93"/>
                  <a:gd name="T43" fmla="*/ 119 h 125"/>
                  <a:gd name="T44" fmla="*/ 18 w 93"/>
                  <a:gd name="T45" fmla="*/ 125 h 125"/>
                  <a:gd name="T46" fmla="*/ 24 w 93"/>
                  <a:gd name="T47" fmla="*/ 121 h 125"/>
                  <a:gd name="T48" fmla="*/ 28 w 93"/>
                  <a:gd name="T49" fmla="*/ 117 h 125"/>
                  <a:gd name="T50" fmla="*/ 34 w 93"/>
                  <a:gd name="T51" fmla="*/ 111 h 125"/>
                  <a:gd name="T52" fmla="*/ 38 w 93"/>
                  <a:gd name="T53" fmla="*/ 109 h 125"/>
                  <a:gd name="T54" fmla="*/ 41 w 93"/>
                  <a:gd name="T55" fmla="*/ 106 h 125"/>
                  <a:gd name="T56" fmla="*/ 52 w 93"/>
                  <a:gd name="T57" fmla="*/ 101 h 125"/>
                  <a:gd name="T58" fmla="*/ 46 w 93"/>
                  <a:gd name="T59" fmla="*/ 93 h 125"/>
                  <a:gd name="T60" fmla="*/ 41 w 93"/>
                  <a:gd name="T61" fmla="*/ 95 h 125"/>
                  <a:gd name="T62" fmla="*/ 36 w 93"/>
                  <a:gd name="T63" fmla="*/ 96 h 125"/>
                  <a:gd name="T64" fmla="*/ 30 w 93"/>
                  <a:gd name="T65" fmla="*/ 97 h 125"/>
                  <a:gd name="T66" fmla="*/ 25 w 93"/>
                  <a:gd name="T67" fmla="*/ 97 h 125"/>
                  <a:gd name="T68" fmla="*/ 27 w 93"/>
                  <a:gd name="T69" fmla="*/ 97 h 125"/>
                  <a:gd name="T70" fmla="*/ 28 w 93"/>
                  <a:gd name="T71" fmla="*/ 92 h 125"/>
                  <a:gd name="T72" fmla="*/ 33 w 93"/>
                  <a:gd name="T73" fmla="*/ 87 h 125"/>
                  <a:gd name="T74" fmla="*/ 40 w 93"/>
                  <a:gd name="T75" fmla="*/ 81 h 125"/>
                  <a:gd name="T76" fmla="*/ 45 w 93"/>
                  <a:gd name="T77" fmla="*/ 77 h 125"/>
                  <a:gd name="T78" fmla="*/ 58 w 93"/>
                  <a:gd name="T79" fmla="*/ 65 h 125"/>
                  <a:gd name="T80" fmla="*/ 50 w 93"/>
                  <a:gd name="T81" fmla="*/ 40 h 125"/>
                  <a:gd name="T82" fmla="*/ 43 w 93"/>
                  <a:gd name="T83" fmla="*/ 43 h 125"/>
                  <a:gd name="T84" fmla="*/ 35 w 93"/>
                  <a:gd name="T85" fmla="*/ 46 h 125"/>
                  <a:gd name="T86" fmla="*/ 23 w 93"/>
                  <a:gd name="T87" fmla="*/ 51 h 125"/>
                  <a:gd name="T88" fmla="*/ 7 w 93"/>
                  <a:gd name="T89" fmla="*/ 67 h 125"/>
                  <a:gd name="T90" fmla="*/ 32 w 93"/>
                  <a:gd name="T91" fmla="*/ 70 h 125"/>
                  <a:gd name="T92" fmla="*/ 44 w 93"/>
                  <a:gd name="T93" fmla="*/ 53 h 125"/>
                  <a:gd name="T94" fmla="*/ 52 w 93"/>
                  <a:gd name="T95" fmla="*/ 5 h 125"/>
                  <a:gd name="T96" fmla="*/ 56 w 93"/>
                  <a:gd name="T97" fmla="*/ 2 h 125"/>
                  <a:gd name="T98" fmla="*/ 61 w 93"/>
                  <a:gd name="T99" fmla="*/ 2 h 125"/>
                  <a:gd name="T100" fmla="*/ 56 w 93"/>
                  <a:gd name="T101" fmla="*/ 5 h 125"/>
                  <a:gd name="T102" fmla="*/ 36 w 93"/>
                  <a:gd name="T103" fmla="*/ 24 h 125"/>
                  <a:gd name="T104" fmla="*/ 8 w 93"/>
                  <a:gd name="T105" fmla="*/ 63 h 125"/>
                  <a:gd name="T106" fmla="*/ 4 w 93"/>
                  <a:gd name="T107" fmla="*/ 68 h 125"/>
                  <a:gd name="T108" fmla="*/ 22 w 93"/>
                  <a:gd name="T109" fmla="*/ 84 h 125"/>
                  <a:gd name="T110" fmla="*/ 34 w 93"/>
                  <a:gd name="T111" fmla="*/ 72 h 125"/>
                  <a:gd name="T112" fmla="*/ 40 w 93"/>
                  <a:gd name="T113" fmla="*/ 68 h 125"/>
                  <a:gd name="T114" fmla="*/ 46 w 93"/>
                  <a:gd name="T115" fmla="*/ 65 h 125"/>
                  <a:gd name="T116" fmla="*/ 57 w 93"/>
                  <a:gd name="T117"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3" h="125">
                    <a:moveTo>
                      <a:pt x="61" y="62"/>
                    </a:moveTo>
                    <a:cubicBezTo>
                      <a:pt x="62" y="61"/>
                      <a:pt x="62" y="61"/>
                      <a:pt x="62" y="61"/>
                    </a:cubicBezTo>
                    <a:cubicBezTo>
                      <a:pt x="63" y="61"/>
                      <a:pt x="63" y="61"/>
                      <a:pt x="63" y="61"/>
                    </a:cubicBezTo>
                    <a:cubicBezTo>
                      <a:pt x="63" y="60"/>
                      <a:pt x="63" y="60"/>
                      <a:pt x="63" y="60"/>
                    </a:cubicBezTo>
                    <a:cubicBezTo>
                      <a:pt x="55" y="52"/>
                      <a:pt x="80" y="79"/>
                      <a:pt x="45" y="42"/>
                    </a:cubicBezTo>
                    <a:cubicBezTo>
                      <a:pt x="45" y="42"/>
                      <a:pt x="45" y="42"/>
                      <a:pt x="45" y="42"/>
                    </a:cubicBezTo>
                    <a:cubicBezTo>
                      <a:pt x="45" y="42"/>
                      <a:pt x="45" y="42"/>
                      <a:pt x="45" y="42"/>
                    </a:cubicBezTo>
                    <a:cubicBezTo>
                      <a:pt x="45" y="42"/>
                      <a:pt x="45" y="42"/>
                      <a:pt x="45" y="42"/>
                    </a:cubicBezTo>
                    <a:cubicBezTo>
                      <a:pt x="45" y="42"/>
                      <a:pt x="45" y="42"/>
                      <a:pt x="45" y="42"/>
                    </a:cubicBezTo>
                    <a:cubicBezTo>
                      <a:pt x="45" y="42"/>
                      <a:pt x="45" y="42"/>
                      <a:pt x="45" y="42"/>
                    </a:cubicBezTo>
                    <a:cubicBezTo>
                      <a:pt x="45" y="42"/>
                      <a:pt x="45" y="42"/>
                      <a:pt x="45" y="42"/>
                    </a:cubicBezTo>
                    <a:cubicBezTo>
                      <a:pt x="45" y="42"/>
                      <a:pt x="45" y="42"/>
                      <a:pt x="45" y="42"/>
                    </a:cubicBezTo>
                    <a:cubicBezTo>
                      <a:pt x="44" y="44"/>
                      <a:pt x="44" y="44"/>
                      <a:pt x="44" y="44"/>
                    </a:cubicBezTo>
                    <a:cubicBezTo>
                      <a:pt x="40" y="48"/>
                      <a:pt x="40" y="48"/>
                      <a:pt x="40" y="48"/>
                    </a:cubicBezTo>
                    <a:cubicBezTo>
                      <a:pt x="41" y="50"/>
                      <a:pt x="40" y="51"/>
                      <a:pt x="39" y="52"/>
                    </a:cubicBezTo>
                    <a:cubicBezTo>
                      <a:pt x="38" y="51"/>
                      <a:pt x="38" y="51"/>
                      <a:pt x="38" y="51"/>
                    </a:cubicBezTo>
                    <a:cubicBezTo>
                      <a:pt x="38" y="52"/>
                      <a:pt x="38" y="52"/>
                      <a:pt x="38" y="52"/>
                    </a:cubicBezTo>
                    <a:cubicBezTo>
                      <a:pt x="37" y="52"/>
                      <a:pt x="38" y="51"/>
                      <a:pt x="37" y="51"/>
                    </a:cubicBezTo>
                    <a:cubicBezTo>
                      <a:pt x="38" y="52"/>
                      <a:pt x="38" y="52"/>
                      <a:pt x="38" y="52"/>
                    </a:cubicBezTo>
                    <a:cubicBezTo>
                      <a:pt x="37" y="52"/>
                      <a:pt x="35" y="53"/>
                      <a:pt x="36" y="51"/>
                    </a:cubicBezTo>
                    <a:cubicBezTo>
                      <a:pt x="33" y="54"/>
                      <a:pt x="33" y="54"/>
                      <a:pt x="33" y="54"/>
                    </a:cubicBezTo>
                    <a:cubicBezTo>
                      <a:pt x="32" y="55"/>
                      <a:pt x="34" y="55"/>
                      <a:pt x="33" y="56"/>
                    </a:cubicBezTo>
                    <a:cubicBezTo>
                      <a:pt x="32" y="55"/>
                      <a:pt x="32" y="55"/>
                      <a:pt x="32" y="55"/>
                    </a:cubicBezTo>
                    <a:cubicBezTo>
                      <a:pt x="29" y="56"/>
                      <a:pt x="32" y="60"/>
                      <a:pt x="30" y="61"/>
                    </a:cubicBezTo>
                    <a:cubicBezTo>
                      <a:pt x="30" y="61"/>
                      <a:pt x="30" y="61"/>
                      <a:pt x="30" y="61"/>
                    </a:cubicBezTo>
                    <a:cubicBezTo>
                      <a:pt x="29" y="62"/>
                      <a:pt x="29" y="62"/>
                      <a:pt x="29" y="62"/>
                    </a:cubicBezTo>
                    <a:cubicBezTo>
                      <a:pt x="31" y="63"/>
                      <a:pt x="29" y="61"/>
                      <a:pt x="30" y="61"/>
                    </a:cubicBezTo>
                    <a:cubicBezTo>
                      <a:pt x="31" y="62"/>
                      <a:pt x="30" y="62"/>
                      <a:pt x="31" y="63"/>
                    </a:cubicBezTo>
                    <a:cubicBezTo>
                      <a:pt x="30" y="65"/>
                      <a:pt x="30" y="65"/>
                      <a:pt x="30" y="65"/>
                    </a:cubicBezTo>
                    <a:cubicBezTo>
                      <a:pt x="29" y="65"/>
                      <a:pt x="28" y="66"/>
                      <a:pt x="27" y="66"/>
                    </a:cubicBezTo>
                    <a:cubicBezTo>
                      <a:pt x="27" y="66"/>
                      <a:pt x="27" y="68"/>
                      <a:pt x="27" y="68"/>
                    </a:cubicBezTo>
                    <a:cubicBezTo>
                      <a:pt x="25" y="68"/>
                      <a:pt x="26" y="68"/>
                      <a:pt x="25" y="68"/>
                    </a:cubicBezTo>
                    <a:cubicBezTo>
                      <a:pt x="26" y="69"/>
                      <a:pt x="26" y="69"/>
                      <a:pt x="26" y="69"/>
                    </a:cubicBezTo>
                    <a:cubicBezTo>
                      <a:pt x="25" y="69"/>
                      <a:pt x="25" y="69"/>
                      <a:pt x="25" y="69"/>
                    </a:cubicBezTo>
                    <a:cubicBezTo>
                      <a:pt x="24" y="69"/>
                      <a:pt x="25" y="70"/>
                      <a:pt x="24" y="70"/>
                    </a:cubicBezTo>
                    <a:cubicBezTo>
                      <a:pt x="24" y="69"/>
                      <a:pt x="24" y="69"/>
                      <a:pt x="24" y="69"/>
                    </a:cubicBezTo>
                    <a:cubicBezTo>
                      <a:pt x="22" y="71"/>
                      <a:pt x="22" y="71"/>
                      <a:pt x="22" y="71"/>
                    </a:cubicBezTo>
                    <a:cubicBezTo>
                      <a:pt x="23" y="70"/>
                      <a:pt x="23" y="70"/>
                      <a:pt x="23" y="70"/>
                    </a:cubicBezTo>
                    <a:cubicBezTo>
                      <a:pt x="21" y="70"/>
                      <a:pt x="22" y="72"/>
                      <a:pt x="22" y="72"/>
                    </a:cubicBezTo>
                    <a:cubicBezTo>
                      <a:pt x="22" y="72"/>
                      <a:pt x="23" y="71"/>
                      <a:pt x="23" y="72"/>
                    </a:cubicBezTo>
                    <a:cubicBezTo>
                      <a:pt x="23" y="73"/>
                      <a:pt x="23" y="74"/>
                      <a:pt x="22" y="73"/>
                    </a:cubicBezTo>
                    <a:cubicBezTo>
                      <a:pt x="22" y="73"/>
                      <a:pt x="22" y="73"/>
                      <a:pt x="22" y="73"/>
                    </a:cubicBezTo>
                    <a:cubicBezTo>
                      <a:pt x="22" y="74"/>
                      <a:pt x="22" y="74"/>
                      <a:pt x="21" y="74"/>
                    </a:cubicBezTo>
                    <a:cubicBezTo>
                      <a:pt x="21" y="74"/>
                      <a:pt x="21" y="74"/>
                      <a:pt x="21" y="74"/>
                    </a:cubicBezTo>
                    <a:cubicBezTo>
                      <a:pt x="21" y="75"/>
                      <a:pt x="20" y="76"/>
                      <a:pt x="19" y="77"/>
                    </a:cubicBezTo>
                    <a:cubicBezTo>
                      <a:pt x="19" y="76"/>
                      <a:pt x="19" y="76"/>
                      <a:pt x="19" y="76"/>
                    </a:cubicBezTo>
                    <a:cubicBezTo>
                      <a:pt x="19" y="78"/>
                      <a:pt x="19" y="78"/>
                      <a:pt x="19" y="78"/>
                    </a:cubicBezTo>
                    <a:cubicBezTo>
                      <a:pt x="21" y="78"/>
                      <a:pt x="21" y="78"/>
                      <a:pt x="21" y="78"/>
                    </a:cubicBezTo>
                    <a:cubicBezTo>
                      <a:pt x="19" y="78"/>
                      <a:pt x="21" y="80"/>
                      <a:pt x="19" y="81"/>
                    </a:cubicBezTo>
                    <a:cubicBezTo>
                      <a:pt x="19" y="81"/>
                      <a:pt x="19" y="80"/>
                      <a:pt x="19" y="80"/>
                    </a:cubicBezTo>
                    <a:cubicBezTo>
                      <a:pt x="19" y="79"/>
                      <a:pt x="18" y="78"/>
                      <a:pt x="18" y="77"/>
                    </a:cubicBezTo>
                    <a:cubicBezTo>
                      <a:pt x="18" y="78"/>
                      <a:pt x="17" y="78"/>
                      <a:pt x="17" y="78"/>
                    </a:cubicBezTo>
                    <a:cubicBezTo>
                      <a:pt x="18" y="79"/>
                      <a:pt x="18" y="79"/>
                      <a:pt x="18" y="79"/>
                    </a:cubicBezTo>
                    <a:cubicBezTo>
                      <a:pt x="17" y="79"/>
                      <a:pt x="17" y="79"/>
                      <a:pt x="17" y="79"/>
                    </a:cubicBezTo>
                    <a:cubicBezTo>
                      <a:pt x="19" y="81"/>
                      <a:pt x="19" y="81"/>
                      <a:pt x="19" y="81"/>
                    </a:cubicBezTo>
                    <a:cubicBezTo>
                      <a:pt x="19" y="82"/>
                      <a:pt x="17" y="80"/>
                      <a:pt x="18" y="81"/>
                    </a:cubicBezTo>
                    <a:cubicBezTo>
                      <a:pt x="17" y="82"/>
                      <a:pt x="19" y="82"/>
                      <a:pt x="17" y="83"/>
                    </a:cubicBezTo>
                    <a:cubicBezTo>
                      <a:pt x="18" y="82"/>
                      <a:pt x="18" y="82"/>
                      <a:pt x="18" y="82"/>
                    </a:cubicBezTo>
                    <a:cubicBezTo>
                      <a:pt x="17" y="83"/>
                      <a:pt x="16" y="84"/>
                      <a:pt x="15" y="84"/>
                    </a:cubicBezTo>
                    <a:cubicBezTo>
                      <a:pt x="15" y="83"/>
                      <a:pt x="15" y="83"/>
                      <a:pt x="15" y="83"/>
                    </a:cubicBezTo>
                    <a:cubicBezTo>
                      <a:pt x="15" y="83"/>
                      <a:pt x="15" y="83"/>
                      <a:pt x="15" y="83"/>
                    </a:cubicBezTo>
                    <a:cubicBezTo>
                      <a:pt x="15" y="81"/>
                      <a:pt x="15" y="84"/>
                      <a:pt x="14" y="83"/>
                    </a:cubicBezTo>
                    <a:cubicBezTo>
                      <a:pt x="14" y="83"/>
                      <a:pt x="14" y="84"/>
                      <a:pt x="13" y="85"/>
                    </a:cubicBezTo>
                    <a:cubicBezTo>
                      <a:pt x="14" y="85"/>
                      <a:pt x="14" y="85"/>
                      <a:pt x="14" y="85"/>
                    </a:cubicBezTo>
                    <a:cubicBezTo>
                      <a:pt x="15" y="88"/>
                      <a:pt x="12" y="84"/>
                      <a:pt x="12" y="86"/>
                    </a:cubicBezTo>
                    <a:cubicBezTo>
                      <a:pt x="12" y="88"/>
                      <a:pt x="12" y="86"/>
                      <a:pt x="12" y="87"/>
                    </a:cubicBezTo>
                    <a:cubicBezTo>
                      <a:pt x="12" y="88"/>
                      <a:pt x="11" y="88"/>
                      <a:pt x="11" y="89"/>
                    </a:cubicBezTo>
                    <a:cubicBezTo>
                      <a:pt x="8" y="90"/>
                      <a:pt x="8" y="90"/>
                      <a:pt x="8" y="90"/>
                    </a:cubicBezTo>
                    <a:cubicBezTo>
                      <a:pt x="8" y="90"/>
                      <a:pt x="7" y="93"/>
                      <a:pt x="8" y="94"/>
                    </a:cubicBezTo>
                    <a:cubicBezTo>
                      <a:pt x="9" y="92"/>
                      <a:pt x="7" y="91"/>
                      <a:pt x="9" y="90"/>
                    </a:cubicBezTo>
                    <a:cubicBezTo>
                      <a:pt x="10" y="91"/>
                      <a:pt x="10" y="91"/>
                      <a:pt x="10" y="91"/>
                    </a:cubicBezTo>
                    <a:cubicBezTo>
                      <a:pt x="9" y="95"/>
                      <a:pt x="9" y="95"/>
                      <a:pt x="9" y="95"/>
                    </a:cubicBezTo>
                    <a:cubicBezTo>
                      <a:pt x="10" y="95"/>
                      <a:pt x="10" y="95"/>
                      <a:pt x="10" y="95"/>
                    </a:cubicBezTo>
                    <a:cubicBezTo>
                      <a:pt x="10" y="98"/>
                      <a:pt x="11" y="98"/>
                      <a:pt x="11" y="100"/>
                    </a:cubicBezTo>
                    <a:cubicBezTo>
                      <a:pt x="10" y="101"/>
                      <a:pt x="10" y="99"/>
                      <a:pt x="10" y="98"/>
                    </a:cubicBezTo>
                    <a:cubicBezTo>
                      <a:pt x="9" y="99"/>
                      <a:pt x="9" y="101"/>
                      <a:pt x="10" y="103"/>
                    </a:cubicBezTo>
                    <a:cubicBezTo>
                      <a:pt x="10" y="103"/>
                      <a:pt x="10" y="102"/>
                      <a:pt x="9" y="101"/>
                    </a:cubicBezTo>
                    <a:cubicBezTo>
                      <a:pt x="9" y="103"/>
                      <a:pt x="10" y="102"/>
                      <a:pt x="10" y="103"/>
                    </a:cubicBezTo>
                    <a:cubicBezTo>
                      <a:pt x="10" y="103"/>
                      <a:pt x="10" y="103"/>
                      <a:pt x="10" y="103"/>
                    </a:cubicBezTo>
                    <a:cubicBezTo>
                      <a:pt x="12" y="103"/>
                      <a:pt x="11" y="105"/>
                      <a:pt x="13" y="106"/>
                    </a:cubicBezTo>
                    <a:cubicBezTo>
                      <a:pt x="15" y="109"/>
                      <a:pt x="17" y="108"/>
                      <a:pt x="19" y="109"/>
                    </a:cubicBezTo>
                    <a:cubicBezTo>
                      <a:pt x="19" y="110"/>
                      <a:pt x="19" y="110"/>
                      <a:pt x="19" y="110"/>
                    </a:cubicBezTo>
                    <a:cubicBezTo>
                      <a:pt x="18" y="109"/>
                      <a:pt x="18" y="109"/>
                      <a:pt x="18" y="109"/>
                    </a:cubicBezTo>
                    <a:cubicBezTo>
                      <a:pt x="19" y="110"/>
                      <a:pt x="19" y="112"/>
                      <a:pt x="19" y="112"/>
                    </a:cubicBezTo>
                    <a:cubicBezTo>
                      <a:pt x="20" y="113"/>
                      <a:pt x="18" y="111"/>
                      <a:pt x="20" y="112"/>
                    </a:cubicBezTo>
                    <a:cubicBezTo>
                      <a:pt x="22" y="113"/>
                      <a:pt x="22" y="113"/>
                      <a:pt x="22" y="113"/>
                    </a:cubicBezTo>
                    <a:cubicBezTo>
                      <a:pt x="21" y="112"/>
                      <a:pt x="21" y="112"/>
                      <a:pt x="22" y="112"/>
                    </a:cubicBezTo>
                    <a:cubicBezTo>
                      <a:pt x="24" y="111"/>
                      <a:pt x="24" y="111"/>
                      <a:pt x="24" y="111"/>
                    </a:cubicBezTo>
                    <a:cubicBezTo>
                      <a:pt x="24" y="112"/>
                      <a:pt x="25" y="112"/>
                      <a:pt x="24" y="112"/>
                    </a:cubicBezTo>
                    <a:cubicBezTo>
                      <a:pt x="26" y="112"/>
                      <a:pt x="26" y="112"/>
                      <a:pt x="26" y="112"/>
                    </a:cubicBezTo>
                    <a:cubicBezTo>
                      <a:pt x="24" y="111"/>
                      <a:pt x="28" y="111"/>
                      <a:pt x="27" y="110"/>
                    </a:cubicBezTo>
                    <a:cubicBezTo>
                      <a:pt x="28" y="111"/>
                      <a:pt x="28" y="111"/>
                      <a:pt x="28" y="111"/>
                    </a:cubicBezTo>
                    <a:cubicBezTo>
                      <a:pt x="27" y="111"/>
                      <a:pt x="27" y="111"/>
                      <a:pt x="27" y="111"/>
                    </a:cubicBezTo>
                    <a:cubicBezTo>
                      <a:pt x="28" y="112"/>
                      <a:pt x="29" y="111"/>
                      <a:pt x="29" y="111"/>
                    </a:cubicBezTo>
                    <a:cubicBezTo>
                      <a:pt x="31" y="111"/>
                      <a:pt x="31" y="111"/>
                      <a:pt x="31" y="111"/>
                    </a:cubicBezTo>
                    <a:cubicBezTo>
                      <a:pt x="32" y="111"/>
                      <a:pt x="32" y="111"/>
                      <a:pt x="32" y="111"/>
                    </a:cubicBezTo>
                    <a:cubicBezTo>
                      <a:pt x="32" y="110"/>
                      <a:pt x="32" y="110"/>
                      <a:pt x="32" y="110"/>
                    </a:cubicBezTo>
                    <a:cubicBezTo>
                      <a:pt x="34" y="110"/>
                      <a:pt x="34" y="110"/>
                      <a:pt x="34" y="110"/>
                    </a:cubicBezTo>
                    <a:cubicBezTo>
                      <a:pt x="35" y="112"/>
                      <a:pt x="35" y="112"/>
                      <a:pt x="35" y="112"/>
                    </a:cubicBezTo>
                    <a:cubicBezTo>
                      <a:pt x="36" y="111"/>
                      <a:pt x="35" y="110"/>
                      <a:pt x="36" y="110"/>
                    </a:cubicBezTo>
                    <a:cubicBezTo>
                      <a:pt x="36" y="111"/>
                      <a:pt x="37" y="110"/>
                      <a:pt x="37" y="112"/>
                    </a:cubicBezTo>
                    <a:cubicBezTo>
                      <a:pt x="38" y="113"/>
                      <a:pt x="39" y="112"/>
                      <a:pt x="40" y="111"/>
                    </a:cubicBezTo>
                    <a:cubicBezTo>
                      <a:pt x="40" y="110"/>
                      <a:pt x="39" y="111"/>
                      <a:pt x="38" y="110"/>
                    </a:cubicBezTo>
                    <a:cubicBezTo>
                      <a:pt x="40" y="109"/>
                      <a:pt x="39" y="107"/>
                      <a:pt x="41" y="106"/>
                    </a:cubicBezTo>
                    <a:cubicBezTo>
                      <a:pt x="41" y="106"/>
                      <a:pt x="41" y="106"/>
                      <a:pt x="41" y="106"/>
                    </a:cubicBezTo>
                    <a:cubicBezTo>
                      <a:pt x="42" y="105"/>
                      <a:pt x="42" y="105"/>
                      <a:pt x="42" y="105"/>
                    </a:cubicBezTo>
                    <a:cubicBezTo>
                      <a:pt x="42" y="106"/>
                      <a:pt x="44" y="107"/>
                      <a:pt x="45" y="106"/>
                    </a:cubicBezTo>
                    <a:cubicBezTo>
                      <a:pt x="44" y="104"/>
                      <a:pt x="44" y="104"/>
                      <a:pt x="44" y="104"/>
                    </a:cubicBezTo>
                    <a:cubicBezTo>
                      <a:pt x="45" y="104"/>
                      <a:pt x="45" y="104"/>
                      <a:pt x="45" y="104"/>
                    </a:cubicBezTo>
                    <a:cubicBezTo>
                      <a:pt x="45" y="104"/>
                      <a:pt x="45" y="104"/>
                      <a:pt x="45" y="104"/>
                    </a:cubicBezTo>
                    <a:cubicBezTo>
                      <a:pt x="46" y="103"/>
                      <a:pt x="47" y="105"/>
                      <a:pt x="47" y="103"/>
                    </a:cubicBezTo>
                    <a:cubicBezTo>
                      <a:pt x="48" y="105"/>
                      <a:pt x="48" y="105"/>
                      <a:pt x="48" y="105"/>
                    </a:cubicBezTo>
                    <a:cubicBezTo>
                      <a:pt x="48" y="104"/>
                      <a:pt x="48" y="104"/>
                      <a:pt x="48" y="104"/>
                    </a:cubicBezTo>
                    <a:cubicBezTo>
                      <a:pt x="48" y="103"/>
                      <a:pt x="48" y="103"/>
                      <a:pt x="48" y="103"/>
                    </a:cubicBezTo>
                    <a:cubicBezTo>
                      <a:pt x="49" y="102"/>
                      <a:pt x="50" y="102"/>
                      <a:pt x="50" y="102"/>
                    </a:cubicBezTo>
                    <a:cubicBezTo>
                      <a:pt x="50" y="102"/>
                      <a:pt x="49" y="101"/>
                      <a:pt x="50" y="101"/>
                    </a:cubicBezTo>
                    <a:cubicBezTo>
                      <a:pt x="51" y="102"/>
                      <a:pt x="52" y="100"/>
                      <a:pt x="52" y="101"/>
                    </a:cubicBezTo>
                    <a:cubicBezTo>
                      <a:pt x="53" y="101"/>
                      <a:pt x="53" y="101"/>
                      <a:pt x="53" y="101"/>
                    </a:cubicBezTo>
                    <a:cubicBezTo>
                      <a:pt x="53" y="102"/>
                      <a:pt x="53" y="102"/>
                      <a:pt x="53" y="102"/>
                    </a:cubicBezTo>
                    <a:cubicBezTo>
                      <a:pt x="53" y="100"/>
                      <a:pt x="53" y="100"/>
                      <a:pt x="53" y="100"/>
                    </a:cubicBezTo>
                    <a:cubicBezTo>
                      <a:pt x="52" y="96"/>
                      <a:pt x="58" y="109"/>
                      <a:pt x="50" y="91"/>
                    </a:cubicBezTo>
                    <a:cubicBezTo>
                      <a:pt x="49" y="91"/>
                      <a:pt x="49" y="91"/>
                      <a:pt x="49" y="91"/>
                    </a:cubicBezTo>
                    <a:cubicBezTo>
                      <a:pt x="48" y="89"/>
                      <a:pt x="48" y="92"/>
                      <a:pt x="47" y="91"/>
                    </a:cubicBezTo>
                    <a:cubicBezTo>
                      <a:pt x="47" y="92"/>
                      <a:pt x="45" y="92"/>
                      <a:pt x="46" y="93"/>
                    </a:cubicBezTo>
                    <a:cubicBezTo>
                      <a:pt x="45" y="94"/>
                      <a:pt x="45" y="92"/>
                      <a:pt x="44" y="92"/>
                    </a:cubicBezTo>
                    <a:cubicBezTo>
                      <a:pt x="44" y="93"/>
                      <a:pt x="44" y="93"/>
                      <a:pt x="44" y="93"/>
                    </a:cubicBezTo>
                    <a:cubicBezTo>
                      <a:pt x="41" y="93"/>
                      <a:pt x="41" y="93"/>
                      <a:pt x="41" y="93"/>
                    </a:cubicBezTo>
                    <a:cubicBezTo>
                      <a:pt x="41" y="95"/>
                      <a:pt x="41" y="95"/>
                      <a:pt x="41" y="95"/>
                    </a:cubicBezTo>
                    <a:cubicBezTo>
                      <a:pt x="41" y="94"/>
                      <a:pt x="41" y="94"/>
                      <a:pt x="41" y="94"/>
                    </a:cubicBezTo>
                    <a:cubicBezTo>
                      <a:pt x="41" y="95"/>
                      <a:pt x="41" y="95"/>
                      <a:pt x="41" y="95"/>
                    </a:cubicBezTo>
                    <a:cubicBezTo>
                      <a:pt x="40" y="96"/>
                      <a:pt x="40" y="96"/>
                      <a:pt x="40" y="96"/>
                    </a:cubicBezTo>
                    <a:cubicBezTo>
                      <a:pt x="41" y="97"/>
                      <a:pt x="40" y="96"/>
                      <a:pt x="40" y="97"/>
                    </a:cubicBezTo>
                    <a:cubicBezTo>
                      <a:pt x="39" y="96"/>
                      <a:pt x="39" y="96"/>
                      <a:pt x="39" y="96"/>
                    </a:cubicBezTo>
                    <a:cubicBezTo>
                      <a:pt x="38" y="96"/>
                      <a:pt x="38" y="96"/>
                      <a:pt x="38" y="96"/>
                    </a:cubicBezTo>
                    <a:cubicBezTo>
                      <a:pt x="39" y="96"/>
                      <a:pt x="38" y="99"/>
                      <a:pt x="40" y="99"/>
                    </a:cubicBezTo>
                    <a:cubicBezTo>
                      <a:pt x="39" y="100"/>
                      <a:pt x="39" y="100"/>
                      <a:pt x="39" y="100"/>
                    </a:cubicBezTo>
                    <a:cubicBezTo>
                      <a:pt x="38" y="99"/>
                      <a:pt x="38" y="99"/>
                      <a:pt x="38" y="99"/>
                    </a:cubicBezTo>
                    <a:cubicBezTo>
                      <a:pt x="39" y="100"/>
                      <a:pt x="39" y="100"/>
                      <a:pt x="39" y="100"/>
                    </a:cubicBezTo>
                    <a:cubicBezTo>
                      <a:pt x="37" y="101"/>
                      <a:pt x="37" y="101"/>
                      <a:pt x="37" y="101"/>
                    </a:cubicBezTo>
                    <a:cubicBezTo>
                      <a:pt x="37" y="100"/>
                      <a:pt x="37" y="98"/>
                      <a:pt x="35" y="99"/>
                    </a:cubicBezTo>
                    <a:cubicBezTo>
                      <a:pt x="36" y="97"/>
                      <a:pt x="36" y="97"/>
                      <a:pt x="36" y="97"/>
                    </a:cubicBezTo>
                    <a:cubicBezTo>
                      <a:pt x="36" y="96"/>
                      <a:pt x="36" y="96"/>
                      <a:pt x="36" y="96"/>
                    </a:cubicBezTo>
                    <a:cubicBezTo>
                      <a:pt x="35" y="98"/>
                      <a:pt x="36" y="97"/>
                      <a:pt x="35" y="98"/>
                    </a:cubicBezTo>
                    <a:cubicBezTo>
                      <a:pt x="34" y="97"/>
                      <a:pt x="34" y="97"/>
                      <a:pt x="33" y="97"/>
                    </a:cubicBezTo>
                    <a:cubicBezTo>
                      <a:pt x="34" y="98"/>
                      <a:pt x="34" y="98"/>
                      <a:pt x="34" y="98"/>
                    </a:cubicBezTo>
                    <a:cubicBezTo>
                      <a:pt x="34" y="98"/>
                      <a:pt x="34" y="98"/>
                      <a:pt x="34" y="98"/>
                    </a:cubicBezTo>
                    <a:cubicBezTo>
                      <a:pt x="35" y="98"/>
                      <a:pt x="35" y="98"/>
                      <a:pt x="35" y="98"/>
                    </a:cubicBezTo>
                    <a:cubicBezTo>
                      <a:pt x="34" y="98"/>
                      <a:pt x="34" y="100"/>
                      <a:pt x="34" y="100"/>
                    </a:cubicBezTo>
                    <a:cubicBezTo>
                      <a:pt x="36" y="101"/>
                      <a:pt x="33" y="102"/>
                      <a:pt x="34" y="103"/>
                    </a:cubicBezTo>
                    <a:cubicBezTo>
                      <a:pt x="33" y="103"/>
                      <a:pt x="33" y="103"/>
                      <a:pt x="33" y="103"/>
                    </a:cubicBezTo>
                    <a:cubicBezTo>
                      <a:pt x="34" y="102"/>
                      <a:pt x="32" y="102"/>
                      <a:pt x="32" y="102"/>
                    </a:cubicBezTo>
                    <a:cubicBezTo>
                      <a:pt x="33" y="103"/>
                      <a:pt x="33" y="103"/>
                      <a:pt x="33" y="103"/>
                    </a:cubicBezTo>
                    <a:cubicBezTo>
                      <a:pt x="31" y="103"/>
                      <a:pt x="31" y="103"/>
                      <a:pt x="31" y="103"/>
                    </a:cubicBezTo>
                    <a:cubicBezTo>
                      <a:pt x="31" y="102"/>
                      <a:pt x="31" y="102"/>
                      <a:pt x="31" y="102"/>
                    </a:cubicBezTo>
                    <a:cubicBezTo>
                      <a:pt x="30" y="103"/>
                      <a:pt x="30" y="103"/>
                      <a:pt x="30" y="103"/>
                    </a:cubicBezTo>
                    <a:cubicBezTo>
                      <a:pt x="30" y="103"/>
                      <a:pt x="31" y="103"/>
                      <a:pt x="31" y="104"/>
                    </a:cubicBezTo>
                    <a:cubicBezTo>
                      <a:pt x="30" y="104"/>
                      <a:pt x="30" y="104"/>
                      <a:pt x="30" y="104"/>
                    </a:cubicBezTo>
                    <a:cubicBezTo>
                      <a:pt x="30" y="103"/>
                      <a:pt x="29" y="103"/>
                      <a:pt x="29" y="102"/>
                    </a:cubicBezTo>
                    <a:cubicBezTo>
                      <a:pt x="29" y="102"/>
                      <a:pt x="27" y="104"/>
                      <a:pt x="29" y="104"/>
                    </a:cubicBezTo>
                    <a:cubicBezTo>
                      <a:pt x="28" y="105"/>
                      <a:pt x="28" y="105"/>
                      <a:pt x="28" y="105"/>
                    </a:cubicBezTo>
                    <a:cubicBezTo>
                      <a:pt x="29" y="105"/>
                      <a:pt x="30" y="104"/>
                      <a:pt x="29" y="106"/>
                    </a:cubicBezTo>
                    <a:cubicBezTo>
                      <a:pt x="29" y="105"/>
                      <a:pt x="29" y="105"/>
                      <a:pt x="29" y="105"/>
                    </a:cubicBezTo>
                    <a:cubicBezTo>
                      <a:pt x="29" y="107"/>
                      <a:pt x="29" y="107"/>
                      <a:pt x="29" y="107"/>
                    </a:cubicBezTo>
                    <a:cubicBezTo>
                      <a:pt x="29" y="107"/>
                      <a:pt x="29" y="107"/>
                      <a:pt x="29" y="107"/>
                    </a:cubicBezTo>
                    <a:cubicBezTo>
                      <a:pt x="29" y="107"/>
                      <a:pt x="29" y="107"/>
                      <a:pt x="29" y="107"/>
                    </a:cubicBezTo>
                    <a:cubicBezTo>
                      <a:pt x="28" y="107"/>
                      <a:pt x="28" y="107"/>
                      <a:pt x="28" y="107"/>
                    </a:cubicBezTo>
                    <a:cubicBezTo>
                      <a:pt x="27" y="108"/>
                      <a:pt x="28" y="108"/>
                      <a:pt x="28" y="109"/>
                    </a:cubicBezTo>
                    <a:cubicBezTo>
                      <a:pt x="27" y="109"/>
                      <a:pt x="27" y="109"/>
                      <a:pt x="27" y="109"/>
                    </a:cubicBezTo>
                    <a:cubicBezTo>
                      <a:pt x="24" y="110"/>
                      <a:pt x="24" y="110"/>
                      <a:pt x="24" y="110"/>
                    </a:cubicBezTo>
                    <a:cubicBezTo>
                      <a:pt x="24" y="111"/>
                      <a:pt x="25" y="110"/>
                      <a:pt x="25" y="111"/>
                    </a:cubicBezTo>
                    <a:cubicBezTo>
                      <a:pt x="22" y="111"/>
                      <a:pt x="22" y="114"/>
                      <a:pt x="22" y="116"/>
                    </a:cubicBezTo>
                    <a:cubicBezTo>
                      <a:pt x="24" y="116"/>
                      <a:pt x="22" y="116"/>
                      <a:pt x="23" y="117"/>
                    </a:cubicBezTo>
                    <a:cubicBezTo>
                      <a:pt x="23" y="117"/>
                      <a:pt x="21" y="118"/>
                      <a:pt x="21" y="116"/>
                    </a:cubicBezTo>
                    <a:cubicBezTo>
                      <a:pt x="21" y="117"/>
                      <a:pt x="21" y="117"/>
                      <a:pt x="21" y="117"/>
                    </a:cubicBezTo>
                    <a:cubicBezTo>
                      <a:pt x="20" y="117"/>
                      <a:pt x="21" y="116"/>
                      <a:pt x="20" y="116"/>
                    </a:cubicBezTo>
                    <a:cubicBezTo>
                      <a:pt x="19" y="117"/>
                      <a:pt x="21" y="118"/>
                      <a:pt x="19" y="119"/>
                    </a:cubicBezTo>
                    <a:cubicBezTo>
                      <a:pt x="18" y="118"/>
                      <a:pt x="19" y="120"/>
                      <a:pt x="18" y="119"/>
                    </a:cubicBezTo>
                    <a:cubicBezTo>
                      <a:pt x="18" y="118"/>
                      <a:pt x="18" y="118"/>
                      <a:pt x="18" y="118"/>
                    </a:cubicBezTo>
                    <a:cubicBezTo>
                      <a:pt x="18" y="118"/>
                      <a:pt x="18" y="118"/>
                      <a:pt x="18" y="118"/>
                    </a:cubicBezTo>
                    <a:cubicBezTo>
                      <a:pt x="17" y="120"/>
                      <a:pt x="19" y="120"/>
                      <a:pt x="19" y="121"/>
                    </a:cubicBezTo>
                    <a:cubicBezTo>
                      <a:pt x="19" y="122"/>
                      <a:pt x="18" y="122"/>
                      <a:pt x="17" y="121"/>
                    </a:cubicBezTo>
                    <a:cubicBezTo>
                      <a:pt x="17" y="123"/>
                      <a:pt x="17" y="123"/>
                      <a:pt x="17" y="123"/>
                    </a:cubicBezTo>
                    <a:cubicBezTo>
                      <a:pt x="17" y="122"/>
                      <a:pt x="18" y="122"/>
                      <a:pt x="19" y="122"/>
                    </a:cubicBezTo>
                    <a:cubicBezTo>
                      <a:pt x="17" y="122"/>
                      <a:pt x="18" y="124"/>
                      <a:pt x="18" y="125"/>
                    </a:cubicBezTo>
                    <a:cubicBezTo>
                      <a:pt x="20" y="123"/>
                      <a:pt x="19" y="123"/>
                      <a:pt x="21" y="122"/>
                    </a:cubicBezTo>
                    <a:cubicBezTo>
                      <a:pt x="21" y="122"/>
                      <a:pt x="20" y="121"/>
                      <a:pt x="21" y="121"/>
                    </a:cubicBezTo>
                    <a:cubicBezTo>
                      <a:pt x="21" y="122"/>
                      <a:pt x="21" y="121"/>
                      <a:pt x="22" y="121"/>
                    </a:cubicBezTo>
                    <a:cubicBezTo>
                      <a:pt x="21" y="121"/>
                      <a:pt x="22" y="120"/>
                      <a:pt x="22" y="120"/>
                    </a:cubicBezTo>
                    <a:cubicBezTo>
                      <a:pt x="22" y="120"/>
                      <a:pt x="23" y="121"/>
                      <a:pt x="24" y="120"/>
                    </a:cubicBezTo>
                    <a:cubicBezTo>
                      <a:pt x="22" y="119"/>
                      <a:pt x="22" y="119"/>
                      <a:pt x="22" y="119"/>
                    </a:cubicBezTo>
                    <a:cubicBezTo>
                      <a:pt x="23" y="119"/>
                      <a:pt x="23" y="120"/>
                      <a:pt x="23" y="119"/>
                    </a:cubicBezTo>
                    <a:cubicBezTo>
                      <a:pt x="24" y="120"/>
                      <a:pt x="24" y="119"/>
                      <a:pt x="24" y="121"/>
                    </a:cubicBezTo>
                    <a:cubicBezTo>
                      <a:pt x="26" y="120"/>
                      <a:pt x="24" y="118"/>
                      <a:pt x="24" y="117"/>
                    </a:cubicBezTo>
                    <a:cubicBezTo>
                      <a:pt x="25" y="117"/>
                      <a:pt x="25" y="117"/>
                      <a:pt x="25" y="117"/>
                    </a:cubicBezTo>
                    <a:cubicBezTo>
                      <a:pt x="25" y="116"/>
                      <a:pt x="25" y="116"/>
                      <a:pt x="25" y="116"/>
                    </a:cubicBezTo>
                    <a:cubicBezTo>
                      <a:pt x="25" y="116"/>
                      <a:pt x="25" y="117"/>
                      <a:pt x="26" y="117"/>
                    </a:cubicBezTo>
                    <a:cubicBezTo>
                      <a:pt x="26" y="116"/>
                      <a:pt x="26" y="116"/>
                      <a:pt x="26" y="116"/>
                    </a:cubicBezTo>
                    <a:cubicBezTo>
                      <a:pt x="26" y="116"/>
                      <a:pt x="26" y="116"/>
                      <a:pt x="26" y="116"/>
                    </a:cubicBezTo>
                    <a:cubicBezTo>
                      <a:pt x="27" y="116"/>
                      <a:pt x="27" y="116"/>
                      <a:pt x="27" y="116"/>
                    </a:cubicBezTo>
                    <a:cubicBezTo>
                      <a:pt x="28" y="117"/>
                      <a:pt x="28" y="117"/>
                      <a:pt x="28" y="117"/>
                    </a:cubicBezTo>
                    <a:cubicBezTo>
                      <a:pt x="27" y="115"/>
                      <a:pt x="27" y="115"/>
                      <a:pt x="27" y="115"/>
                    </a:cubicBezTo>
                    <a:cubicBezTo>
                      <a:pt x="28" y="116"/>
                      <a:pt x="28" y="115"/>
                      <a:pt x="28" y="116"/>
                    </a:cubicBezTo>
                    <a:cubicBezTo>
                      <a:pt x="29" y="114"/>
                      <a:pt x="29" y="114"/>
                      <a:pt x="29" y="114"/>
                    </a:cubicBezTo>
                    <a:cubicBezTo>
                      <a:pt x="30" y="115"/>
                      <a:pt x="30" y="115"/>
                      <a:pt x="30" y="115"/>
                    </a:cubicBezTo>
                    <a:cubicBezTo>
                      <a:pt x="30" y="115"/>
                      <a:pt x="30" y="115"/>
                      <a:pt x="30" y="115"/>
                    </a:cubicBezTo>
                    <a:cubicBezTo>
                      <a:pt x="30" y="114"/>
                      <a:pt x="30" y="111"/>
                      <a:pt x="32" y="113"/>
                    </a:cubicBezTo>
                    <a:cubicBezTo>
                      <a:pt x="33" y="109"/>
                      <a:pt x="33" y="109"/>
                      <a:pt x="33" y="109"/>
                    </a:cubicBezTo>
                    <a:cubicBezTo>
                      <a:pt x="33" y="111"/>
                      <a:pt x="35" y="109"/>
                      <a:pt x="34" y="111"/>
                    </a:cubicBezTo>
                    <a:cubicBezTo>
                      <a:pt x="35" y="110"/>
                      <a:pt x="34" y="109"/>
                      <a:pt x="35" y="109"/>
                    </a:cubicBezTo>
                    <a:cubicBezTo>
                      <a:pt x="35" y="109"/>
                      <a:pt x="36" y="110"/>
                      <a:pt x="36" y="110"/>
                    </a:cubicBezTo>
                    <a:cubicBezTo>
                      <a:pt x="36" y="110"/>
                      <a:pt x="36" y="110"/>
                      <a:pt x="36" y="110"/>
                    </a:cubicBezTo>
                    <a:cubicBezTo>
                      <a:pt x="36" y="110"/>
                      <a:pt x="36" y="110"/>
                      <a:pt x="36" y="110"/>
                    </a:cubicBezTo>
                    <a:cubicBezTo>
                      <a:pt x="36" y="109"/>
                      <a:pt x="36" y="109"/>
                      <a:pt x="36" y="109"/>
                    </a:cubicBezTo>
                    <a:cubicBezTo>
                      <a:pt x="38" y="109"/>
                      <a:pt x="38" y="109"/>
                      <a:pt x="38" y="109"/>
                    </a:cubicBezTo>
                    <a:cubicBezTo>
                      <a:pt x="37" y="108"/>
                      <a:pt x="37" y="108"/>
                      <a:pt x="37" y="108"/>
                    </a:cubicBezTo>
                    <a:cubicBezTo>
                      <a:pt x="38" y="109"/>
                      <a:pt x="38" y="109"/>
                      <a:pt x="38" y="109"/>
                    </a:cubicBezTo>
                    <a:cubicBezTo>
                      <a:pt x="38" y="108"/>
                      <a:pt x="38" y="108"/>
                      <a:pt x="38" y="108"/>
                    </a:cubicBezTo>
                    <a:cubicBezTo>
                      <a:pt x="38" y="108"/>
                      <a:pt x="38" y="108"/>
                      <a:pt x="38" y="108"/>
                    </a:cubicBezTo>
                    <a:cubicBezTo>
                      <a:pt x="39" y="107"/>
                      <a:pt x="39" y="107"/>
                      <a:pt x="39" y="107"/>
                    </a:cubicBezTo>
                    <a:cubicBezTo>
                      <a:pt x="39" y="108"/>
                      <a:pt x="39" y="107"/>
                      <a:pt x="39" y="108"/>
                    </a:cubicBezTo>
                    <a:cubicBezTo>
                      <a:pt x="41" y="107"/>
                      <a:pt x="41" y="107"/>
                      <a:pt x="41" y="107"/>
                    </a:cubicBezTo>
                    <a:cubicBezTo>
                      <a:pt x="40" y="106"/>
                      <a:pt x="40" y="106"/>
                      <a:pt x="40" y="106"/>
                    </a:cubicBezTo>
                    <a:cubicBezTo>
                      <a:pt x="41" y="105"/>
                      <a:pt x="41" y="107"/>
                      <a:pt x="41" y="107"/>
                    </a:cubicBezTo>
                    <a:cubicBezTo>
                      <a:pt x="41" y="106"/>
                      <a:pt x="41" y="106"/>
                      <a:pt x="41" y="106"/>
                    </a:cubicBezTo>
                    <a:cubicBezTo>
                      <a:pt x="43" y="106"/>
                      <a:pt x="42" y="104"/>
                      <a:pt x="44" y="104"/>
                    </a:cubicBezTo>
                    <a:cubicBezTo>
                      <a:pt x="44" y="105"/>
                      <a:pt x="44" y="105"/>
                      <a:pt x="44" y="105"/>
                    </a:cubicBezTo>
                    <a:cubicBezTo>
                      <a:pt x="46" y="102"/>
                      <a:pt x="46" y="102"/>
                      <a:pt x="46" y="102"/>
                    </a:cubicBezTo>
                    <a:cubicBezTo>
                      <a:pt x="49" y="103"/>
                      <a:pt x="49" y="103"/>
                      <a:pt x="49" y="103"/>
                    </a:cubicBezTo>
                    <a:cubicBezTo>
                      <a:pt x="49" y="102"/>
                      <a:pt x="49" y="102"/>
                      <a:pt x="49" y="102"/>
                    </a:cubicBezTo>
                    <a:cubicBezTo>
                      <a:pt x="50" y="102"/>
                      <a:pt x="51" y="101"/>
                      <a:pt x="51" y="101"/>
                    </a:cubicBezTo>
                    <a:cubicBezTo>
                      <a:pt x="52" y="100"/>
                      <a:pt x="52" y="100"/>
                      <a:pt x="52" y="100"/>
                    </a:cubicBezTo>
                    <a:cubicBezTo>
                      <a:pt x="52" y="101"/>
                      <a:pt x="52" y="101"/>
                      <a:pt x="52" y="101"/>
                    </a:cubicBezTo>
                    <a:cubicBezTo>
                      <a:pt x="52" y="100"/>
                      <a:pt x="52" y="100"/>
                      <a:pt x="52" y="100"/>
                    </a:cubicBezTo>
                    <a:cubicBezTo>
                      <a:pt x="51" y="98"/>
                      <a:pt x="58" y="106"/>
                      <a:pt x="50" y="91"/>
                    </a:cubicBezTo>
                    <a:cubicBezTo>
                      <a:pt x="50" y="91"/>
                      <a:pt x="50" y="91"/>
                      <a:pt x="50" y="91"/>
                    </a:cubicBezTo>
                    <a:cubicBezTo>
                      <a:pt x="50" y="91"/>
                      <a:pt x="50" y="91"/>
                      <a:pt x="50" y="91"/>
                    </a:cubicBezTo>
                    <a:cubicBezTo>
                      <a:pt x="49" y="90"/>
                      <a:pt x="49" y="90"/>
                      <a:pt x="49" y="90"/>
                    </a:cubicBezTo>
                    <a:cubicBezTo>
                      <a:pt x="47" y="91"/>
                      <a:pt x="47" y="91"/>
                      <a:pt x="47" y="91"/>
                    </a:cubicBezTo>
                    <a:cubicBezTo>
                      <a:pt x="48" y="92"/>
                      <a:pt x="48" y="92"/>
                      <a:pt x="48" y="92"/>
                    </a:cubicBezTo>
                    <a:cubicBezTo>
                      <a:pt x="46" y="93"/>
                      <a:pt x="46" y="93"/>
                      <a:pt x="46" y="93"/>
                    </a:cubicBezTo>
                    <a:cubicBezTo>
                      <a:pt x="47" y="91"/>
                      <a:pt x="45" y="93"/>
                      <a:pt x="45" y="92"/>
                    </a:cubicBezTo>
                    <a:cubicBezTo>
                      <a:pt x="45" y="92"/>
                      <a:pt x="45" y="92"/>
                      <a:pt x="45" y="92"/>
                    </a:cubicBezTo>
                    <a:cubicBezTo>
                      <a:pt x="45" y="93"/>
                      <a:pt x="45" y="93"/>
                      <a:pt x="45" y="93"/>
                    </a:cubicBezTo>
                    <a:cubicBezTo>
                      <a:pt x="44" y="94"/>
                      <a:pt x="44" y="92"/>
                      <a:pt x="43" y="93"/>
                    </a:cubicBezTo>
                    <a:cubicBezTo>
                      <a:pt x="44" y="93"/>
                      <a:pt x="44" y="93"/>
                      <a:pt x="44" y="93"/>
                    </a:cubicBezTo>
                    <a:cubicBezTo>
                      <a:pt x="44" y="94"/>
                      <a:pt x="44" y="94"/>
                      <a:pt x="44" y="94"/>
                    </a:cubicBezTo>
                    <a:cubicBezTo>
                      <a:pt x="43" y="94"/>
                      <a:pt x="43" y="94"/>
                      <a:pt x="43" y="94"/>
                    </a:cubicBezTo>
                    <a:cubicBezTo>
                      <a:pt x="41" y="95"/>
                      <a:pt x="41" y="95"/>
                      <a:pt x="41" y="95"/>
                    </a:cubicBezTo>
                    <a:cubicBezTo>
                      <a:pt x="41" y="94"/>
                      <a:pt x="41" y="94"/>
                      <a:pt x="41" y="94"/>
                    </a:cubicBezTo>
                    <a:cubicBezTo>
                      <a:pt x="39" y="95"/>
                      <a:pt x="40" y="94"/>
                      <a:pt x="39" y="95"/>
                    </a:cubicBezTo>
                    <a:cubicBezTo>
                      <a:pt x="39" y="95"/>
                      <a:pt x="39" y="95"/>
                      <a:pt x="39" y="95"/>
                    </a:cubicBezTo>
                    <a:cubicBezTo>
                      <a:pt x="38" y="96"/>
                      <a:pt x="38" y="96"/>
                      <a:pt x="38" y="96"/>
                    </a:cubicBezTo>
                    <a:cubicBezTo>
                      <a:pt x="37" y="95"/>
                      <a:pt x="37" y="95"/>
                      <a:pt x="37" y="95"/>
                    </a:cubicBezTo>
                    <a:cubicBezTo>
                      <a:pt x="38" y="96"/>
                      <a:pt x="38" y="96"/>
                      <a:pt x="38" y="96"/>
                    </a:cubicBezTo>
                    <a:cubicBezTo>
                      <a:pt x="37" y="96"/>
                      <a:pt x="37" y="96"/>
                      <a:pt x="37" y="96"/>
                    </a:cubicBezTo>
                    <a:cubicBezTo>
                      <a:pt x="36" y="96"/>
                      <a:pt x="36" y="96"/>
                      <a:pt x="36" y="96"/>
                    </a:cubicBezTo>
                    <a:cubicBezTo>
                      <a:pt x="35" y="97"/>
                      <a:pt x="35" y="95"/>
                      <a:pt x="34" y="97"/>
                    </a:cubicBezTo>
                    <a:cubicBezTo>
                      <a:pt x="34" y="96"/>
                      <a:pt x="34" y="96"/>
                      <a:pt x="34" y="96"/>
                    </a:cubicBezTo>
                    <a:cubicBezTo>
                      <a:pt x="33" y="98"/>
                      <a:pt x="32" y="95"/>
                      <a:pt x="32" y="97"/>
                    </a:cubicBezTo>
                    <a:cubicBezTo>
                      <a:pt x="32" y="97"/>
                      <a:pt x="32" y="97"/>
                      <a:pt x="32" y="97"/>
                    </a:cubicBezTo>
                    <a:cubicBezTo>
                      <a:pt x="31" y="97"/>
                      <a:pt x="31" y="97"/>
                      <a:pt x="31" y="97"/>
                    </a:cubicBezTo>
                    <a:cubicBezTo>
                      <a:pt x="31" y="96"/>
                      <a:pt x="31" y="96"/>
                      <a:pt x="31" y="96"/>
                    </a:cubicBezTo>
                    <a:cubicBezTo>
                      <a:pt x="31" y="98"/>
                      <a:pt x="31" y="98"/>
                      <a:pt x="31" y="98"/>
                    </a:cubicBezTo>
                    <a:cubicBezTo>
                      <a:pt x="30" y="97"/>
                      <a:pt x="30" y="97"/>
                      <a:pt x="30" y="97"/>
                    </a:cubicBezTo>
                    <a:cubicBezTo>
                      <a:pt x="30" y="98"/>
                      <a:pt x="30" y="98"/>
                      <a:pt x="30" y="98"/>
                    </a:cubicBezTo>
                    <a:cubicBezTo>
                      <a:pt x="29" y="96"/>
                      <a:pt x="29" y="97"/>
                      <a:pt x="28" y="96"/>
                    </a:cubicBezTo>
                    <a:cubicBezTo>
                      <a:pt x="29" y="97"/>
                      <a:pt x="29" y="97"/>
                      <a:pt x="29" y="97"/>
                    </a:cubicBezTo>
                    <a:cubicBezTo>
                      <a:pt x="28" y="99"/>
                      <a:pt x="26" y="96"/>
                      <a:pt x="25" y="98"/>
                    </a:cubicBezTo>
                    <a:cubicBezTo>
                      <a:pt x="25" y="97"/>
                      <a:pt x="25" y="97"/>
                      <a:pt x="25" y="97"/>
                    </a:cubicBezTo>
                    <a:cubicBezTo>
                      <a:pt x="26" y="96"/>
                      <a:pt x="25" y="97"/>
                      <a:pt x="25" y="97"/>
                    </a:cubicBezTo>
                    <a:cubicBezTo>
                      <a:pt x="26" y="96"/>
                      <a:pt x="26" y="96"/>
                      <a:pt x="26" y="96"/>
                    </a:cubicBezTo>
                    <a:cubicBezTo>
                      <a:pt x="25" y="97"/>
                      <a:pt x="25" y="97"/>
                      <a:pt x="25" y="97"/>
                    </a:cubicBezTo>
                    <a:cubicBezTo>
                      <a:pt x="26" y="96"/>
                      <a:pt x="26" y="96"/>
                      <a:pt x="26" y="96"/>
                    </a:cubicBezTo>
                    <a:cubicBezTo>
                      <a:pt x="26" y="97"/>
                      <a:pt x="26" y="97"/>
                      <a:pt x="26" y="97"/>
                    </a:cubicBezTo>
                    <a:cubicBezTo>
                      <a:pt x="25" y="97"/>
                      <a:pt x="25" y="97"/>
                      <a:pt x="25" y="97"/>
                    </a:cubicBezTo>
                    <a:cubicBezTo>
                      <a:pt x="26" y="96"/>
                      <a:pt x="22" y="98"/>
                      <a:pt x="25" y="97"/>
                    </a:cubicBezTo>
                    <a:cubicBezTo>
                      <a:pt x="26" y="97"/>
                      <a:pt x="25" y="97"/>
                      <a:pt x="24" y="97"/>
                    </a:cubicBezTo>
                    <a:cubicBezTo>
                      <a:pt x="25" y="97"/>
                      <a:pt x="26" y="97"/>
                      <a:pt x="26" y="97"/>
                    </a:cubicBezTo>
                    <a:cubicBezTo>
                      <a:pt x="26" y="97"/>
                      <a:pt x="26" y="97"/>
                      <a:pt x="26" y="97"/>
                    </a:cubicBezTo>
                    <a:cubicBezTo>
                      <a:pt x="27" y="97"/>
                      <a:pt x="26" y="97"/>
                      <a:pt x="27" y="97"/>
                    </a:cubicBezTo>
                    <a:cubicBezTo>
                      <a:pt x="26" y="97"/>
                      <a:pt x="26" y="97"/>
                      <a:pt x="26" y="97"/>
                    </a:cubicBezTo>
                    <a:cubicBezTo>
                      <a:pt x="27" y="97"/>
                      <a:pt x="25" y="96"/>
                      <a:pt x="26" y="96"/>
                    </a:cubicBezTo>
                    <a:cubicBezTo>
                      <a:pt x="26" y="96"/>
                      <a:pt x="26" y="96"/>
                      <a:pt x="26" y="96"/>
                    </a:cubicBezTo>
                    <a:cubicBezTo>
                      <a:pt x="26" y="95"/>
                      <a:pt x="26" y="95"/>
                      <a:pt x="26" y="95"/>
                    </a:cubicBezTo>
                    <a:cubicBezTo>
                      <a:pt x="27" y="95"/>
                      <a:pt x="27" y="95"/>
                      <a:pt x="27" y="95"/>
                    </a:cubicBezTo>
                    <a:cubicBezTo>
                      <a:pt x="27" y="94"/>
                      <a:pt x="27" y="94"/>
                      <a:pt x="27" y="94"/>
                    </a:cubicBezTo>
                    <a:cubicBezTo>
                      <a:pt x="28" y="94"/>
                      <a:pt x="27" y="92"/>
                      <a:pt x="28" y="93"/>
                    </a:cubicBezTo>
                    <a:cubicBezTo>
                      <a:pt x="28" y="92"/>
                      <a:pt x="28" y="92"/>
                      <a:pt x="28" y="92"/>
                    </a:cubicBezTo>
                    <a:cubicBezTo>
                      <a:pt x="28" y="92"/>
                      <a:pt x="28" y="91"/>
                      <a:pt x="29" y="92"/>
                    </a:cubicBezTo>
                    <a:cubicBezTo>
                      <a:pt x="29" y="92"/>
                      <a:pt x="29" y="92"/>
                      <a:pt x="29" y="92"/>
                    </a:cubicBezTo>
                    <a:cubicBezTo>
                      <a:pt x="29" y="91"/>
                      <a:pt x="29" y="91"/>
                      <a:pt x="29" y="91"/>
                    </a:cubicBezTo>
                    <a:cubicBezTo>
                      <a:pt x="29" y="92"/>
                      <a:pt x="29" y="92"/>
                      <a:pt x="29" y="92"/>
                    </a:cubicBezTo>
                    <a:cubicBezTo>
                      <a:pt x="29" y="90"/>
                      <a:pt x="29" y="90"/>
                      <a:pt x="29" y="90"/>
                    </a:cubicBezTo>
                    <a:cubicBezTo>
                      <a:pt x="30" y="90"/>
                      <a:pt x="30" y="90"/>
                      <a:pt x="30" y="90"/>
                    </a:cubicBezTo>
                    <a:cubicBezTo>
                      <a:pt x="30" y="90"/>
                      <a:pt x="30" y="90"/>
                      <a:pt x="30" y="90"/>
                    </a:cubicBezTo>
                    <a:cubicBezTo>
                      <a:pt x="31" y="88"/>
                      <a:pt x="34" y="89"/>
                      <a:pt x="33" y="87"/>
                    </a:cubicBezTo>
                    <a:cubicBezTo>
                      <a:pt x="34" y="88"/>
                      <a:pt x="34" y="88"/>
                      <a:pt x="34" y="88"/>
                    </a:cubicBezTo>
                    <a:cubicBezTo>
                      <a:pt x="34" y="87"/>
                      <a:pt x="34" y="87"/>
                      <a:pt x="34" y="87"/>
                    </a:cubicBezTo>
                    <a:cubicBezTo>
                      <a:pt x="35" y="88"/>
                      <a:pt x="35" y="88"/>
                      <a:pt x="35" y="88"/>
                    </a:cubicBezTo>
                    <a:cubicBezTo>
                      <a:pt x="35" y="86"/>
                      <a:pt x="35" y="86"/>
                      <a:pt x="35" y="86"/>
                    </a:cubicBezTo>
                    <a:cubicBezTo>
                      <a:pt x="35" y="86"/>
                      <a:pt x="35" y="86"/>
                      <a:pt x="35" y="86"/>
                    </a:cubicBezTo>
                    <a:cubicBezTo>
                      <a:pt x="38" y="83"/>
                      <a:pt x="38" y="83"/>
                      <a:pt x="38" y="83"/>
                    </a:cubicBezTo>
                    <a:cubicBezTo>
                      <a:pt x="38" y="83"/>
                      <a:pt x="38" y="83"/>
                      <a:pt x="38" y="83"/>
                    </a:cubicBezTo>
                    <a:cubicBezTo>
                      <a:pt x="38" y="82"/>
                      <a:pt x="39" y="82"/>
                      <a:pt x="40" y="81"/>
                    </a:cubicBezTo>
                    <a:cubicBezTo>
                      <a:pt x="40" y="81"/>
                      <a:pt x="40" y="81"/>
                      <a:pt x="40" y="81"/>
                    </a:cubicBezTo>
                    <a:cubicBezTo>
                      <a:pt x="40" y="81"/>
                      <a:pt x="40" y="81"/>
                      <a:pt x="40" y="81"/>
                    </a:cubicBezTo>
                    <a:cubicBezTo>
                      <a:pt x="40" y="81"/>
                      <a:pt x="40" y="81"/>
                      <a:pt x="40" y="81"/>
                    </a:cubicBezTo>
                    <a:cubicBezTo>
                      <a:pt x="40" y="80"/>
                      <a:pt x="43" y="80"/>
                      <a:pt x="42" y="80"/>
                    </a:cubicBezTo>
                    <a:cubicBezTo>
                      <a:pt x="42" y="78"/>
                      <a:pt x="42" y="78"/>
                      <a:pt x="42" y="78"/>
                    </a:cubicBezTo>
                    <a:cubicBezTo>
                      <a:pt x="43" y="77"/>
                      <a:pt x="42" y="78"/>
                      <a:pt x="43" y="78"/>
                    </a:cubicBezTo>
                    <a:cubicBezTo>
                      <a:pt x="44" y="78"/>
                      <a:pt x="43" y="77"/>
                      <a:pt x="44" y="76"/>
                    </a:cubicBezTo>
                    <a:cubicBezTo>
                      <a:pt x="45" y="77"/>
                      <a:pt x="45" y="77"/>
                      <a:pt x="45" y="77"/>
                    </a:cubicBezTo>
                    <a:cubicBezTo>
                      <a:pt x="46" y="75"/>
                      <a:pt x="46" y="75"/>
                      <a:pt x="46" y="75"/>
                    </a:cubicBezTo>
                    <a:cubicBezTo>
                      <a:pt x="46" y="76"/>
                      <a:pt x="46" y="76"/>
                      <a:pt x="46" y="76"/>
                    </a:cubicBezTo>
                    <a:cubicBezTo>
                      <a:pt x="46" y="74"/>
                      <a:pt x="48" y="76"/>
                      <a:pt x="47" y="73"/>
                    </a:cubicBezTo>
                    <a:cubicBezTo>
                      <a:pt x="47" y="73"/>
                      <a:pt x="48" y="73"/>
                      <a:pt x="48" y="73"/>
                    </a:cubicBezTo>
                    <a:cubicBezTo>
                      <a:pt x="51" y="69"/>
                      <a:pt x="51" y="69"/>
                      <a:pt x="51" y="69"/>
                    </a:cubicBezTo>
                    <a:cubicBezTo>
                      <a:pt x="52" y="70"/>
                      <a:pt x="51" y="69"/>
                      <a:pt x="52" y="69"/>
                    </a:cubicBezTo>
                    <a:cubicBezTo>
                      <a:pt x="51" y="69"/>
                      <a:pt x="51" y="69"/>
                      <a:pt x="51" y="69"/>
                    </a:cubicBezTo>
                    <a:cubicBezTo>
                      <a:pt x="53" y="67"/>
                      <a:pt x="56" y="67"/>
                      <a:pt x="58" y="65"/>
                    </a:cubicBezTo>
                    <a:cubicBezTo>
                      <a:pt x="58" y="65"/>
                      <a:pt x="58" y="65"/>
                      <a:pt x="58" y="65"/>
                    </a:cubicBezTo>
                    <a:cubicBezTo>
                      <a:pt x="58" y="64"/>
                      <a:pt x="58" y="64"/>
                      <a:pt x="58" y="64"/>
                    </a:cubicBezTo>
                    <a:cubicBezTo>
                      <a:pt x="60" y="63"/>
                      <a:pt x="63" y="60"/>
                      <a:pt x="65" y="57"/>
                    </a:cubicBezTo>
                    <a:cubicBezTo>
                      <a:pt x="65" y="56"/>
                      <a:pt x="65" y="56"/>
                      <a:pt x="65" y="56"/>
                    </a:cubicBezTo>
                    <a:cubicBezTo>
                      <a:pt x="59" y="49"/>
                      <a:pt x="80" y="71"/>
                      <a:pt x="50" y="39"/>
                    </a:cubicBezTo>
                    <a:cubicBezTo>
                      <a:pt x="50" y="40"/>
                      <a:pt x="50" y="40"/>
                      <a:pt x="50" y="40"/>
                    </a:cubicBezTo>
                    <a:cubicBezTo>
                      <a:pt x="50" y="40"/>
                      <a:pt x="50" y="40"/>
                      <a:pt x="50" y="40"/>
                    </a:cubicBezTo>
                    <a:cubicBezTo>
                      <a:pt x="50" y="40"/>
                      <a:pt x="50" y="40"/>
                      <a:pt x="50" y="40"/>
                    </a:cubicBezTo>
                    <a:cubicBezTo>
                      <a:pt x="46" y="42"/>
                      <a:pt x="46" y="42"/>
                      <a:pt x="46" y="42"/>
                    </a:cubicBezTo>
                    <a:cubicBezTo>
                      <a:pt x="46" y="41"/>
                      <a:pt x="46" y="41"/>
                      <a:pt x="46" y="41"/>
                    </a:cubicBezTo>
                    <a:cubicBezTo>
                      <a:pt x="46" y="42"/>
                      <a:pt x="45" y="41"/>
                      <a:pt x="45" y="41"/>
                    </a:cubicBezTo>
                    <a:cubicBezTo>
                      <a:pt x="45" y="42"/>
                      <a:pt x="45" y="42"/>
                      <a:pt x="45" y="42"/>
                    </a:cubicBezTo>
                    <a:cubicBezTo>
                      <a:pt x="45" y="43"/>
                      <a:pt x="44" y="42"/>
                      <a:pt x="44" y="42"/>
                    </a:cubicBezTo>
                    <a:cubicBezTo>
                      <a:pt x="43" y="43"/>
                      <a:pt x="43" y="43"/>
                      <a:pt x="43" y="43"/>
                    </a:cubicBezTo>
                    <a:cubicBezTo>
                      <a:pt x="43" y="43"/>
                      <a:pt x="43" y="43"/>
                      <a:pt x="43" y="43"/>
                    </a:cubicBezTo>
                    <a:cubicBezTo>
                      <a:pt x="43" y="43"/>
                      <a:pt x="43" y="43"/>
                      <a:pt x="43" y="43"/>
                    </a:cubicBezTo>
                    <a:cubicBezTo>
                      <a:pt x="42" y="42"/>
                      <a:pt x="42" y="42"/>
                      <a:pt x="42" y="42"/>
                    </a:cubicBezTo>
                    <a:cubicBezTo>
                      <a:pt x="41" y="44"/>
                      <a:pt x="41" y="44"/>
                      <a:pt x="41" y="44"/>
                    </a:cubicBezTo>
                    <a:cubicBezTo>
                      <a:pt x="40" y="44"/>
                      <a:pt x="39" y="44"/>
                      <a:pt x="40" y="44"/>
                    </a:cubicBezTo>
                    <a:cubicBezTo>
                      <a:pt x="36" y="44"/>
                      <a:pt x="36" y="44"/>
                      <a:pt x="36" y="44"/>
                    </a:cubicBezTo>
                    <a:cubicBezTo>
                      <a:pt x="37" y="45"/>
                      <a:pt x="37" y="45"/>
                      <a:pt x="37" y="45"/>
                    </a:cubicBezTo>
                    <a:cubicBezTo>
                      <a:pt x="37" y="45"/>
                      <a:pt x="36" y="46"/>
                      <a:pt x="36" y="46"/>
                    </a:cubicBezTo>
                    <a:cubicBezTo>
                      <a:pt x="36" y="45"/>
                      <a:pt x="35" y="45"/>
                      <a:pt x="35" y="45"/>
                    </a:cubicBezTo>
                    <a:cubicBezTo>
                      <a:pt x="35" y="46"/>
                      <a:pt x="35" y="46"/>
                      <a:pt x="35" y="46"/>
                    </a:cubicBezTo>
                    <a:cubicBezTo>
                      <a:pt x="35" y="46"/>
                      <a:pt x="34" y="47"/>
                      <a:pt x="33" y="47"/>
                    </a:cubicBezTo>
                    <a:cubicBezTo>
                      <a:pt x="34" y="47"/>
                      <a:pt x="34" y="47"/>
                      <a:pt x="34" y="47"/>
                    </a:cubicBezTo>
                    <a:cubicBezTo>
                      <a:pt x="33" y="47"/>
                      <a:pt x="32" y="46"/>
                      <a:pt x="31" y="47"/>
                    </a:cubicBezTo>
                    <a:cubicBezTo>
                      <a:pt x="31" y="48"/>
                      <a:pt x="30" y="48"/>
                      <a:pt x="31" y="49"/>
                    </a:cubicBezTo>
                    <a:cubicBezTo>
                      <a:pt x="30" y="50"/>
                      <a:pt x="30" y="48"/>
                      <a:pt x="30" y="48"/>
                    </a:cubicBezTo>
                    <a:cubicBezTo>
                      <a:pt x="29" y="49"/>
                      <a:pt x="28" y="50"/>
                      <a:pt x="27" y="49"/>
                    </a:cubicBezTo>
                    <a:cubicBezTo>
                      <a:pt x="28" y="51"/>
                      <a:pt x="24" y="50"/>
                      <a:pt x="25" y="52"/>
                    </a:cubicBezTo>
                    <a:cubicBezTo>
                      <a:pt x="23" y="51"/>
                      <a:pt x="23" y="51"/>
                      <a:pt x="23" y="51"/>
                    </a:cubicBezTo>
                    <a:cubicBezTo>
                      <a:pt x="24" y="53"/>
                      <a:pt x="24" y="53"/>
                      <a:pt x="24" y="53"/>
                    </a:cubicBezTo>
                    <a:cubicBezTo>
                      <a:pt x="22" y="52"/>
                      <a:pt x="22" y="52"/>
                      <a:pt x="22" y="52"/>
                    </a:cubicBezTo>
                    <a:cubicBezTo>
                      <a:pt x="23" y="54"/>
                      <a:pt x="23" y="54"/>
                      <a:pt x="23" y="54"/>
                    </a:cubicBezTo>
                    <a:cubicBezTo>
                      <a:pt x="19" y="55"/>
                      <a:pt x="16" y="59"/>
                      <a:pt x="11" y="61"/>
                    </a:cubicBezTo>
                    <a:cubicBezTo>
                      <a:pt x="7" y="66"/>
                      <a:pt x="7" y="66"/>
                      <a:pt x="7" y="66"/>
                    </a:cubicBezTo>
                    <a:cubicBezTo>
                      <a:pt x="7" y="66"/>
                      <a:pt x="7" y="66"/>
                      <a:pt x="7" y="66"/>
                    </a:cubicBezTo>
                    <a:cubicBezTo>
                      <a:pt x="5" y="67"/>
                      <a:pt x="5" y="67"/>
                      <a:pt x="5" y="67"/>
                    </a:cubicBezTo>
                    <a:cubicBezTo>
                      <a:pt x="7" y="67"/>
                      <a:pt x="7" y="67"/>
                      <a:pt x="7" y="67"/>
                    </a:cubicBezTo>
                    <a:cubicBezTo>
                      <a:pt x="7" y="68"/>
                      <a:pt x="7" y="68"/>
                      <a:pt x="7" y="68"/>
                    </a:cubicBezTo>
                    <a:cubicBezTo>
                      <a:pt x="36" y="99"/>
                      <a:pt x="19" y="73"/>
                      <a:pt x="26" y="78"/>
                    </a:cubicBezTo>
                    <a:cubicBezTo>
                      <a:pt x="25" y="75"/>
                      <a:pt x="28" y="78"/>
                      <a:pt x="28" y="76"/>
                    </a:cubicBezTo>
                    <a:cubicBezTo>
                      <a:pt x="28" y="76"/>
                      <a:pt x="28" y="76"/>
                      <a:pt x="28" y="76"/>
                    </a:cubicBezTo>
                    <a:cubicBezTo>
                      <a:pt x="29" y="71"/>
                      <a:pt x="29" y="71"/>
                      <a:pt x="29" y="71"/>
                    </a:cubicBezTo>
                    <a:cubicBezTo>
                      <a:pt x="31" y="73"/>
                      <a:pt x="30" y="70"/>
                      <a:pt x="31" y="71"/>
                    </a:cubicBezTo>
                    <a:cubicBezTo>
                      <a:pt x="30" y="70"/>
                      <a:pt x="30" y="70"/>
                      <a:pt x="30" y="70"/>
                    </a:cubicBezTo>
                    <a:cubicBezTo>
                      <a:pt x="32" y="70"/>
                      <a:pt x="32" y="70"/>
                      <a:pt x="32" y="70"/>
                    </a:cubicBezTo>
                    <a:cubicBezTo>
                      <a:pt x="32" y="69"/>
                      <a:pt x="32" y="69"/>
                      <a:pt x="32" y="69"/>
                    </a:cubicBezTo>
                    <a:cubicBezTo>
                      <a:pt x="32" y="69"/>
                      <a:pt x="32" y="69"/>
                      <a:pt x="32" y="69"/>
                    </a:cubicBezTo>
                    <a:cubicBezTo>
                      <a:pt x="33" y="68"/>
                      <a:pt x="34" y="66"/>
                      <a:pt x="36" y="67"/>
                    </a:cubicBezTo>
                    <a:cubicBezTo>
                      <a:pt x="36" y="64"/>
                      <a:pt x="39" y="60"/>
                      <a:pt x="41" y="58"/>
                    </a:cubicBezTo>
                    <a:cubicBezTo>
                      <a:pt x="42" y="56"/>
                      <a:pt x="42" y="56"/>
                      <a:pt x="42" y="56"/>
                    </a:cubicBezTo>
                    <a:cubicBezTo>
                      <a:pt x="43" y="55"/>
                      <a:pt x="43" y="55"/>
                      <a:pt x="43" y="55"/>
                    </a:cubicBezTo>
                    <a:cubicBezTo>
                      <a:pt x="43" y="55"/>
                      <a:pt x="43" y="53"/>
                      <a:pt x="44" y="53"/>
                    </a:cubicBezTo>
                    <a:cubicBezTo>
                      <a:pt x="44" y="53"/>
                      <a:pt x="44" y="53"/>
                      <a:pt x="44" y="53"/>
                    </a:cubicBezTo>
                    <a:cubicBezTo>
                      <a:pt x="44" y="52"/>
                      <a:pt x="45" y="52"/>
                      <a:pt x="45" y="51"/>
                    </a:cubicBezTo>
                    <a:cubicBezTo>
                      <a:pt x="45" y="50"/>
                      <a:pt x="46" y="50"/>
                      <a:pt x="47" y="50"/>
                    </a:cubicBezTo>
                    <a:cubicBezTo>
                      <a:pt x="45" y="49"/>
                      <a:pt x="48" y="49"/>
                      <a:pt x="48" y="49"/>
                    </a:cubicBezTo>
                    <a:cubicBezTo>
                      <a:pt x="40" y="48"/>
                      <a:pt x="93" y="12"/>
                      <a:pt x="50" y="0"/>
                    </a:cubicBezTo>
                    <a:cubicBezTo>
                      <a:pt x="51" y="1"/>
                      <a:pt x="50" y="2"/>
                      <a:pt x="51" y="2"/>
                    </a:cubicBezTo>
                    <a:cubicBezTo>
                      <a:pt x="51" y="3"/>
                      <a:pt x="50" y="2"/>
                      <a:pt x="50" y="3"/>
                    </a:cubicBezTo>
                    <a:cubicBezTo>
                      <a:pt x="51" y="3"/>
                      <a:pt x="51" y="5"/>
                      <a:pt x="53" y="5"/>
                    </a:cubicBezTo>
                    <a:cubicBezTo>
                      <a:pt x="52" y="5"/>
                      <a:pt x="52" y="5"/>
                      <a:pt x="52" y="5"/>
                    </a:cubicBezTo>
                    <a:cubicBezTo>
                      <a:pt x="53" y="6"/>
                      <a:pt x="53" y="4"/>
                      <a:pt x="53" y="5"/>
                    </a:cubicBezTo>
                    <a:cubicBezTo>
                      <a:pt x="52" y="4"/>
                      <a:pt x="52" y="4"/>
                      <a:pt x="52" y="4"/>
                    </a:cubicBezTo>
                    <a:cubicBezTo>
                      <a:pt x="54" y="4"/>
                      <a:pt x="54" y="4"/>
                      <a:pt x="54" y="4"/>
                    </a:cubicBezTo>
                    <a:cubicBezTo>
                      <a:pt x="54" y="3"/>
                      <a:pt x="53" y="2"/>
                      <a:pt x="54" y="2"/>
                    </a:cubicBezTo>
                    <a:cubicBezTo>
                      <a:pt x="54" y="2"/>
                      <a:pt x="54" y="2"/>
                      <a:pt x="54" y="2"/>
                    </a:cubicBezTo>
                    <a:cubicBezTo>
                      <a:pt x="55" y="1"/>
                      <a:pt x="55" y="2"/>
                      <a:pt x="55" y="2"/>
                    </a:cubicBezTo>
                    <a:cubicBezTo>
                      <a:pt x="55" y="2"/>
                      <a:pt x="55" y="2"/>
                      <a:pt x="55" y="2"/>
                    </a:cubicBezTo>
                    <a:cubicBezTo>
                      <a:pt x="56" y="2"/>
                      <a:pt x="56" y="2"/>
                      <a:pt x="56" y="2"/>
                    </a:cubicBezTo>
                    <a:cubicBezTo>
                      <a:pt x="56" y="2"/>
                      <a:pt x="56" y="4"/>
                      <a:pt x="56" y="3"/>
                    </a:cubicBezTo>
                    <a:cubicBezTo>
                      <a:pt x="57" y="3"/>
                      <a:pt x="55" y="3"/>
                      <a:pt x="56" y="3"/>
                    </a:cubicBezTo>
                    <a:cubicBezTo>
                      <a:pt x="56" y="2"/>
                      <a:pt x="57" y="3"/>
                      <a:pt x="57" y="3"/>
                    </a:cubicBezTo>
                    <a:cubicBezTo>
                      <a:pt x="58" y="3"/>
                      <a:pt x="58" y="3"/>
                      <a:pt x="58" y="3"/>
                    </a:cubicBezTo>
                    <a:cubicBezTo>
                      <a:pt x="58" y="3"/>
                      <a:pt x="57" y="3"/>
                      <a:pt x="58" y="3"/>
                    </a:cubicBezTo>
                    <a:cubicBezTo>
                      <a:pt x="59" y="2"/>
                      <a:pt x="59" y="2"/>
                      <a:pt x="59" y="2"/>
                    </a:cubicBezTo>
                    <a:cubicBezTo>
                      <a:pt x="60" y="3"/>
                      <a:pt x="59" y="0"/>
                      <a:pt x="61" y="1"/>
                    </a:cubicBezTo>
                    <a:cubicBezTo>
                      <a:pt x="60" y="2"/>
                      <a:pt x="61" y="2"/>
                      <a:pt x="61" y="2"/>
                    </a:cubicBezTo>
                    <a:cubicBezTo>
                      <a:pt x="63" y="1"/>
                      <a:pt x="59" y="1"/>
                      <a:pt x="60" y="2"/>
                    </a:cubicBezTo>
                    <a:cubicBezTo>
                      <a:pt x="59" y="2"/>
                      <a:pt x="59" y="2"/>
                      <a:pt x="59" y="2"/>
                    </a:cubicBezTo>
                    <a:cubicBezTo>
                      <a:pt x="59" y="3"/>
                      <a:pt x="59" y="3"/>
                      <a:pt x="59" y="3"/>
                    </a:cubicBezTo>
                    <a:cubicBezTo>
                      <a:pt x="59" y="2"/>
                      <a:pt x="58" y="4"/>
                      <a:pt x="57" y="3"/>
                    </a:cubicBezTo>
                    <a:cubicBezTo>
                      <a:pt x="56" y="4"/>
                      <a:pt x="58" y="5"/>
                      <a:pt x="57" y="5"/>
                    </a:cubicBezTo>
                    <a:cubicBezTo>
                      <a:pt x="56" y="5"/>
                      <a:pt x="58" y="4"/>
                      <a:pt x="57" y="4"/>
                    </a:cubicBezTo>
                    <a:cubicBezTo>
                      <a:pt x="56" y="6"/>
                      <a:pt x="56" y="6"/>
                      <a:pt x="56" y="6"/>
                    </a:cubicBezTo>
                    <a:cubicBezTo>
                      <a:pt x="56" y="5"/>
                      <a:pt x="56" y="5"/>
                      <a:pt x="56" y="5"/>
                    </a:cubicBezTo>
                    <a:cubicBezTo>
                      <a:pt x="53" y="7"/>
                      <a:pt x="49" y="7"/>
                      <a:pt x="47" y="11"/>
                    </a:cubicBezTo>
                    <a:cubicBezTo>
                      <a:pt x="46" y="11"/>
                      <a:pt x="47" y="10"/>
                      <a:pt x="47" y="10"/>
                    </a:cubicBezTo>
                    <a:cubicBezTo>
                      <a:pt x="46" y="13"/>
                      <a:pt x="43" y="12"/>
                      <a:pt x="42" y="14"/>
                    </a:cubicBezTo>
                    <a:cubicBezTo>
                      <a:pt x="43" y="14"/>
                      <a:pt x="43" y="14"/>
                      <a:pt x="43" y="14"/>
                    </a:cubicBezTo>
                    <a:cubicBezTo>
                      <a:pt x="40" y="16"/>
                      <a:pt x="39" y="20"/>
                      <a:pt x="37" y="22"/>
                    </a:cubicBezTo>
                    <a:cubicBezTo>
                      <a:pt x="37" y="22"/>
                      <a:pt x="37" y="22"/>
                      <a:pt x="37" y="22"/>
                    </a:cubicBezTo>
                    <a:cubicBezTo>
                      <a:pt x="37" y="24"/>
                      <a:pt x="37" y="24"/>
                      <a:pt x="37" y="24"/>
                    </a:cubicBezTo>
                    <a:cubicBezTo>
                      <a:pt x="37" y="24"/>
                      <a:pt x="36" y="23"/>
                      <a:pt x="36" y="24"/>
                    </a:cubicBezTo>
                    <a:cubicBezTo>
                      <a:pt x="37" y="24"/>
                      <a:pt x="37" y="24"/>
                      <a:pt x="37" y="24"/>
                    </a:cubicBezTo>
                    <a:cubicBezTo>
                      <a:pt x="34" y="26"/>
                      <a:pt x="31" y="31"/>
                      <a:pt x="28" y="34"/>
                    </a:cubicBezTo>
                    <a:cubicBezTo>
                      <a:pt x="26" y="40"/>
                      <a:pt x="21" y="45"/>
                      <a:pt x="18" y="50"/>
                    </a:cubicBezTo>
                    <a:cubicBezTo>
                      <a:pt x="18" y="49"/>
                      <a:pt x="19" y="51"/>
                      <a:pt x="19" y="51"/>
                    </a:cubicBezTo>
                    <a:cubicBezTo>
                      <a:pt x="15" y="51"/>
                      <a:pt x="17" y="54"/>
                      <a:pt x="14" y="54"/>
                    </a:cubicBezTo>
                    <a:cubicBezTo>
                      <a:pt x="13" y="58"/>
                      <a:pt x="9" y="59"/>
                      <a:pt x="9" y="63"/>
                    </a:cubicBezTo>
                    <a:cubicBezTo>
                      <a:pt x="8" y="62"/>
                      <a:pt x="8" y="62"/>
                      <a:pt x="8" y="62"/>
                    </a:cubicBezTo>
                    <a:cubicBezTo>
                      <a:pt x="8" y="63"/>
                      <a:pt x="8" y="63"/>
                      <a:pt x="8" y="63"/>
                    </a:cubicBezTo>
                    <a:cubicBezTo>
                      <a:pt x="7" y="63"/>
                      <a:pt x="7" y="63"/>
                      <a:pt x="7" y="63"/>
                    </a:cubicBezTo>
                    <a:cubicBezTo>
                      <a:pt x="6" y="64"/>
                      <a:pt x="6" y="66"/>
                      <a:pt x="5" y="66"/>
                    </a:cubicBezTo>
                    <a:cubicBezTo>
                      <a:pt x="6" y="67"/>
                      <a:pt x="6" y="67"/>
                      <a:pt x="6" y="67"/>
                    </a:cubicBezTo>
                    <a:cubicBezTo>
                      <a:pt x="6" y="67"/>
                      <a:pt x="5" y="67"/>
                      <a:pt x="5" y="68"/>
                    </a:cubicBezTo>
                    <a:cubicBezTo>
                      <a:pt x="5" y="67"/>
                      <a:pt x="5" y="67"/>
                      <a:pt x="5" y="67"/>
                    </a:cubicBezTo>
                    <a:cubicBezTo>
                      <a:pt x="5" y="68"/>
                      <a:pt x="5" y="68"/>
                      <a:pt x="5" y="68"/>
                    </a:cubicBezTo>
                    <a:cubicBezTo>
                      <a:pt x="4" y="68"/>
                      <a:pt x="4" y="68"/>
                      <a:pt x="4" y="68"/>
                    </a:cubicBezTo>
                    <a:cubicBezTo>
                      <a:pt x="4" y="68"/>
                      <a:pt x="4" y="68"/>
                      <a:pt x="4" y="68"/>
                    </a:cubicBezTo>
                    <a:cubicBezTo>
                      <a:pt x="4" y="69"/>
                      <a:pt x="4" y="69"/>
                      <a:pt x="4" y="69"/>
                    </a:cubicBezTo>
                    <a:cubicBezTo>
                      <a:pt x="4" y="69"/>
                      <a:pt x="4" y="69"/>
                      <a:pt x="4" y="69"/>
                    </a:cubicBezTo>
                    <a:cubicBezTo>
                      <a:pt x="4" y="69"/>
                      <a:pt x="4" y="69"/>
                      <a:pt x="4" y="69"/>
                    </a:cubicBezTo>
                    <a:cubicBezTo>
                      <a:pt x="4" y="69"/>
                      <a:pt x="4" y="69"/>
                      <a:pt x="4" y="69"/>
                    </a:cubicBezTo>
                    <a:cubicBezTo>
                      <a:pt x="4" y="69"/>
                      <a:pt x="4" y="69"/>
                      <a:pt x="4" y="69"/>
                    </a:cubicBezTo>
                    <a:cubicBezTo>
                      <a:pt x="4" y="69"/>
                      <a:pt x="4" y="69"/>
                      <a:pt x="4" y="69"/>
                    </a:cubicBezTo>
                    <a:cubicBezTo>
                      <a:pt x="0" y="65"/>
                      <a:pt x="37" y="98"/>
                      <a:pt x="22" y="84"/>
                    </a:cubicBezTo>
                    <a:cubicBezTo>
                      <a:pt x="22" y="84"/>
                      <a:pt x="22" y="84"/>
                      <a:pt x="22" y="84"/>
                    </a:cubicBezTo>
                    <a:cubicBezTo>
                      <a:pt x="22" y="84"/>
                      <a:pt x="22" y="84"/>
                      <a:pt x="22" y="84"/>
                    </a:cubicBezTo>
                    <a:cubicBezTo>
                      <a:pt x="22" y="84"/>
                      <a:pt x="22" y="84"/>
                      <a:pt x="22" y="84"/>
                    </a:cubicBezTo>
                    <a:cubicBezTo>
                      <a:pt x="23" y="83"/>
                      <a:pt x="23" y="83"/>
                      <a:pt x="23" y="83"/>
                    </a:cubicBezTo>
                    <a:cubicBezTo>
                      <a:pt x="25" y="80"/>
                      <a:pt x="25" y="80"/>
                      <a:pt x="25" y="80"/>
                    </a:cubicBezTo>
                    <a:cubicBezTo>
                      <a:pt x="26" y="80"/>
                      <a:pt x="27" y="79"/>
                      <a:pt x="28" y="79"/>
                    </a:cubicBezTo>
                    <a:cubicBezTo>
                      <a:pt x="34" y="74"/>
                      <a:pt x="34" y="74"/>
                      <a:pt x="34" y="74"/>
                    </a:cubicBezTo>
                    <a:cubicBezTo>
                      <a:pt x="33" y="73"/>
                      <a:pt x="33" y="73"/>
                      <a:pt x="33" y="73"/>
                    </a:cubicBezTo>
                    <a:cubicBezTo>
                      <a:pt x="34" y="72"/>
                      <a:pt x="34" y="72"/>
                      <a:pt x="34" y="72"/>
                    </a:cubicBezTo>
                    <a:cubicBezTo>
                      <a:pt x="34" y="73"/>
                      <a:pt x="34" y="73"/>
                      <a:pt x="34" y="73"/>
                    </a:cubicBezTo>
                    <a:cubicBezTo>
                      <a:pt x="35" y="73"/>
                      <a:pt x="35" y="71"/>
                      <a:pt x="36" y="72"/>
                    </a:cubicBezTo>
                    <a:cubicBezTo>
                      <a:pt x="35" y="71"/>
                      <a:pt x="35" y="72"/>
                      <a:pt x="35" y="72"/>
                    </a:cubicBezTo>
                    <a:cubicBezTo>
                      <a:pt x="34" y="72"/>
                      <a:pt x="34" y="71"/>
                      <a:pt x="35" y="71"/>
                    </a:cubicBezTo>
                    <a:cubicBezTo>
                      <a:pt x="35" y="71"/>
                      <a:pt x="35" y="71"/>
                      <a:pt x="35" y="71"/>
                    </a:cubicBezTo>
                    <a:cubicBezTo>
                      <a:pt x="35" y="70"/>
                      <a:pt x="35" y="70"/>
                      <a:pt x="35" y="70"/>
                    </a:cubicBezTo>
                    <a:cubicBezTo>
                      <a:pt x="37" y="71"/>
                      <a:pt x="37" y="71"/>
                      <a:pt x="37" y="71"/>
                    </a:cubicBezTo>
                    <a:cubicBezTo>
                      <a:pt x="38" y="70"/>
                      <a:pt x="39" y="69"/>
                      <a:pt x="40" y="68"/>
                    </a:cubicBezTo>
                    <a:cubicBezTo>
                      <a:pt x="41" y="69"/>
                      <a:pt x="42" y="67"/>
                      <a:pt x="42" y="68"/>
                    </a:cubicBezTo>
                    <a:cubicBezTo>
                      <a:pt x="43" y="67"/>
                      <a:pt x="41" y="67"/>
                      <a:pt x="41" y="66"/>
                    </a:cubicBezTo>
                    <a:cubicBezTo>
                      <a:pt x="42" y="66"/>
                      <a:pt x="42" y="66"/>
                      <a:pt x="42" y="66"/>
                    </a:cubicBezTo>
                    <a:cubicBezTo>
                      <a:pt x="42" y="67"/>
                      <a:pt x="42" y="67"/>
                      <a:pt x="42" y="67"/>
                    </a:cubicBezTo>
                    <a:cubicBezTo>
                      <a:pt x="43" y="66"/>
                      <a:pt x="43" y="66"/>
                      <a:pt x="43" y="66"/>
                    </a:cubicBezTo>
                    <a:cubicBezTo>
                      <a:pt x="43" y="67"/>
                      <a:pt x="43" y="67"/>
                      <a:pt x="43" y="67"/>
                    </a:cubicBezTo>
                    <a:cubicBezTo>
                      <a:pt x="44" y="65"/>
                      <a:pt x="46" y="67"/>
                      <a:pt x="47" y="65"/>
                    </a:cubicBezTo>
                    <a:cubicBezTo>
                      <a:pt x="46" y="65"/>
                      <a:pt x="46" y="65"/>
                      <a:pt x="46" y="65"/>
                    </a:cubicBezTo>
                    <a:cubicBezTo>
                      <a:pt x="48" y="63"/>
                      <a:pt x="48" y="65"/>
                      <a:pt x="49" y="64"/>
                    </a:cubicBezTo>
                    <a:cubicBezTo>
                      <a:pt x="49" y="65"/>
                      <a:pt x="49" y="65"/>
                      <a:pt x="49" y="65"/>
                    </a:cubicBezTo>
                    <a:cubicBezTo>
                      <a:pt x="50" y="64"/>
                      <a:pt x="50" y="64"/>
                      <a:pt x="51" y="64"/>
                    </a:cubicBezTo>
                    <a:cubicBezTo>
                      <a:pt x="51" y="65"/>
                      <a:pt x="50" y="65"/>
                      <a:pt x="50" y="65"/>
                    </a:cubicBezTo>
                    <a:cubicBezTo>
                      <a:pt x="50" y="65"/>
                      <a:pt x="52" y="65"/>
                      <a:pt x="51" y="64"/>
                    </a:cubicBezTo>
                    <a:cubicBezTo>
                      <a:pt x="53" y="64"/>
                      <a:pt x="53" y="64"/>
                      <a:pt x="53" y="64"/>
                    </a:cubicBezTo>
                    <a:cubicBezTo>
                      <a:pt x="53" y="64"/>
                      <a:pt x="52" y="64"/>
                      <a:pt x="52" y="63"/>
                    </a:cubicBezTo>
                    <a:cubicBezTo>
                      <a:pt x="57" y="62"/>
                      <a:pt x="57" y="62"/>
                      <a:pt x="57" y="62"/>
                    </a:cubicBezTo>
                    <a:cubicBezTo>
                      <a:pt x="57" y="62"/>
                      <a:pt x="57" y="62"/>
                      <a:pt x="57" y="62"/>
                    </a:cubicBezTo>
                    <a:cubicBezTo>
                      <a:pt x="58" y="61"/>
                      <a:pt x="59" y="63"/>
                      <a:pt x="61" y="6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Rectangle 635"/>
              <p:cNvSpPr>
                <a:spLocks noChangeArrowheads="1"/>
              </p:cNvSpPr>
              <p:nvPr/>
            </p:nvSpPr>
            <p:spPr bwMode="auto">
              <a:xfrm>
                <a:off x="3046" y="1692"/>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636"/>
              <p:cNvSpPr>
                <a:spLocks/>
              </p:cNvSpPr>
              <p:nvPr/>
            </p:nvSpPr>
            <p:spPr bwMode="auto">
              <a:xfrm>
                <a:off x="3050" y="168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637"/>
              <p:cNvSpPr>
                <a:spLocks/>
              </p:cNvSpPr>
              <p:nvPr/>
            </p:nvSpPr>
            <p:spPr bwMode="auto">
              <a:xfrm>
                <a:off x="3051" y="168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638"/>
              <p:cNvSpPr>
                <a:spLocks/>
              </p:cNvSpPr>
              <p:nvPr/>
            </p:nvSpPr>
            <p:spPr bwMode="auto">
              <a:xfrm>
                <a:off x="3053" y="169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639"/>
              <p:cNvSpPr>
                <a:spLocks/>
              </p:cNvSpPr>
              <p:nvPr/>
            </p:nvSpPr>
            <p:spPr bwMode="auto">
              <a:xfrm>
                <a:off x="3055" y="168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640"/>
              <p:cNvSpPr>
                <a:spLocks/>
              </p:cNvSpPr>
              <p:nvPr/>
            </p:nvSpPr>
            <p:spPr bwMode="auto">
              <a:xfrm>
                <a:off x="3056" y="168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641"/>
              <p:cNvSpPr>
                <a:spLocks/>
              </p:cNvSpPr>
              <p:nvPr/>
            </p:nvSpPr>
            <p:spPr bwMode="auto">
              <a:xfrm>
                <a:off x="3048" y="1694"/>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Rectangle 642"/>
              <p:cNvSpPr>
                <a:spLocks noChangeArrowheads="1"/>
              </p:cNvSpPr>
              <p:nvPr/>
            </p:nvSpPr>
            <p:spPr bwMode="auto">
              <a:xfrm>
                <a:off x="3056" y="1689"/>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643"/>
              <p:cNvSpPr>
                <a:spLocks/>
              </p:cNvSpPr>
              <p:nvPr/>
            </p:nvSpPr>
            <p:spPr bwMode="auto">
              <a:xfrm>
                <a:off x="3055" y="168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644"/>
              <p:cNvSpPr>
                <a:spLocks/>
              </p:cNvSpPr>
              <p:nvPr/>
            </p:nvSpPr>
            <p:spPr bwMode="auto">
              <a:xfrm>
                <a:off x="3058" y="169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Rectangle 645"/>
              <p:cNvSpPr>
                <a:spLocks noChangeArrowheads="1"/>
              </p:cNvSpPr>
              <p:nvPr/>
            </p:nvSpPr>
            <p:spPr bwMode="auto">
              <a:xfrm>
                <a:off x="3056" y="168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Rectangle 646"/>
              <p:cNvSpPr>
                <a:spLocks noChangeArrowheads="1"/>
              </p:cNvSpPr>
              <p:nvPr/>
            </p:nvSpPr>
            <p:spPr bwMode="auto">
              <a:xfrm>
                <a:off x="3054" y="169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647"/>
              <p:cNvSpPr>
                <a:spLocks/>
              </p:cNvSpPr>
              <p:nvPr/>
            </p:nvSpPr>
            <p:spPr bwMode="auto">
              <a:xfrm>
                <a:off x="3060" y="16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648"/>
              <p:cNvSpPr>
                <a:spLocks/>
              </p:cNvSpPr>
              <p:nvPr/>
            </p:nvSpPr>
            <p:spPr bwMode="auto">
              <a:xfrm>
                <a:off x="2805" y="142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649"/>
              <p:cNvSpPr>
                <a:spLocks/>
              </p:cNvSpPr>
              <p:nvPr/>
            </p:nvSpPr>
            <p:spPr bwMode="auto">
              <a:xfrm>
                <a:off x="2812" y="14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650"/>
              <p:cNvSpPr>
                <a:spLocks/>
              </p:cNvSpPr>
              <p:nvPr/>
            </p:nvSpPr>
            <p:spPr bwMode="auto">
              <a:xfrm>
                <a:off x="2805" y="1419"/>
                <a:ext cx="1" cy="1"/>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lnTo>
                      <a:pt x="0" y="1"/>
                    </a:ln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651"/>
              <p:cNvSpPr>
                <a:spLocks/>
              </p:cNvSpPr>
              <p:nvPr/>
            </p:nvSpPr>
            <p:spPr bwMode="auto">
              <a:xfrm>
                <a:off x="2785" y="143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652"/>
              <p:cNvSpPr>
                <a:spLocks/>
              </p:cNvSpPr>
              <p:nvPr/>
            </p:nvSpPr>
            <p:spPr bwMode="auto">
              <a:xfrm>
                <a:off x="2800" y="141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653"/>
              <p:cNvSpPr>
                <a:spLocks/>
              </p:cNvSpPr>
              <p:nvPr/>
            </p:nvSpPr>
            <p:spPr bwMode="auto">
              <a:xfrm>
                <a:off x="2811" y="14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654"/>
              <p:cNvSpPr>
                <a:spLocks/>
              </p:cNvSpPr>
              <p:nvPr/>
            </p:nvSpPr>
            <p:spPr bwMode="auto">
              <a:xfrm>
                <a:off x="2816" y="140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655"/>
              <p:cNvSpPr>
                <a:spLocks/>
              </p:cNvSpPr>
              <p:nvPr/>
            </p:nvSpPr>
            <p:spPr bwMode="auto">
              <a:xfrm>
                <a:off x="2813" y="141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656"/>
              <p:cNvSpPr>
                <a:spLocks/>
              </p:cNvSpPr>
              <p:nvPr/>
            </p:nvSpPr>
            <p:spPr bwMode="auto">
              <a:xfrm>
                <a:off x="2813" y="141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657"/>
              <p:cNvSpPr>
                <a:spLocks/>
              </p:cNvSpPr>
              <p:nvPr/>
            </p:nvSpPr>
            <p:spPr bwMode="auto">
              <a:xfrm>
                <a:off x="2754" y="145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658"/>
              <p:cNvSpPr>
                <a:spLocks/>
              </p:cNvSpPr>
              <p:nvPr/>
            </p:nvSpPr>
            <p:spPr bwMode="auto">
              <a:xfrm>
                <a:off x="2796" y="142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659"/>
              <p:cNvSpPr>
                <a:spLocks/>
              </p:cNvSpPr>
              <p:nvPr/>
            </p:nvSpPr>
            <p:spPr bwMode="auto">
              <a:xfrm>
                <a:off x="2755" y="1456"/>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660"/>
              <p:cNvSpPr>
                <a:spLocks/>
              </p:cNvSpPr>
              <p:nvPr/>
            </p:nvSpPr>
            <p:spPr bwMode="auto">
              <a:xfrm>
                <a:off x="2808" y="1422"/>
                <a:ext cx="1" cy="1"/>
              </a:xfrm>
              <a:custGeom>
                <a:avLst/>
                <a:gdLst>
                  <a:gd name="T0" fmla="*/ 2 w 3"/>
                  <a:gd name="T1" fmla="*/ 0 h 3"/>
                  <a:gd name="T2" fmla="*/ 1 w 3"/>
                  <a:gd name="T3" fmla="*/ 3 h 3"/>
                  <a:gd name="T4" fmla="*/ 2 w 3"/>
                  <a:gd name="T5" fmla="*/ 0 h 3"/>
                </a:gdLst>
                <a:ahLst/>
                <a:cxnLst>
                  <a:cxn ang="0">
                    <a:pos x="T0" y="T1"/>
                  </a:cxn>
                  <a:cxn ang="0">
                    <a:pos x="T2" y="T3"/>
                  </a:cxn>
                  <a:cxn ang="0">
                    <a:pos x="T4" y="T5"/>
                  </a:cxn>
                </a:cxnLst>
                <a:rect l="0" t="0" r="r" b="b"/>
                <a:pathLst>
                  <a:path w="3" h="3">
                    <a:moveTo>
                      <a:pt x="2" y="0"/>
                    </a:moveTo>
                    <a:cubicBezTo>
                      <a:pt x="2" y="1"/>
                      <a:pt x="0" y="2"/>
                      <a:pt x="1" y="3"/>
                    </a:cubicBezTo>
                    <a:cubicBezTo>
                      <a:pt x="2" y="2"/>
                      <a:pt x="3" y="1"/>
                      <a:pt x="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661"/>
              <p:cNvSpPr>
                <a:spLocks/>
              </p:cNvSpPr>
              <p:nvPr/>
            </p:nvSpPr>
            <p:spPr bwMode="auto">
              <a:xfrm>
                <a:off x="2790" y="141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Rectangle 662"/>
              <p:cNvSpPr>
                <a:spLocks noChangeArrowheads="1"/>
              </p:cNvSpPr>
              <p:nvPr/>
            </p:nvSpPr>
            <p:spPr bwMode="auto">
              <a:xfrm>
                <a:off x="2756" y="145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Rectangle 663"/>
              <p:cNvSpPr>
                <a:spLocks noChangeArrowheads="1"/>
              </p:cNvSpPr>
              <p:nvPr/>
            </p:nvSpPr>
            <p:spPr bwMode="auto">
              <a:xfrm>
                <a:off x="2774" y="143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664"/>
              <p:cNvSpPr>
                <a:spLocks/>
              </p:cNvSpPr>
              <p:nvPr/>
            </p:nvSpPr>
            <p:spPr bwMode="auto">
              <a:xfrm>
                <a:off x="2773" y="1435"/>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665"/>
              <p:cNvSpPr>
                <a:spLocks/>
              </p:cNvSpPr>
              <p:nvPr/>
            </p:nvSpPr>
            <p:spPr bwMode="auto">
              <a:xfrm>
                <a:off x="2754" y="145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666"/>
              <p:cNvSpPr>
                <a:spLocks/>
              </p:cNvSpPr>
              <p:nvPr/>
            </p:nvSpPr>
            <p:spPr bwMode="auto">
              <a:xfrm>
                <a:off x="2775" y="144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667"/>
              <p:cNvSpPr>
                <a:spLocks/>
              </p:cNvSpPr>
              <p:nvPr/>
            </p:nvSpPr>
            <p:spPr bwMode="auto">
              <a:xfrm>
                <a:off x="2801" y="141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Rectangle 668"/>
              <p:cNvSpPr>
                <a:spLocks noChangeArrowheads="1"/>
              </p:cNvSpPr>
              <p:nvPr/>
            </p:nvSpPr>
            <p:spPr bwMode="auto">
              <a:xfrm>
                <a:off x="2796" y="142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669"/>
              <p:cNvSpPr>
                <a:spLocks/>
              </p:cNvSpPr>
              <p:nvPr/>
            </p:nvSpPr>
            <p:spPr bwMode="auto">
              <a:xfrm>
                <a:off x="2796" y="1425"/>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670"/>
              <p:cNvSpPr>
                <a:spLocks/>
              </p:cNvSpPr>
              <p:nvPr/>
            </p:nvSpPr>
            <p:spPr bwMode="auto">
              <a:xfrm>
                <a:off x="2795" y="142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Rectangle 671"/>
              <p:cNvSpPr>
                <a:spLocks noChangeArrowheads="1"/>
              </p:cNvSpPr>
              <p:nvPr/>
            </p:nvSpPr>
            <p:spPr bwMode="auto">
              <a:xfrm>
                <a:off x="2805" y="141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672"/>
              <p:cNvSpPr>
                <a:spLocks/>
              </p:cNvSpPr>
              <p:nvPr/>
            </p:nvSpPr>
            <p:spPr bwMode="auto">
              <a:xfrm>
                <a:off x="2803" y="14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Rectangle 673"/>
              <p:cNvSpPr>
                <a:spLocks noChangeArrowheads="1"/>
              </p:cNvSpPr>
              <p:nvPr/>
            </p:nvSpPr>
            <p:spPr bwMode="auto">
              <a:xfrm>
                <a:off x="2791" y="143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674"/>
              <p:cNvSpPr>
                <a:spLocks/>
              </p:cNvSpPr>
              <p:nvPr/>
            </p:nvSpPr>
            <p:spPr bwMode="auto">
              <a:xfrm>
                <a:off x="2754" y="1397"/>
                <a:ext cx="65" cy="60"/>
              </a:xfrm>
              <a:custGeom>
                <a:avLst/>
                <a:gdLst>
                  <a:gd name="T0" fmla="*/ 71 w 192"/>
                  <a:gd name="T1" fmla="*/ 116 h 176"/>
                  <a:gd name="T2" fmla="*/ 88 w 192"/>
                  <a:gd name="T3" fmla="*/ 140 h 176"/>
                  <a:gd name="T4" fmla="*/ 99 w 192"/>
                  <a:gd name="T5" fmla="*/ 125 h 176"/>
                  <a:gd name="T6" fmla="*/ 109 w 192"/>
                  <a:gd name="T7" fmla="*/ 109 h 176"/>
                  <a:gd name="T8" fmla="*/ 114 w 192"/>
                  <a:gd name="T9" fmla="*/ 100 h 176"/>
                  <a:gd name="T10" fmla="*/ 121 w 192"/>
                  <a:gd name="T11" fmla="*/ 88 h 176"/>
                  <a:gd name="T12" fmla="*/ 126 w 192"/>
                  <a:gd name="T13" fmla="*/ 82 h 176"/>
                  <a:gd name="T14" fmla="*/ 134 w 192"/>
                  <a:gd name="T15" fmla="*/ 73 h 176"/>
                  <a:gd name="T16" fmla="*/ 146 w 192"/>
                  <a:gd name="T17" fmla="*/ 58 h 176"/>
                  <a:gd name="T18" fmla="*/ 154 w 192"/>
                  <a:gd name="T19" fmla="*/ 46 h 176"/>
                  <a:gd name="T20" fmla="*/ 163 w 192"/>
                  <a:gd name="T21" fmla="*/ 29 h 176"/>
                  <a:gd name="T22" fmla="*/ 171 w 192"/>
                  <a:gd name="T23" fmla="*/ 19 h 176"/>
                  <a:gd name="T24" fmla="*/ 156 w 192"/>
                  <a:gd name="T25" fmla="*/ 27 h 176"/>
                  <a:gd name="T26" fmla="*/ 149 w 192"/>
                  <a:gd name="T27" fmla="*/ 42 h 176"/>
                  <a:gd name="T28" fmla="*/ 145 w 192"/>
                  <a:gd name="T29" fmla="*/ 62 h 176"/>
                  <a:gd name="T30" fmla="*/ 138 w 192"/>
                  <a:gd name="T31" fmla="*/ 81 h 176"/>
                  <a:gd name="T32" fmla="*/ 149 w 192"/>
                  <a:gd name="T33" fmla="*/ 84 h 176"/>
                  <a:gd name="T34" fmla="*/ 155 w 192"/>
                  <a:gd name="T35" fmla="*/ 80 h 176"/>
                  <a:gd name="T36" fmla="*/ 159 w 192"/>
                  <a:gd name="T37" fmla="*/ 70 h 176"/>
                  <a:gd name="T38" fmla="*/ 166 w 192"/>
                  <a:gd name="T39" fmla="*/ 63 h 176"/>
                  <a:gd name="T40" fmla="*/ 169 w 192"/>
                  <a:gd name="T41" fmla="*/ 56 h 176"/>
                  <a:gd name="T42" fmla="*/ 183 w 192"/>
                  <a:gd name="T43" fmla="*/ 35 h 176"/>
                  <a:gd name="T44" fmla="*/ 191 w 192"/>
                  <a:gd name="T45" fmla="*/ 24 h 176"/>
                  <a:gd name="T46" fmla="*/ 182 w 192"/>
                  <a:gd name="T47" fmla="*/ 29 h 176"/>
                  <a:gd name="T48" fmla="*/ 176 w 192"/>
                  <a:gd name="T49" fmla="*/ 38 h 176"/>
                  <a:gd name="T50" fmla="*/ 170 w 192"/>
                  <a:gd name="T51" fmla="*/ 44 h 176"/>
                  <a:gd name="T52" fmla="*/ 158 w 192"/>
                  <a:gd name="T53" fmla="*/ 61 h 176"/>
                  <a:gd name="T54" fmla="*/ 151 w 192"/>
                  <a:gd name="T55" fmla="*/ 70 h 176"/>
                  <a:gd name="T56" fmla="*/ 150 w 192"/>
                  <a:gd name="T57" fmla="*/ 76 h 176"/>
                  <a:gd name="T58" fmla="*/ 156 w 192"/>
                  <a:gd name="T59" fmla="*/ 61 h 176"/>
                  <a:gd name="T60" fmla="*/ 161 w 192"/>
                  <a:gd name="T61" fmla="*/ 48 h 176"/>
                  <a:gd name="T62" fmla="*/ 166 w 192"/>
                  <a:gd name="T63" fmla="*/ 33 h 176"/>
                  <a:gd name="T64" fmla="*/ 172 w 192"/>
                  <a:gd name="T65" fmla="*/ 19 h 176"/>
                  <a:gd name="T66" fmla="*/ 158 w 192"/>
                  <a:gd name="T67" fmla="*/ 11 h 176"/>
                  <a:gd name="T68" fmla="*/ 140 w 192"/>
                  <a:gd name="T69" fmla="*/ 39 h 176"/>
                  <a:gd name="T70" fmla="*/ 127 w 192"/>
                  <a:gd name="T71" fmla="*/ 54 h 176"/>
                  <a:gd name="T72" fmla="*/ 117 w 192"/>
                  <a:gd name="T73" fmla="*/ 69 h 176"/>
                  <a:gd name="T74" fmla="*/ 105 w 192"/>
                  <a:gd name="T75" fmla="*/ 81 h 176"/>
                  <a:gd name="T76" fmla="*/ 92 w 192"/>
                  <a:gd name="T77" fmla="*/ 99 h 176"/>
                  <a:gd name="T78" fmla="*/ 78 w 192"/>
                  <a:gd name="T79" fmla="*/ 117 h 176"/>
                  <a:gd name="T80" fmla="*/ 100 w 192"/>
                  <a:gd name="T81" fmla="*/ 114 h 176"/>
                  <a:gd name="T82" fmla="*/ 124 w 192"/>
                  <a:gd name="T83" fmla="*/ 75 h 176"/>
                  <a:gd name="T84" fmla="*/ 130 w 192"/>
                  <a:gd name="T85" fmla="*/ 57 h 176"/>
                  <a:gd name="T86" fmla="*/ 107 w 192"/>
                  <a:gd name="T87" fmla="*/ 43 h 176"/>
                  <a:gd name="T88" fmla="*/ 74 w 192"/>
                  <a:gd name="T89" fmla="*/ 92 h 176"/>
                  <a:gd name="T90" fmla="*/ 52 w 192"/>
                  <a:gd name="T91" fmla="*/ 124 h 176"/>
                  <a:gd name="T92" fmla="*/ 34 w 192"/>
                  <a:gd name="T93" fmla="*/ 147 h 176"/>
                  <a:gd name="T94" fmla="*/ 54 w 192"/>
                  <a:gd name="T95" fmla="*/ 157 h 176"/>
                  <a:gd name="T96" fmla="*/ 66 w 192"/>
                  <a:gd name="T97" fmla="*/ 135 h 176"/>
                  <a:gd name="T98" fmla="*/ 84 w 192"/>
                  <a:gd name="T99" fmla="*/ 97 h 176"/>
                  <a:gd name="T100" fmla="*/ 2 w 192"/>
                  <a:gd name="T101" fmla="*/ 172 h 176"/>
                  <a:gd name="T102" fmla="*/ 7 w 192"/>
                  <a:gd name="T103" fmla="*/ 168 h 176"/>
                  <a:gd name="T104" fmla="*/ 13 w 192"/>
                  <a:gd name="T105" fmla="*/ 166 h 176"/>
                  <a:gd name="T106" fmla="*/ 27 w 192"/>
                  <a:gd name="T107" fmla="*/ 150 h 176"/>
                  <a:gd name="T108" fmla="*/ 73 w 192"/>
                  <a:gd name="T109" fmla="*/ 112 h 176"/>
                  <a:gd name="T110" fmla="*/ 59 w 192"/>
                  <a:gd name="T111" fmla="*/ 100 h 176"/>
                  <a:gd name="T112" fmla="*/ 53 w 192"/>
                  <a:gd name="T113" fmla="*/ 161 h 176"/>
                  <a:gd name="T114" fmla="*/ 64 w 192"/>
                  <a:gd name="T115" fmla="*/ 146 h 176"/>
                  <a:gd name="T116" fmla="*/ 86 w 192"/>
                  <a:gd name="T117" fmla="*/ 114 h 176"/>
                  <a:gd name="T118" fmla="*/ 114 w 192"/>
                  <a:gd name="T119" fmla="*/ 75 h 176"/>
                  <a:gd name="T120" fmla="*/ 129 w 192"/>
                  <a:gd name="T121" fmla="*/ 52 h 176"/>
                  <a:gd name="T122" fmla="*/ 105 w 192"/>
                  <a:gd name="T123" fmla="*/ 62 h 176"/>
                  <a:gd name="T124" fmla="*/ 97 w 192"/>
                  <a:gd name="T125" fmla="*/ 7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 h="176">
                    <a:moveTo>
                      <a:pt x="93" y="79"/>
                    </a:moveTo>
                    <a:cubicBezTo>
                      <a:pt x="89" y="86"/>
                      <a:pt x="84" y="96"/>
                      <a:pt x="79" y="104"/>
                    </a:cubicBezTo>
                    <a:cubicBezTo>
                      <a:pt x="79" y="106"/>
                      <a:pt x="77" y="109"/>
                      <a:pt x="76" y="112"/>
                    </a:cubicBezTo>
                    <a:cubicBezTo>
                      <a:pt x="74" y="111"/>
                      <a:pt x="74" y="111"/>
                      <a:pt x="74" y="111"/>
                    </a:cubicBezTo>
                    <a:cubicBezTo>
                      <a:pt x="74" y="114"/>
                      <a:pt x="74" y="114"/>
                      <a:pt x="74" y="114"/>
                    </a:cubicBezTo>
                    <a:cubicBezTo>
                      <a:pt x="73" y="114"/>
                      <a:pt x="74" y="112"/>
                      <a:pt x="73" y="113"/>
                    </a:cubicBezTo>
                    <a:cubicBezTo>
                      <a:pt x="73" y="114"/>
                      <a:pt x="73" y="114"/>
                      <a:pt x="73" y="114"/>
                    </a:cubicBezTo>
                    <a:cubicBezTo>
                      <a:pt x="73" y="114"/>
                      <a:pt x="70" y="121"/>
                      <a:pt x="71" y="116"/>
                    </a:cubicBezTo>
                    <a:cubicBezTo>
                      <a:pt x="67" y="126"/>
                      <a:pt x="67" y="126"/>
                      <a:pt x="67" y="126"/>
                    </a:cubicBezTo>
                    <a:cubicBezTo>
                      <a:pt x="66" y="126"/>
                      <a:pt x="66" y="126"/>
                      <a:pt x="66" y="126"/>
                    </a:cubicBezTo>
                    <a:cubicBezTo>
                      <a:pt x="66" y="126"/>
                      <a:pt x="66" y="126"/>
                      <a:pt x="66" y="126"/>
                    </a:cubicBezTo>
                    <a:cubicBezTo>
                      <a:pt x="66" y="126"/>
                      <a:pt x="66" y="126"/>
                      <a:pt x="66" y="126"/>
                    </a:cubicBezTo>
                    <a:cubicBezTo>
                      <a:pt x="66" y="126"/>
                      <a:pt x="66" y="126"/>
                      <a:pt x="66" y="126"/>
                    </a:cubicBezTo>
                    <a:cubicBezTo>
                      <a:pt x="66" y="126"/>
                      <a:pt x="66" y="126"/>
                      <a:pt x="66" y="126"/>
                    </a:cubicBezTo>
                    <a:cubicBezTo>
                      <a:pt x="62" y="123"/>
                      <a:pt x="106" y="153"/>
                      <a:pt x="88" y="140"/>
                    </a:cubicBezTo>
                    <a:cubicBezTo>
                      <a:pt x="88" y="140"/>
                      <a:pt x="88" y="140"/>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8" y="139"/>
                      <a:pt x="88" y="139"/>
                      <a:pt x="88" y="139"/>
                    </a:cubicBezTo>
                    <a:cubicBezTo>
                      <a:pt x="88" y="138"/>
                      <a:pt x="89" y="138"/>
                      <a:pt x="90" y="137"/>
                    </a:cubicBezTo>
                    <a:cubicBezTo>
                      <a:pt x="90" y="137"/>
                      <a:pt x="89" y="138"/>
                      <a:pt x="90" y="138"/>
                    </a:cubicBezTo>
                    <a:cubicBezTo>
                      <a:pt x="96" y="133"/>
                      <a:pt x="94" y="129"/>
                      <a:pt x="99" y="125"/>
                    </a:cubicBezTo>
                    <a:cubicBezTo>
                      <a:pt x="98" y="126"/>
                      <a:pt x="98" y="126"/>
                      <a:pt x="98" y="126"/>
                    </a:cubicBezTo>
                    <a:cubicBezTo>
                      <a:pt x="99" y="124"/>
                      <a:pt x="100" y="123"/>
                      <a:pt x="100" y="123"/>
                    </a:cubicBezTo>
                    <a:cubicBezTo>
                      <a:pt x="98" y="122"/>
                      <a:pt x="100" y="124"/>
                      <a:pt x="98" y="125"/>
                    </a:cubicBezTo>
                    <a:cubicBezTo>
                      <a:pt x="97" y="124"/>
                      <a:pt x="99" y="123"/>
                      <a:pt x="98" y="122"/>
                    </a:cubicBezTo>
                    <a:cubicBezTo>
                      <a:pt x="99" y="121"/>
                      <a:pt x="99" y="120"/>
                      <a:pt x="100" y="119"/>
                    </a:cubicBezTo>
                    <a:cubicBezTo>
                      <a:pt x="102" y="118"/>
                      <a:pt x="104" y="115"/>
                      <a:pt x="106" y="114"/>
                    </a:cubicBezTo>
                    <a:cubicBezTo>
                      <a:pt x="106" y="113"/>
                      <a:pt x="106" y="112"/>
                      <a:pt x="107" y="110"/>
                    </a:cubicBezTo>
                    <a:cubicBezTo>
                      <a:pt x="109" y="109"/>
                      <a:pt x="108" y="111"/>
                      <a:pt x="109" y="109"/>
                    </a:cubicBezTo>
                    <a:cubicBezTo>
                      <a:pt x="109" y="108"/>
                      <a:pt x="109" y="108"/>
                      <a:pt x="109" y="108"/>
                    </a:cubicBezTo>
                    <a:cubicBezTo>
                      <a:pt x="110" y="107"/>
                      <a:pt x="110" y="107"/>
                      <a:pt x="110" y="108"/>
                    </a:cubicBezTo>
                    <a:cubicBezTo>
                      <a:pt x="111" y="106"/>
                      <a:pt x="110" y="106"/>
                      <a:pt x="112" y="104"/>
                    </a:cubicBezTo>
                    <a:cubicBezTo>
                      <a:pt x="112" y="106"/>
                      <a:pt x="112" y="106"/>
                      <a:pt x="112" y="106"/>
                    </a:cubicBezTo>
                    <a:cubicBezTo>
                      <a:pt x="115" y="101"/>
                      <a:pt x="115" y="101"/>
                      <a:pt x="115" y="101"/>
                    </a:cubicBezTo>
                    <a:cubicBezTo>
                      <a:pt x="115" y="102"/>
                      <a:pt x="115" y="103"/>
                      <a:pt x="114" y="103"/>
                    </a:cubicBezTo>
                    <a:cubicBezTo>
                      <a:pt x="116" y="103"/>
                      <a:pt x="115" y="101"/>
                      <a:pt x="116" y="100"/>
                    </a:cubicBezTo>
                    <a:cubicBezTo>
                      <a:pt x="115" y="100"/>
                      <a:pt x="114" y="102"/>
                      <a:pt x="114" y="100"/>
                    </a:cubicBezTo>
                    <a:cubicBezTo>
                      <a:pt x="115" y="100"/>
                      <a:pt x="115" y="98"/>
                      <a:pt x="116" y="98"/>
                    </a:cubicBezTo>
                    <a:cubicBezTo>
                      <a:pt x="116" y="99"/>
                      <a:pt x="116" y="99"/>
                      <a:pt x="116" y="99"/>
                    </a:cubicBezTo>
                    <a:cubicBezTo>
                      <a:pt x="117" y="97"/>
                      <a:pt x="116" y="97"/>
                      <a:pt x="118" y="95"/>
                    </a:cubicBezTo>
                    <a:cubicBezTo>
                      <a:pt x="118" y="96"/>
                      <a:pt x="118" y="96"/>
                      <a:pt x="118" y="96"/>
                    </a:cubicBezTo>
                    <a:cubicBezTo>
                      <a:pt x="119" y="93"/>
                      <a:pt x="121" y="92"/>
                      <a:pt x="123" y="90"/>
                    </a:cubicBezTo>
                    <a:cubicBezTo>
                      <a:pt x="122" y="90"/>
                      <a:pt x="122" y="90"/>
                      <a:pt x="122" y="90"/>
                    </a:cubicBezTo>
                    <a:cubicBezTo>
                      <a:pt x="123" y="88"/>
                      <a:pt x="123" y="88"/>
                      <a:pt x="123" y="88"/>
                    </a:cubicBezTo>
                    <a:cubicBezTo>
                      <a:pt x="122" y="89"/>
                      <a:pt x="122" y="88"/>
                      <a:pt x="121" y="88"/>
                    </a:cubicBezTo>
                    <a:cubicBezTo>
                      <a:pt x="123" y="87"/>
                      <a:pt x="122" y="85"/>
                      <a:pt x="124" y="82"/>
                    </a:cubicBezTo>
                    <a:cubicBezTo>
                      <a:pt x="125" y="83"/>
                      <a:pt x="125" y="84"/>
                      <a:pt x="124" y="84"/>
                    </a:cubicBezTo>
                    <a:cubicBezTo>
                      <a:pt x="124" y="86"/>
                      <a:pt x="125" y="87"/>
                      <a:pt x="124" y="89"/>
                    </a:cubicBezTo>
                    <a:cubicBezTo>
                      <a:pt x="125" y="87"/>
                      <a:pt x="126" y="86"/>
                      <a:pt x="126" y="87"/>
                    </a:cubicBezTo>
                    <a:cubicBezTo>
                      <a:pt x="125" y="86"/>
                      <a:pt x="125" y="86"/>
                      <a:pt x="125" y="86"/>
                    </a:cubicBezTo>
                    <a:cubicBezTo>
                      <a:pt x="126" y="84"/>
                      <a:pt x="126" y="84"/>
                      <a:pt x="126" y="84"/>
                    </a:cubicBezTo>
                    <a:cubicBezTo>
                      <a:pt x="126" y="83"/>
                      <a:pt x="124" y="84"/>
                      <a:pt x="125" y="83"/>
                    </a:cubicBezTo>
                    <a:cubicBezTo>
                      <a:pt x="126" y="81"/>
                      <a:pt x="127" y="83"/>
                      <a:pt x="126" y="82"/>
                    </a:cubicBezTo>
                    <a:cubicBezTo>
                      <a:pt x="128" y="79"/>
                      <a:pt x="126" y="80"/>
                      <a:pt x="128" y="78"/>
                    </a:cubicBezTo>
                    <a:cubicBezTo>
                      <a:pt x="127" y="79"/>
                      <a:pt x="127" y="79"/>
                      <a:pt x="127" y="79"/>
                    </a:cubicBezTo>
                    <a:cubicBezTo>
                      <a:pt x="129" y="78"/>
                      <a:pt x="130" y="75"/>
                      <a:pt x="132" y="76"/>
                    </a:cubicBezTo>
                    <a:cubicBezTo>
                      <a:pt x="132" y="77"/>
                      <a:pt x="132" y="77"/>
                      <a:pt x="132" y="77"/>
                    </a:cubicBezTo>
                    <a:cubicBezTo>
                      <a:pt x="131" y="77"/>
                      <a:pt x="131" y="77"/>
                      <a:pt x="131" y="77"/>
                    </a:cubicBezTo>
                    <a:cubicBezTo>
                      <a:pt x="131" y="79"/>
                      <a:pt x="132" y="75"/>
                      <a:pt x="133" y="76"/>
                    </a:cubicBezTo>
                    <a:cubicBezTo>
                      <a:pt x="132" y="76"/>
                      <a:pt x="134" y="74"/>
                      <a:pt x="135" y="73"/>
                    </a:cubicBezTo>
                    <a:cubicBezTo>
                      <a:pt x="134" y="73"/>
                      <a:pt x="134" y="73"/>
                      <a:pt x="134" y="73"/>
                    </a:cubicBezTo>
                    <a:cubicBezTo>
                      <a:pt x="134" y="68"/>
                      <a:pt x="135" y="74"/>
                      <a:pt x="137" y="70"/>
                    </a:cubicBezTo>
                    <a:cubicBezTo>
                      <a:pt x="138" y="68"/>
                      <a:pt x="137" y="71"/>
                      <a:pt x="137" y="69"/>
                    </a:cubicBezTo>
                    <a:cubicBezTo>
                      <a:pt x="138" y="68"/>
                      <a:pt x="139" y="68"/>
                      <a:pt x="140" y="66"/>
                    </a:cubicBezTo>
                    <a:cubicBezTo>
                      <a:pt x="141" y="65"/>
                      <a:pt x="142" y="64"/>
                      <a:pt x="143" y="65"/>
                    </a:cubicBezTo>
                    <a:cubicBezTo>
                      <a:pt x="144" y="63"/>
                      <a:pt x="146" y="61"/>
                      <a:pt x="146" y="60"/>
                    </a:cubicBezTo>
                    <a:cubicBezTo>
                      <a:pt x="144" y="62"/>
                      <a:pt x="145" y="63"/>
                      <a:pt x="142" y="65"/>
                    </a:cubicBezTo>
                    <a:cubicBezTo>
                      <a:pt x="142" y="63"/>
                      <a:pt x="142" y="63"/>
                      <a:pt x="142" y="63"/>
                    </a:cubicBezTo>
                    <a:cubicBezTo>
                      <a:pt x="143" y="62"/>
                      <a:pt x="145" y="59"/>
                      <a:pt x="146" y="58"/>
                    </a:cubicBezTo>
                    <a:cubicBezTo>
                      <a:pt x="145" y="58"/>
                      <a:pt x="145" y="58"/>
                      <a:pt x="145" y="58"/>
                    </a:cubicBezTo>
                    <a:cubicBezTo>
                      <a:pt x="147" y="55"/>
                      <a:pt x="146" y="54"/>
                      <a:pt x="148" y="52"/>
                    </a:cubicBezTo>
                    <a:cubicBezTo>
                      <a:pt x="149" y="52"/>
                      <a:pt x="148" y="53"/>
                      <a:pt x="147" y="54"/>
                    </a:cubicBezTo>
                    <a:cubicBezTo>
                      <a:pt x="149" y="53"/>
                      <a:pt x="149" y="53"/>
                      <a:pt x="150" y="50"/>
                    </a:cubicBezTo>
                    <a:cubicBezTo>
                      <a:pt x="151" y="51"/>
                      <a:pt x="149" y="52"/>
                      <a:pt x="150" y="53"/>
                    </a:cubicBezTo>
                    <a:cubicBezTo>
                      <a:pt x="151" y="50"/>
                      <a:pt x="151" y="50"/>
                      <a:pt x="151" y="50"/>
                    </a:cubicBezTo>
                    <a:cubicBezTo>
                      <a:pt x="152" y="50"/>
                      <a:pt x="152" y="50"/>
                      <a:pt x="152" y="50"/>
                    </a:cubicBezTo>
                    <a:cubicBezTo>
                      <a:pt x="151" y="49"/>
                      <a:pt x="153" y="48"/>
                      <a:pt x="154" y="46"/>
                    </a:cubicBezTo>
                    <a:cubicBezTo>
                      <a:pt x="157" y="42"/>
                      <a:pt x="156" y="40"/>
                      <a:pt x="156" y="38"/>
                    </a:cubicBezTo>
                    <a:cubicBezTo>
                      <a:pt x="157" y="38"/>
                      <a:pt x="157" y="38"/>
                      <a:pt x="157" y="38"/>
                    </a:cubicBezTo>
                    <a:cubicBezTo>
                      <a:pt x="156" y="38"/>
                      <a:pt x="157" y="38"/>
                      <a:pt x="157" y="39"/>
                    </a:cubicBezTo>
                    <a:cubicBezTo>
                      <a:pt x="158" y="37"/>
                      <a:pt x="160" y="37"/>
                      <a:pt x="160" y="38"/>
                    </a:cubicBezTo>
                    <a:cubicBezTo>
                      <a:pt x="161" y="35"/>
                      <a:pt x="159" y="38"/>
                      <a:pt x="159" y="37"/>
                    </a:cubicBezTo>
                    <a:cubicBezTo>
                      <a:pt x="161" y="34"/>
                      <a:pt x="161" y="34"/>
                      <a:pt x="161" y="34"/>
                    </a:cubicBezTo>
                    <a:cubicBezTo>
                      <a:pt x="161" y="34"/>
                      <a:pt x="160" y="35"/>
                      <a:pt x="160" y="33"/>
                    </a:cubicBezTo>
                    <a:cubicBezTo>
                      <a:pt x="163" y="29"/>
                      <a:pt x="163" y="29"/>
                      <a:pt x="163" y="29"/>
                    </a:cubicBezTo>
                    <a:cubicBezTo>
                      <a:pt x="163" y="30"/>
                      <a:pt x="164" y="29"/>
                      <a:pt x="163" y="31"/>
                    </a:cubicBezTo>
                    <a:cubicBezTo>
                      <a:pt x="164" y="30"/>
                      <a:pt x="165" y="29"/>
                      <a:pt x="165" y="28"/>
                    </a:cubicBezTo>
                    <a:cubicBezTo>
                      <a:pt x="163" y="29"/>
                      <a:pt x="166" y="24"/>
                      <a:pt x="164" y="25"/>
                    </a:cubicBezTo>
                    <a:cubicBezTo>
                      <a:pt x="166" y="24"/>
                      <a:pt x="166" y="24"/>
                      <a:pt x="166" y="24"/>
                    </a:cubicBezTo>
                    <a:cubicBezTo>
                      <a:pt x="166" y="25"/>
                      <a:pt x="166" y="25"/>
                      <a:pt x="166" y="25"/>
                    </a:cubicBezTo>
                    <a:cubicBezTo>
                      <a:pt x="167" y="25"/>
                      <a:pt x="166" y="23"/>
                      <a:pt x="167" y="23"/>
                    </a:cubicBezTo>
                    <a:cubicBezTo>
                      <a:pt x="167" y="22"/>
                      <a:pt x="168" y="20"/>
                      <a:pt x="169" y="21"/>
                    </a:cubicBezTo>
                    <a:cubicBezTo>
                      <a:pt x="169" y="20"/>
                      <a:pt x="170" y="19"/>
                      <a:pt x="171" y="19"/>
                    </a:cubicBezTo>
                    <a:cubicBezTo>
                      <a:pt x="171" y="18"/>
                      <a:pt x="170" y="18"/>
                      <a:pt x="170" y="18"/>
                    </a:cubicBezTo>
                    <a:cubicBezTo>
                      <a:pt x="166" y="15"/>
                      <a:pt x="182" y="20"/>
                      <a:pt x="162" y="10"/>
                    </a:cubicBezTo>
                    <a:cubicBezTo>
                      <a:pt x="161" y="10"/>
                      <a:pt x="159" y="10"/>
                      <a:pt x="159" y="9"/>
                    </a:cubicBezTo>
                    <a:cubicBezTo>
                      <a:pt x="159" y="11"/>
                      <a:pt x="161" y="11"/>
                      <a:pt x="160" y="12"/>
                    </a:cubicBezTo>
                    <a:cubicBezTo>
                      <a:pt x="159" y="11"/>
                      <a:pt x="158" y="15"/>
                      <a:pt x="158" y="13"/>
                    </a:cubicBezTo>
                    <a:cubicBezTo>
                      <a:pt x="156" y="13"/>
                      <a:pt x="155" y="17"/>
                      <a:pt x="155" y="18"/>
                    </a:cubicBezTo>
                    <a:cubicBezTo>
                      <a:pt x="155" y="20"/>
                      <a:pt x="156" y="17"/>
                      <a:pt x="157" y="17"/>
                    </a:cubicBezTo>
                    <a:cubicBezTo>
                      <a:pt x="155" y="22"/>
                      <a:pt x="158" y="23"/>
                      <a:pt x="156" y="27"/>
                    </a:cubicBezTo>
                    <a:cubicBezTo>
                      <a:pt x="156" y="26"/>
                      <a:pt x="156" y="26"/>
                      <a:pt x="156" y="26"/>
                    </a:cubicBezTo>
                    <a:cubicBezTo>
                      <a:pt x="156" y="28"/>
                      <a:pt x="156" y="28"/>
                      <a:pt x="157" y="29"/>
                    </a:cubicBezTo>
                    <a:cubicBezTo>
                      <a:pt x="156" y="29"/>
                      <a:pt x="153" y="31"/>
                      <a:pt x="152" y="35"/>
                    </a:cubicBezTo>
                    <a:cubicBezTo>
                      <a:pt x="152" y="35"/>
                      <a:pt x="154" y="33"/>
                      <a:pt x="154" y="34"/>
                    </a:cubicBezTo>
                    <a:cubicBezTo>
                      <a:pt x="154" y="36"/>
                      <a:pt x="154" y="36"/>
                      <a:pt x="154" y="36"/>
                    </a:cubicBezTo>
                    <a:cubicBezTo>
                      <a:pt x="153" y="36"/>
                      <a:pt x="153" y="36"/>
                      <a:pt x="153" y="36"/>
                    </a:cubicBezTo>
                    <a:cubicBezTo>
                      <a:pt x="153" y="38"/>
                      <a:pt x="150" y="39"/>
                      <a:pt x="152" y="41"/>
                    </a:cubicBezTo>
                    <a:cubicBezTo>
                      <a:pt x="149" y="42"/>
                      <a:pt x="149" y="42"/>
                      <a:pt x="149" y="42"/>
                    </a:cubicBezTo>
                    <a:cubicBezTo>
                      <a:pt x="150" y="42"/>
                      <a:pt x="150" y="42"/>
                      <a:pt x="150" y="42"/>
                    </a:cubicBezTo>
                    <a:cubicBezTo>
                      <a:pt x="151" y="42"/>
                      <a:pt x="150" y="45"/>
                      <a:pt x="150" y="45"/>
                    </a:cubicBezTo>
                    <a:cubicBezTo>
                      <a:pt x="150" y="48"/>
                      <a:pt x="149" y="49"/>
                      <a:pt x="148" y="50"/>
                    </a:cubicBezTo>
                    <a:cubicBezTo>
                      <a:pt x="149" y="49"/>
                      <a:pt x="150" y="49"/>
                      <a:pt x="150" y="51"/>
                    </a:cubicBezTo>
                    <a:cubicBezTo>
                      <a:pt x="148" y="50"/>
                      <a:pt x="148" y="55"/>
                      <a:pt x="147" y="54"/>
                    </a:cubicBezTo>
                    <a:cubicBezTo>
                      <a:pt x="146" y="55"/>
                      <a:pt x="145" y="56"/>
                      <a:pt x="146" y="56"/>
                    </a:cubicBezTo>
                    <a:cubicBezTo>
                      <a:pt x="145" y="56"/>
                      <a:pt x="145" y="56"/>
                      <a:pt x="145" y="56"/>
                    </a:cubicBezTo>
                    <a:cubicBezTo>
                      <a:pt x="147" y="57"/>
                      <a:pt x="146" y="60"/>
                      <a:pt x="145" y="62"/>
                    </a:cubicBezTo>
                    <a:cubicBezTo>
                      <a:pt x="143" y="61"/>
                      <a:pt x="145" y="64"/>
                      <a:pt x="142" y="65"/>
                    </a:cubicBezTo>
                    <a:cubicBezTo>
                      <a:pt x="144" y="65"/>
                      <a:pt x="142" y="69"/>
                      <a:pt x="143" y="69"/>
                    </a:cubicBezTo>
                    <a:cubicBezTo>
                      <a:pt x="142" y="71"/>
                      <a:pt x="141" y="71"/>
                      <a:pt x="140" y="71"/>
                    </a:cubicBezTo>
                    <a:cubicBezTo>
                      <a:pt x="141" y="72"/>
                      <a:pt x="141" y="72"/>
                      <a:pt x="141" y="72"/>
                    </a:cubicBezTo>
                    <a:cubicBezTo>
                      <a:pt x="140" y="72"/>
                      <a:pt x="138" y="75"/>
                      <a:pt x="137" y="77"/>
                    </a:cubicBezTo>
                    <a:cubicBezTo>
                      <a:pt x="138" y="79"/>
                      <a:pt x="138" y="79"/>
                      <a:pt x="138" y="79"/>
                    </a:cubicBezTo>
                    <a:cubicBezTo>
                      <a:pt x="137" y="80"/>
                      <a:pt x="137" y="80"/>
                      <a:pt x="137" y="80"/>
                    </a:cubicBezTo>
                    <a:cubicBezTo>
                      <a:pt x="138" y="80"/>
                      <a:pt x="137" y="82"/>
                      <a:pt x="138" y="81"/>
                    </a:cubicBezTo>
                    <a:cubicBezTo>
                      <a:pt x="138" y="81"/>
                      <a:pt x="138" y="81"/>
                      <a:pt x="138" y="81"/>
                    </a:cubicBezTo>
                    <a:cubicBezTo>
                      <a:pt x="138" y="81"/>
                      <a:pt x="138" y="81"/>
                      <a:pt x="138" y="81"/>
                    </a:cubicBezTo>
                    <a:cubicBezTo>
                      <a:pt x="142" y="84"/>
                      <a:pt x="129" y="75"/>
                      <a:pt x="146" y="88"/>
                    </a:cubicBezTo>
                    <a:cubicBezTo>
                      <a:pt x="146" y="88"/>
                      <a:pt x="146" y="88"/>
                      <a:pt x="146" y="88"/>
                    </a:cubicBezTo>
                    <a:cubicBezTo>
                      <a:pt x="146" y="88"/>
                      <a:pt x="146" y="88"/>
                      <a:pt x="146" y="88"/>
                    </a:cubicBezTo>
                    <a:cubicBezTo>
                      <a:pt x="147" y="87"/>
                      <a:pt x="147" y="87"/>
                      <a:pt x="147" y="87"/>
                    </a:cubicBezTo>
                    <a:cubicBezTo>
                      <a:pt x="146" y="86"/>
                      <a:pt x="148" y="86"/>
                      <a:pt x="149" y="84"/>
                    </a:cubicBezTo>
                    <a:cubicBezTo>
                      <a:pt x="149" y="84"/>
                      <a:pt x="149" y="84"/>
                      <a:pt x="149" y="84"/>
                    </a:cubicBezTo>
                    <a:cubicBezTo>
                      <a:pt x="150" y="84"/>
                      <a:pt x="150" y="84"/>
                      <a:pt x="151" y="84"/>
                    </a:cubicBezTo>
                    <a:cubicBezTo>
                      <a:pt x="150" y="85"/>
                      <a:pt x="152" y="80"/>
                      <a:pt x="149" y="81"/>
                    </a:cubicBezTo>
                    <a:cubicBezTo>
                      <a:pt x="149" y="81"/>
                      <a:pt x="150" y="79"/>
                      <a:pt x="151" y="79"/>
                    </a:cubicBezTo>
                    <a:cubicBezTo>
                      <a:pt x="152" y="79"/>
                      <a:pt x="152" y="79"/>
                      <a:pt x="152" y="79"/>
                    </a:cubicBezTo>
                    <a:cubicBezTo>
                      <a:pt x="152" y="77"/>
                      <a:pt x="152" y="77"/>
                      <a:pt x="152" y="77"/>
                    </a:cubicBezTo>
                    <a:cubicBezTo>
                      <a:pt x="155" y="75"/>
                      <a:pt x="155" y="75"/>
                      <a:pt x="155" y="75"/>
                    </a:cubicBezTo>
                    <a:cubicBezTo>
                      <a:pt x="154" y="76"/>
                      <a:pt x="155" y="79"/>
                      <a:pt x="157" y="76"/>
                    </a:cubicBezTo>
                    <a:cubicBezTo>
                      <a:pt x="155" y="80"/>
                      <a:pt x="155" y="80"/>
                      <a:pt x="155" y="80"/>
                    </a:cubicBezTo>
                    <a:cubicBezTo>
                      <a:pt x="156" y="80"/>
                      <a:pt x="156" y="79"/>
                      <a:pt x="156" y="81"/>
                    </a:cubicBezTo>
                    <a:cubicBezTo>
                      <a:pt x="157" y="78"/>
                      <a:pt x="156" y="79"/>
                      <a:pt x="158" y="77"/>
                    </a:cubicBezTo>
                    <a:cubicBezTo>
                      <a:pt x="158" y="78"/>
                      <a:pt x="159" y="78"/>
                      <a:pt x="161" y="76"/>
                    </a:cubicBezTo>
                    <a:cubicBezTo>
                      <a:pt x="159" y="77"/>
                      <a:pt x="159" y="77"/>
                      <a:pt x="159" y="77"/>
                    </a:cubicBezTo>
                    <a:cubicBezTo>
                      <a:pt x="159" y="76"/>
                      <a:pt x="159" y="76"/>
                      <a:pt x="159" y="76"/>
                    </a:cubicBezTo>
                    <a:cubicBezTo>
                      <a:pt x="158" y="77"/>
                      <a:pt x="158" y="77"/>
                      <a:pt x="158" y="77"/>
                    </a:cubicBezTo>
                    <a:cubicBezTo>
                      <a:pt x="158" y="76"/>
                      <a:pt x="159" y="73"/>
                      <a:pt x="160" y="73"/>
                    </a:cubicBezTo>
                    <a:cubicBezTo>
                      <a:pt x="157" y="75"/>
                      <a:pt x="161" y="69"/>
                      <a:pt x="159" y="70"/>
                    </a:cubicBezTo>
                    <a:cubicBezTo>
                      <a:pt x="159" y="69"/>
                      <a:pt x="160" y="68"/>
                      <a:pt x="161" y="68"/>
                    </a:cubicBezTo>
                    <a:cubicBezTo>
                      <a:pt x="160" y="70"/>
                      <a:pt x="163" y="67"/>
                      <a:pt x="163" y="68"/>
                    </a:cubicBezTo>
                    <a:cubicBezTo>
                      <a:pt x="163" y="67"/>
                      <a:pt x="162" y="69"/>
                      <a:pt x="162" y="68"/>
                    </a:cubicBezTo>
                    <a:cubicBezTo>
                      <a:pt x="164" y="66"/>
                      <a:pt x="164" y="66"/>
                      <a:pt x="164" y="66"/>
                    </a:cubicBezTo>
                    <a:cubicBezTo>
                      <a:pt x="164" y="66"/>
                      <a:pt x="164" y="66"/>
                      <a:pt x="164" y="66"/>
                    </a:cubicBezTo>
                    <a:cubicBezTo>
                      <a:pt x="166" y="65"/>
                      <a:pt x="166" y="65"/>
                      <a:pt x="166" y="65"/>
                    </a:cubicBezTo>
                    <a:cubicBezTo>
                      <a:pt x="165" y="64"/>
                      <a:pt x="164" y="66"/>
                      <a:pt x="165" y="64"/>
                    </a:cubicBezTo>
                    <a:cubicBezTo>
                      <a:pt x="165" y="64"/>
                      <a:pt x="166" y="62"/>
                      <a:pt x="166" y="63"/>
                    </a:cubicBezTo>
                    <a:cubicBezTo>
                      <a:pt x="166" y="64"/>
                      <a:pt x="168" y="64"/>
                      <a:pt x="167" y="65"/>
                    </a:cubicBezTo>
                    <a:cubicBezTo>
                      <a:pt x="168" y="64"/>
                      <a:pt x="170" y="61"/>
                      <a:pt x="168" y="62"/>
                    </a:cubicBezTo>
                    <a:cubicBezTo>
                      <a:pt x="169" y="60"/>
                      <a:pt x="169" y="60"/>
                      <a:pt x="169" y="60"/>
                    </a:cubicBezTo>
                    <a:cubicBezTo>
                      <a:pt x="168" y="61"/>
                      <a:pt x="166" y="63"/>
                      <a:pt x="167" y="60"/>
                    </a:cubicBezTo>
                    <a:cubicBezTo>
                      <a:pt x="167" y="60"/>
                      <a:pt x="167" y="60"/>
                      <a:pt x="167" y="60"/>
                    </a:cubicBezTo>
                    <a:cubicBezTo>
                      <a:pt x="168" y="58"/>
                      <a:pt x="168" y="58"/>
                      <a:pt x="168" y="58"/>
                    </a:cubicBezTo>
                    <a:cubicBezTo>
                      <a:pt x="169" y="57"/>
                      <a:pt x="169" y="57"/>
                      <a:pt x="169" y="57"/>
                    </a:cubicBezTo>
                    <a:cubicBezTo>
                      <a:pt x="169" y="56"/>
                      <a:pt x="169" y="56"/>
                      <a:pt x="169" y="56"/>
                    </a:cubicBezTo>
                    <a:cubicBezTo>
                      <a:pt x="170" y="56"/>
                      <a:pt x="170" y="56"/>
                      <a:pt x="170" y="56"/>
                    </a:cubicBezTo>
                    <a:cubicBezTo>
                      <a:pt x="172" y="54"/>
                      <a:pt x="171" y="54"/>
                      <a:pt x="171" y="53"/>
                    </a:cubicBezTo>
                    <a:cubicBezTo>
                      <a:pt x="171" y="52"/>
                      <a:pt x="172" y="52"/>
                      <a:pt x="172" y="53"/>
                    </a:cubicBezTo>
                    <a:cubicBezTo>
                      <a:pt x="173" y="51"/>
                      <a:pt x="175" y="49"/>
                      <a:pt x="176" y="48"/>
                    </a:cubicBezTo>
                    <a:cubicBezTo>
                      <a:pt x="176" y="46"/>
                      <a:pt x="175" y="48"/>
                      <a:pt x="175" y="47"/>
                    </a:cubicBezTo>
                    <a:cubicBezTo>
                      <a:pt x="178" y="46"/>
                      <a:pt x="180" y="40"/>
                      <a:pt x="182" y="37"/>
                    </a:cubicBezTo>
                    <a:cubicBezTo>
                      <a:pt x="180" y="37"/>
                      <a:pt x="182" y="36"/>
                      <a:pt x="181" y="35"/>
                    </a:cubicBezTo>
                    <a:cubicBezTo>
                      <a:pt x="181" y="36"/>
                      <a:pt x="184" y="32"/>
                      <a:pt x="183" y="35"/>
                    </a:cubicBezTo>
                    <a:cubicBezTo>
                      <a:pt x="184" y="33"/>
                      <a:pt x="184" y="33"/>
                      <a:pt x="184" y="33"/>
                    </a:cubicBezTo>
                    <a:cubicBezTo>
                      <a:pt x="185" y="33"/>
                      <a:pt x="183" y="37"/>
                      <a:pt x="185" y="36"/>
                    </a:cubicBezTo>
                    <a:cubicBezTo>
                      <a:pt x="186" y="34"/>
                      <a:pt x="185" y="31"/>
                      <a:pt x="187" y="29"/>
                    </a:cubicBezTo>
                    <a:cubicBezTo>
                      <a:pt x="187" y="31"/>
                      <a:pt x="188" y="27"/>
                      <a:pt x="188" y="29"/>
                    </a:cubicBezTo>
                    <a:cubicBezTo>
                      <a:pt x="188" y="31"/>
                      <a:pt x="188" y="31"/>
                      <a:pt x="188" y="31"/>
                    </a:cubicBezTo>
                    <a:cubicBezTo>
                      <a:pt x="188" y="30"/>
                      <a:pt x="188" y="30"/>
                      <a:pt x="188" y="30"/>
                    </a:cubicBezTo>
                    <a:cubicBezTo>
                      <a:pt x="191" y="26"/>
                      <a:pt x="188" y="28"/>
                      <a:pt x="188" y="26"/>
                    </a:cubicBezTo>
                    <a:cubicBezTo>
                      <a:pt x="190" y="23"/>
                      <a:pt x="190" y="24"/>
                      <a:pt x="191" y="24"/>
                    </a:cubicBezTo>
                    <a:cubicBezTo>
                      <a:pt x="192" y="22"/>
                      <a:pt x="192" y="22"/>
                      <a:pt x="192" y="22"/>
                    </a:cubicBezTo>
                    <a:cubicBezTo>
                      <a:pt x="192" y="24"/>
                      <a:pt x="190" y="24"/>
                      <a:pt x="189" y="23"/>
                    </a:cubicBezTo>
                    <a:cubicBezTo>
                      <a:pt x="191" y="23"/>
                      <a:pt x="192" y="19"/>
                      <a:pt x="192" y="18"/>
                    </a:cubicBezTo>
                    <a:cubicBezTo>
                      <a:pt x="188" y="21"/>
                      <a:pt x="190" y="21"/>
                      <a:pt x="187" y="24"/>
                    </a:cubicBezTo>
                    <a:cubicBezTo>
                      <a:pt x="187" y="24"/>
                      <a:pt x="188" y="25"/>
                      <a:pt x="186" y="27"/>
                    </a:cubicBezTo>
                    <a:cubicBezTo>
                      <a:pt x="186" y="25"/>
                      <a:pt x="186" y="26"/>
                      <a:pt x="185" y="27"/>
                    </a:cubicBezTo>
                    <a:cubicBezTo>
                      <a:pt x="186" y="27"/>
                      <a:pt x="185" y="28"/>
                      <a:pt x="184" y="29"/>
                    </a:cubicBezTo>
                    <a:cubicBezTo>
                      <a:pt x="184" y="29"/>
                      <a:pt x="184" y="27"/>
                      <a:pt x="182" y="29"/>
                    </a:cubicBezTo>
                    <a:cubicBezTo>
                      <a:pt x="183" y="30"/>
                      <a:pt x="183" y="30"/>
                      <a:pt x="183" y="30"/>
                    </a:cubicBezTo>
                    <a:cubicBezTo>
                      <a:pt x="183" y="31"/>
                      <a:pt x="183" y="29"/>
                      <a:pt x="182" y="31"/>
                    </a:cubicBezTo>
                    <a:cubicBezTo>
                      <a:pt x="182" y="30"/>
                      <a:pt x="181" y="31"/>
                      <a:pt x="182" y="28"/>
                    </a:cubicBezTo>
                    <a:cubicBezTo>
                      <a:pt x="179" y="30"/>
                      <a:pt x="180" y="33"/>
                      <a:pt x="179" y="36"/>
                    </a:cubicBezTo>
                    <a:cubicBezTo>
                      <a:pt x="179" y="35"/>
                      <a:pt x="179" y="35"/>
                      <a:pt x="179" y="35"/>
                    </a:cubicBezTo>
                    <a:cubicBezTo>
                      <a:pt x="178" y="37"/>
                      <a:pt x="178" y="37"/>
                      <a:pt x="178" y="37"/>
                    </a:cubicBezTo>
                    <a:cubicBezTo>
                      <a:pt x="177" y="38"/>
                      <a:pt x="178" y="36"/>
                      <a:pt x="178" y="36"/>
                    </a:cubicBezTo>
                    <a:cubicBezTo>
                      <a:pt x="176" y="38"/>
                      <a:pt x="176" y="38"/>
                      <a:pt x="176" y="38"/>
                    </a:cubicBezTo>
                    <a:cubicBezTo>
                      <a:pt x="176" y="38"/>
                      <a:pt x="176" y="38"/>
                      <a:pt x="176" y="38"/>
                    </a:cubicBezTo>
                    <a:cubicBezTo>
                      <a:pt x="175" y="40"/>
                      <a:pt x="175" y="40"/>
                      <a:pt x="175" y="40"/>
                    </a:cubicBezTo>
                    <a:cubicBezTo>
                      <a:pt x="175" y="37"/>
                      <a:pt x="175" y="37"/>
                      <a:pt x="175" y="37"/>
                    </a:cubicBezTo>
                    <a:cubicBezTo>
                      <a:pt x="174" y="40"/>
                      <a:pt x="174" y="40"/>
                      <a:pt x="174" y="40"/>
                    </a:cubicBezTo>
                    <a:cubicBezTo>
                      <a:pt x="174" y="40"/>
                      <a:pt x="172" y="42"/>
                      <a:pt x="173" y="40"/>
                    </a:cubicBezTo>
                    <a:cubicBezTo>
                      <a:pt x="171" y="44"/>
                      <a:pt x="171" y="44"/>
                      <a:pt x="171" y="44"/>
                    </a:cubicBezTo>
                    <a:cubicBezTo>
                      <a:pt x="170" y="44"/>
                      <a:pt x="170" y="44"/>
                      <a:pt x="170" y="44"/>
                    </a:cubicBezTo>
                    <a:cubicBezTo>
                      <a:pt x="169" y="44"/>
                      <a:pt x="169" y="45"/>
                      <a:pt x="170" y="44"/>
                    </a:cubicBezTo>
                    <a:cubicBezTo>
                      <a:pt x="169" y="45"/>
                      <a:pt x="169" y="50"/>
                      <a:pt x="167" y="48"/>
                    </a:cubicBezTo>
                    <a:cubicBezTo>
                      <a:pt x="166" y="52"/>
                      <a:pt x="165" y="53"/>
                      <a:pt x="163" y="56"/>
                    </a:cubicBezTo>
                    <a:cubicBezTo>
                      <a:pt x="164" y="53"/>
                      <a:pt x="160" y="59"/>
                      <a:pt x="162" y="56"/>
                    </a:cubicBezTo>
                    <a:cubicBezTo>
                      <a:pt x="160" y="57"/>
                      <a:pt x="161" y="58"/>
                      <a:pt x="160" y="59"/>
                    </a:cubicBezTo>
                    <a:cubicBezTo>
                      <a:pt x="159" y="60"/>
                      <a:pt x="158" y="59"/>
                      <a:pt x="159" y="58"/>
                    </a:cubicBezTo>
                    <a:cubicBezTo>
                      <a:pt x="158" y="59"/>
                      <a:pt x="158" y="59"/>
                      <a:pt x="158" y="59"/>
                    </a:cubicBezTo>
                    <a:cubicBezTo>
                      <a:pt x="158" y="59"/>
                      <a:pt x="158" y="59"/>
                      <a:pt x="158" y="59"/>
                    </a:cubicBezTo>
                    <a:cubicBezTo>
                      <a:pt x="158" y="61"/>
                      <a:pt x="158" y="61"/>
                      <a:pt x="158" y="61"/>
                    </a:cubicBezTo>
                    <a:cubicBezTo>
                      <a:pt x="156" y="62"/>
                      <a:pt x="157" y="61"/>
                      <a:pt x="156" y="62"/>
                    </a:cubicBezTo>
                    <a:cubicBezTo>
                      <a:pt x="156" y="63"/>
                      <a:pt x="156" y="63"/>
                      <a:pt x="156" y="63"/>
                    </a:cubicBezTo>
                    <a:cubicBezTo>
                      <a:pt x="155" y="63"/>
                      <a:pt x="155" y="63"/>
                      <a:pt x="155" y="63"/>
                    </a:cubicBezTo>
                    <a:cubicBezTo>
                      <a:pt x="156" y="63"/>
                      <a:pt x="155" y="64"/>
                      <a:pt x="155" y="65"/>
                    </a:cubicBezTo>
                    <a:cubicBezTo>
                      <a:pt x="155" y="65"/>
                      <a:pt x="155" y="65"/>
                      <a:pt x="155" y="65"/>
                    </a:cubicBezTo>
                    <a:cubicBezTo>
                      <a:pt x="154" y="67"/>
                      <a:pt x="154" y="67"/>
                      <a:pt x="154" y="67"/>
                    </a:cubicBezTo>
                    <a:cubicBezTo>
                      <a:pt x="154" y="65"/>
                      <a:pt x="153" y="68"/>
                      <a:pt x="153" y="67"/>
                    </a:cubicBezTo>
                    <a:cubicBezTo>
                      <a:pt x="152" y="68"/>
                      <a:pt x="152" y="68"/>
                      <a:pt x="151" y="70"/>
                    </a:cubicBezTo>
                    <a:cubicBezTo>
                      <a:pt x="152" y="70"/>
                      <a:pt x="152" y="70"/>
                      <a:pt x="152" y="70"/>
                    </a:cubicBezTo>
                    <a:cubicBezTo>
                      <a:pt x="150" y="72"/>
                      <a:pt x="151" y="69"/>
                      <a:pt x="149" y="71"/>
                    </a:cubicBezTo>
                    <a:cubicBezTo>
                      <a:pt x="150" y="71"/>
                      <a:pt x="150" y="71"/>
                      <a:pt x="150" y="71"/>
                    </a:cubicBezTo>
                    <a:cubicBezTo>
                      <a:pt x="146" y="73"/>
                      <a:pt x="146" y="76"/>
                      <a:pt x="144" y="77"/>
                    </a:cubicBezTo>
                    <a:cubicBezTo>
                      <a:pt x="145" y="76"/>
                      <a:pt x="144" y="76"/>
                      <a:pt x="144" y="76"/>
                    </a:cubicBezTo>
                    <a:cubicBezTo>
                      <a:pt x="138" y="73"/>
                      <a:pt x="147" y="87"/>
                      <a:pt x="147" y="81"/>
                    </a:cubicBezTo>
                    <a:cubicBezTo>
                      <a:pt x="148" y="81"/>
                      <a:pt x="149" y="81"/>
                      <a:pt x="150" y="79"/>
                    </a:cubicBezTo>
                    <a:cubicBezTo>
                      <a:pt x="150" y="77"/>
                      <a:pt x="150" y="77"/>
                      <a:pt x="150" y="76"/>
                    </a:cubicBezTo>
                    <a:cubicBezTo>
                      <a:pt x="151" y="74"/>
                      <a:pt x="151" y="71"/>
                      <a:pt x="152" y="71"/>
                    </a:cubicBezTo>
                    <a:cubicBezTo>
                      <a:pt x="152" y="71"/>
                      <a:pt x="153" y="70"/>
                      <a:pt x="153" y="69"/>
                    </a:cubicBezTo>
                    <a:cubicBezTo>
                      <a:pt x="153" y="69"/>
                      <a:pt x="153" y="69"/>
                      <a:pt x="153" y="69"/>
                    </a:cubicBezTo>
                    <a:cubicBezTo>
                      <a:pt x="152" y="69"/>
                      <a:pt x="152" y="69"/>
                      <a:pt x="152" y="69"/>
                    </a:cubicBezTo>
                    <a:cubicBezTo>
                      <a:pt x="155" y="66"/>
                      <a:pt x="153" y="63"/>
                      <a:pt x="155" y="61"/>
                    </a:cubicBezTo>
                    <a:cubicBezTo>
                      <a:pt x="155" y="62"/>
                      <a:pt x="155" y="62"/>
                      <a:pt x="155" y="62"/>
                    </a:cubicBezTo>
                    <a:cubicBezTo>
                      <a:pt x="155" y="60"/>
                      <a:pt x="155" y="60"/>
                      <a:pt x="155" y="60"/>
                    </a:cubicBezTo>
                    <a:cubicBezTo>
                      <a:pt x="156" y="61"/>
                      <a:pt x="156" y="61"/>
                      <a:pt x="156" y="61"/>
                    </a:cubicBezTo>
                    <a:cubicBezTo>
                      <a:pt x="158" y="55"/>
                      <a:pt x="158" y="55"/>
                      <a:pt x="158" y="55"/>
                    </a:cubicBezTo>
                    <a:cubicBezTo>
                      <a:pt x="157" y="56"/>
                      <a:pt x="157" y="56"/>
                      <a:pt x="157" y="56"/>
                    </a:cubicBezTo>
                    <a:cubicBezTo>
                      <a:pt x="158" y="55"/>
                      <a:pt x="157" y="54"/>
                      <a:pt x="158" y="53"/>
                    </a:cubicBezTo>
                    <a:cubicBezTo>
                      <a:pt x="158" y="55"/>
                      <a:pt x="159" y="51"/>
                      <a:pt x="160" y="51"/>
                    </a:cubicBezTo>
                    <a:cubicBezTo>
                      <a:pt x="160" y="52"/>
                      <a:pt x="160" y="52"/>
                      <a:pt x="160" y="52"/>
                    </a:cubicBezTo>
                    <a:cubicBezTo>
                      <a:pt x="160" y="50"/>
                      <a:pt x="160" y="50"/>
                      <a:pt x="159" y="50"/>
                    </a:cubicBezTo>
                    <a:cubicBezTo>
                      <a:pt x="160" y="48"/>
                      <a:pt x="161" y="49"/>
                      <a:pt x="161" y="47"/>
                    </a:cubicBezTo>
                    <a:cubicBezTo>
                      <a:pt x="161" y="48"/>
                      <a:pt x="161" y="48"/>
                      <a:pt x="161" y="48"/>
                    </a:cubicBezTo>
                    <a:cubicBezTo>
                      <a:pt x="160" y="49"/>
                      <a:pt x="160" y="47"/>
                      <a:pt x="160" y="46"/>
                    </a:cubicBezTo>
                    <a:cubicBezTo>
                      <a:pt x="160" y="46"/>
                      <a:pt x="161" y="46"/>
                      <a:pt x="161" y="46"/>
                    </a:cubicBezTo>
                    <a:cubicBezTo>
                      <a:pt x="161" y="45"/>
                      <a:pt x="162" y="42"/>
                      <a:pt x="162" y="41"/>
                    </a:cubicBezTo>
                    <a:cubicBezTo>
                      <a:pt x="163" y="40"/>
                      <a:pt x="163" y="41"/>
                      <a:pt x="163" y="41"/>
                    </a:cubicBezTo>
                    <a:cubicBezTo>
                      <a:pt x="164" y="38"/>
                      <a:pt x="164" y="40"/>
                      <a:pt x="164" y="36"/>
                    </a:cubicBezTo>
                    <a:cubicBezTo>
                      <a:pt x="165" y="36"/>
                      <a:pt x="165" y="36"/>
                      <a:pt x="165" y="36"/>
                    </a:cubicBezTo>
                    <a:cubicBezTo>
                      <a:pt x="165" y="35"/>
                      <a:pt x="165" y="35"/>
                      <a:pt x="165" y="35"/>
                    </a:cubicBezTo>
                    <a:cubicBezTo>
                      <a:pt x="166" y="33"/>
                      <a:pt x="166" y="33"/>
                      <a:pt x="166" y="33"/>
                    </a:cubicBezTo>
                    <a:cubicBezTo>
                      <a:pt x="165" y="34"/>
                      <a:pt x="165" y="34"/>
                      <a:pt x="165" y="34"/>
                    </a:cubicBezTo>
                    <a:cubicBezTo>
                      <a:pt x="166" y="30"/>
                      <a:pt x="166" y="30"/>
                      <a:pt x="166" y="30"/>
                    </a:cubicBezTo>
                    <a:cubicBezTo>
                      <a:pt x="167" y="31"/>
                      <a:pt x="167" y="31"/>
                      <a:pt x="167" y="31"/>
                    </a:cubicBezTo>
                    <a:cubicBezTo>
                      <a:pt x="168" y="28"/>
                      <a:pt x="169" y="28"/>
                      <a:pt x="170" y="24"/>
                    </a:cubicBezTo>
                    <a:cubicBezTo>
                      <a:pt x="170" y="25"/>
                      <a:pt x="170" y="25"/>
                      <a:pt x="170" y="25"/>
                    </a:cubicBezTo>
                    <a:cubicBezTo>
                      <a:pt x="170" y="22"/>
                      <a:pt x="172" y="23"/>
                      <a:pt x="172" y="20"/>
                    </a:cubicBezTo>
                    <a:cubicBezTo>
                      <a:pt x="172" y="20"/>
                      <a:pt x="172" y="20"/>
                      <a:pt x="172" y="20"/>
                    </a:cubicBezTo>
                    <a:cubicBezTo>
                      <a:pt x="172" y="19"/>
                      <a:pt x="172" y="19"/>
                      <a:pt x="172" y="19"/>
                    </a:cubicBezTo>
                    <a:cubicBezTo>
                      <a:pt x="173" y="19"/>
                      <a:pt x="173" y="19"/>
                      <a:pt x="173" y="19"/>
                    </a:cubicBezTo>
                    <a:cubicBezTo>
                      <a:pt x="172" y="17"/>
                      <a:pt x="172" y="17"/>
                      <a:pt x="172" y="17"/>
                    </a:cubicBezTo>
                    <a:cubicBezTo>
                      <a:pt x="174" y="17"/>
                      <a:pt x="174" y="17"/>
                      <a:pt x="174" y="17"/>
                    </a:cubicBezTo>
                    <a:cubicBezTo>
                      <a:pt x="173" y="16"/>
                      <a:pt x="173" y="16"/>
                      <a:pt x="173" y="16"/>
                    </a:cubicBezTo>
                    <a:cubicBezTo>
                      <a:pt x="174" y="15"/>
                      <a:pt x="174" y="15"/>
                      <a:pt x="174" y="15"/>
                    </a:cubicBezTo>
                    <a:cubicBezTo>
                      <a:pt x="146" y="0"/>
                      <a:pt x="166" y="12"/>
                      <a:pt x="160" y="8"/>
                    </a:cubicBezTo>
                    <a:cubicBezTo>
                      <a:pt x="157" y="11"/>
                      <a:pt x="157" y="11"/>
                      <a:pt x="157" y="11"/>
                    </a:cubicBezTo>
                    <a:cubicBezTo>
                      <a:pt x="158" y="11"/>
                      <a:pt x="158" y="11"/>
                      <a:pt x="158" y="11"/>
                    </a:cubicBezTo>
                    <a:cubicBezTo>
                      <a:pt x="158" y="17"/>
                      <a:pt x="151" y="20"/>
                      <a:pt x="148" y="26"/>
                    </a:cubicBezTo>
                    <a:cubicBezTo>
                      <a:pt x="147" y="26"/>
                      <a:pt x="147" y="26"/>
                      <a:pt x="147" y="26"/>
                    </a:cubicBezTo>
                    <a:cubicBezTo>
                      <a:pt x="147" y="28"/>
                      <a:pt x="147" y="28"/>
                      <a:pt x="147" y="28"/>
                    </a:cubicBezTo>
                    <a:cubicBezTo>
                      <a:pt x="145" y="29"/>
                      <a:pt x="146" y="27"/>
                      <a:pt x="146" y="27"/>
                    </a:cubicBezTo>
                    <a:cubicBezTo>
                      <a:pt x="145" y="30"/>
                      <a:pt x="146" y="29"/>
                      <a:pt x="145" y="32"/>
                    </a:cubicBezTo>
                    <a:cubicBezTo>
                      <a:pt x="143" y="33"/>
                      <a:pt x="144" y="31"/>
                      <a:pt x="145" y="30"/>
                    </a:cubicBezTo>
                    <a:cubicBezTo>
                      <a:pt x="143" y="33"/>
                      <a:pt x="141" y="37"/>
                      <a:pt x="139" y="39"/>
                    </a:cubicBezTo>
                    <a:cubicBezTo>
                      <a:pt x="140" y="39"/>
                      <a:pt x="140" y="39"/>
                      <a:pt x="140" y="39"/>
                    </a:cubicBezTo>
                    <a:cubicBezTo>
                      <a:pt x="136" y="45"/>
                      <a:pt x="136" y="45"/>
                      <a:pt x="136" y="45"/>
                    </a:cubicBezTo>
                    <a:cubicBezTo>
                      <a:pt x="136" y="43"/>
                      <a:pt x="136" y="43"/>
                      <a:pt x="136" y="43"/>
                    </a:cubicBezTo>
                    <a:cubicBezTo>
                      <a:pt x="134" y="45"/>
                      <a:pt x="134" y="45"/>
                      <a:pt x="134" y="45"/>
                    </a:cubicBezTo>
                    <a:cubicBezTo>
                      <a:pt x="134" y="44"/>
                      <a:pt x="134" y="44"/>
                      <a:pt x="134" y="44"/>
                    </a:cubicBezTo>
                    <a:cubicBezTo>
                      <a:pt x="133" y="46"/>
                      <a:pt x="132" y="49"/>
                      <a:pt x="131" y="49"/>
                    </a:cubicBezTo>
                    <a:cubicBezTo>
                      <a:pt x="131" y="49"/>
                      <a:pt x="132" y="49"/>
                      <a:pt x="131" y="50"/>
                    </a:cubicBezTo>
                    <a:cubicBezTo>
                      <a:pt x="129" y="50"/>
                      <a:pt x="129" y="54"/>
                      <a:pt x="127" y="55"/>
                    </a:cubicBezTo>
                    <a:cubicBezTo>
                      <a:pt x="127" y="55"/>
                      <a:pt x="128" y="54"/>
                      <a:pt x="127" y="54"/>
                    </a:cubicBezTo>
                    <a:cubicBezTo>
                      <a:pt x="126" y="57"/>
                      <a:pt x="126" y="57"/>
                      <a:pt x="126" y="57"/>
                    </a:cubicBezTo>
                    <a:cubicBezTo>
                      <a:pt x="126" y="57"/>
                      <a:pt x="126" y="57"/>
                      <a:pt x="126" y="57"/>
                    </a:cubicBezTo>
                    <a:cubicBezTo>
                      <a:pt x="123" y="62"/>
                      <a:pt x="123" y="62"/>
                      <a:pt x="123" y="62"/>
                    </a:cubicBezTo>
                    <a:cubicBezTo>
                      <a:pt x="121" y="61"/>
                      <a:pt x="120" y="66"/>
                      <a:pt x="120" y="65"/>
                    </a:cubicBezTo>
                    <a:cubicBezTo>
                      <a:pt x="118" y="67"/>
                      <a:pt x="121" y="64"/>
                      <a:pt x="120" y="66"/>
                    </a:cubicBezTo>
                    <a:cubicBezTo>
                      <a:pt x="119" y="66"/>
                      <a:pt x="119" y="68"/>
                      <a:pt x="118" y="68"/>
                    </a:cubicBezTo>
                    <a:cubicBezTo>
                      <a:pt x="118" y="67"/>
                      <a:pt x="118" y="67"/>
                      <a:pt x="118" y="67"/>
                    </a:cubicBezTo>
                    <a:cubicBezTo>
                      <a:pt x="117" y="69"/>
                      <a:pt x="117" y="69"/>
                      <a:pt x="117" y="69"/>
                    </a:cubicBezTo>
                    <a:cubicBezTo>
                      <a:pt x="117" y="67"/>
                      <a:pt x="117" y="67"/>
                      <a:pt x="117" y="67"/>
                    </a:cubicBezTo>
                    <a:cubicBezTo>
                      <a:pt x="116" y="69"/>
                      <a:pt x="116" y="70"/>
                      <a:pt x="117" y="71"/>
                    </a:cubicBezTo>
                    <a:cubicBezTo>
                      <a:pt x="116" y="71"/>
                      <a:pt x="115" y="73"/>
                      <a:pt x="114" y="73"/>
                    </a:cubicBezTo>
                    <a:cubicBezTo>
                      <a:pt x="114" y="73"/>
                      <a:pt x="114" y="73"/>
                      <a:pt x="114" y="73"/>
                    </a:cubicBezTo>
                    <a:cubicBezTo>
                      <a:pt x="112" y="76"/>
                      <a:pt x="108" y="77"/>
                      <a:pt x="107" y="80"/>
                    </a:cubicBezTo>
                    <a:cubicBezTo>
                      <a:pt x="107" y="80"/>
                      <a:pt x="107" y="80"/>
                      <a:pt x="107" y="80"/>
                    </a:cubicBezTo>
                    <a:cubicBezTo>
                      <a:pt x="105" y="82"/>
                      <a:pt x="105" y="82"/>
                      <a:pt x="105" y="82"/>
                    </a:cubicBezTo>
                    <a:cubicBezTo>
                      <a:pt x="105" y="81"/>
                      <a:pt x="105" y="81"/>
                      <a:pt x="105" y="81"/>
                    </a:cubicBezTo>
                    <a:cubicBezTo>
                      <a:pt x="104" y="85"/>
                      <a:pt x="104" y="85"/>
                      <a:pt x="104" y="85"/>
                    </a:cubicBezTo>
                    <a:cubicBezTo>
                      <a:pt x="103" y="85"/>
                      <a:pt x="103" y="85"/>
                      <a:pt x="103" y="85"/>
                    </a:cubicBezTo>
                    <a:cubicBezTo>
                      <a:pt x="102" y="87"/>
                      <a:pt x="99" y="90"/>
                      <a:pt x="97" y="93"/>
                    </a:cubicBezTo>
                    <a:cubicBezTo>
                      <a:pt x="97" y="92"/>
                      <a:pt x="97" y="92"/>
                      <a:pt x="97" y="92"/>
                    </a:cubicBezTo>
                    <a:cubicBezTo>
                      <a:pt x="96" y="96"/>
                      <a:pt x="95" y="95"/>
                      <a:pt x="93" y="98"/>
                    </a:cubicBezTo>
                    <a:cubicBezTo>
                      <a:pt x="93" y="97"/>
                      <a:pt x="93" y="97"/>
                      <a:pt x="93" y="97"/>
                    </a:cubicBezTo>
                    <a:cubicBezTo>
                      <a:pt x="92" y="99"/>
                      <a:pt x="92" y="99"/>
                      <a:pt x="92" y="99"/>
                    </a:cubicBezTo>
                    <a:cubicBezTo>
                      <a:pt x="92" y="99"/>
                      <a:pt x="92" y="99"/>
                      <a:pt x="92" y="99"/>
                    </a:cubicBezTo>
                    <a:cubicBezTo>
                      <a:pt x="92" y="101"/>
                      <a:pt x="88" y="102"/>
                      <a:pt x="89" y="102"/>
                    </a:cubicBezTo>
                    <a:cubicBezTo>
                      <a:pt x="88" y="105"/>
                      <a:pt x="88" y="105"/>
                      <a:pt x="88" y="105"/>
                    </a:cubicBezTo>
                    <a:cubicBezTo>
                      <a:pt x="87" y="107"/>
                      <a:pt x="87" y="105"/>
                      <a:pt x="86" y="106"/>
                    </a:cubicBezTo>
                    <a:cubicBezTo>
                      <a:pt x="85" y="108"/>
                      <a:pt x="85" y="108"/>
                      <a:pt x="83" y="110"/>
                    </a:cubicBezTo>
                    <a:cubicBezTo>
                      <a:pt x="83" y="110"/>
                      <a:pt x="83" y="110"/>
                      <a:pt x="83" y="110"/>
                    </a:cubicBezTo>
                    <a:cubicBezTo>
                      <a:pt x="81" y="113"/>
                      <a:pt x="81" y="113"/>
                      <a:pt x="81" y="113"/>
                    </a:cubicBezTo>
                    <a:cubicBezTo>
                      <a:pt x="81" y="112"/>
                      <a:pt x="81" y="112"/>
                      <a:pt x="81" y="112"/>
                    </a:cubicBezTo>
                    <a:cubicBezTo>
                      <a:pt x="80" y="115"/>
                      <a:pt x="78" y="114"/>
                      <a:pt x="78" y="117"/>
                    </a:cubicBezTo>
                    <a:cubicBezTo>
                      <a:pt x="77" y="117"/>
                      <a:pt x="76" y="119"/>
                      <a:pt x="75" y="118"/>
                    </a:cubicBezTo>
                    <a:cubicBezTo>
                      <a:pt x="73" y="122"/>
                      <a:pt x="73" y="122"/>
                      <a:pt x="73" y="122"/>
                    </a:cubicBezTo>
                    <a:cubicBezTo>
                      <a:pt x="106" y="144"/>
                      <a:pt x="82" y="126"/>
                      <a:pt x="90" y="130"/>
                    </a:cubicBezTo>
                    <a:cubicBezTo>
                      <a:pt x="92" y="130"/>
                      <a:pt x="90" y="129"/>
                      <a:pt x="92" y="128"/>
                    </a:cubicBezTo>
                    <a:cubicBezTo>
                      <a:pt x="91" y="127"/>
                      <a:pt x="91" y="127"/>
                      <a:pt x="91" y="127"/>
                    </a:cubicBezTo>
                    <a:cubicBezTo>
                      <a:pt x="93" y="124"/>
                      <a:pt x="97" y="120"/>
                      <a:pt x="100" y="115"/>
                    </a:cubicBezTo>
                    <a:cubicBezTo>
                      <a:pt x="101" y="115"/>
                      <a:pt x="101" y="115"/>
                      <a:pt x="101" y="115"/>
                    </a:cubicBezTo>
                    <a:cubicBezTo>
                      <a:pt x="100" y="114"/>
                      <a:pt x="100" y="114"/>
                      <a:pt x="100" y="114"/>
                    </a:cubicBezTo>
                    <a:cubicBezTo>
                      <a:pt x="104" y="109"/>
                      <a:pt x="108" y="103"/>
                      <a:pt x="111" y="99"/>
                    </a:cubicBezTo>
                    <a:cubicBezTo>
                      <a:pt x="111" y="97"/>
                      <a:pt x="112" y="95"/>
                      <a:pt x="114" y="93"/>
                    </a:cubicBezTo>
                    <a:cubicBezTo>
                      <a:pt x="113" y="93"/>
                      <a:pt x="113" y="93"/>
                      <a:pt x="113" y="93"/>
                    </a:cubicBezTo>
                    <a:cubicBezTo>
                      <a:pt x="120" y="80"/>
                      <a:pt x="120" y="80"/>
                      <a:pt x="120" y="80"/>
                    </a:cubicBezTo>
                    <a:cubicBezTo>
                      <a:pt x="121" y="81"/>
                      <a:pt x="121" y="81"/>
                      <a:pt x="121" y="81"/>
                    </a:cubicBezTo>
                    <a:cubicBezTo>
                      <a:pt x="121" y="80"/>
                      <a:pt x="122" y="78"/>
                      <a:pt x="123" y="77"/>
                    </a:cubicBezTo>
                    <a:cubicBezTo>
                      <a:pt x="122" y="78"/>
                      <a:pt x="122" y="78"/>
                      <a:pt x="122" y="78"/>
                    </a:cubicBezTo>
                    <a:cubicBezTo>
                      <a:pt x="122" y="77"/>
                      <a:pt x="123" y="75"/>
                      <a:pt x="124" y="75"/>
                    </a:cubicBezTo>
                    <a:cubicBezTo>
                      <a:pt x="124" y="72"/>
                      <a:pt x="124" y="72"/>
                      <a:pt x="124" y="72"/>
                    </a:cubicBezTo>
                    <a:cubicBezTo>
                      <a:pt x="125" y="72"/>
                      <a:pt x="125" y="72"/>
                      <a:pt x="125" y="72"/>
                    </a:cubicBezTo>
                    <a:cubicBezTo>
                      <a:pt x="125" y="71"/>
                      <a:pt x="125" y="71"/>
                      <a:pt x="125" y="71"/>
                    </a:cubicBezTo>
                    <a:cubicBezTo>
                      <a:pt x="126" y="71"/>
                      <a:pt x="126" y="71"/>
                      <a:pt x="126" y="71"/>
                    </a:cubicBezTo>
                    <a:cubicBezTo>
                      <a:pt x="126" y="70"/>
                      <a:pt x="127" y="67"/>
                      <a:pt x="126" y="66"/>
                    </a:cubicBezTo>
                    <a:cubicBezTo>
                      <a:pt x="127" y="65"/>
                      <a:pt x="128" y="63"/>
                      <a:pt x="127" y="65"/>
                    </a:cubicBezTo>
                    <a:cubicBezTo>
                      <a:pt x="130" y="56"/>
                      <a:pt x="130" y="56"/>
                      <a:pt x="130" y="56"/>
                    </a:cubicBezTo>
                    <a:cubicBezTo>
                      <a:pt x="130" y="57"/>
                      <a:pt x="130" y="57"/>
                      <a:pt x="130" y="57"/>
                    </a:cubicBezTo>
                    <a:cubicBezTo>
                      <a:pt x="129" y="57"/>
                      <a:pt x="129" y="55"/>
                      <a:pt x="129" y="53"/>
                    </a:cubicBezTo>
                    <a:cubicBezTo>
                      <a:pt x="130" y="55"/>
                      <a:pt x="130" y="53"/>
                      <a:pt x="131" y="52"/>
                    </a:cubicBezTo>
                    <a:cubicBezTo>
                      <a:pt x="131" y="50"/>
                      <a:pt x="130" y="53"/>
                      <a:pt x="130" y="53"/>
                    </a:cubicBezTo>
                    <a:cubicBezTo>
                      <a:pt x="129" y="51"/>
                      <a:pt x="129" y="47"/>
                      <a:pt x="129" y="46"/>
                    </a:cubicBezTo>
                    <a:cubicBezTo>
                      <a:pt x="130" y="47"/>
                      <a:pt x="130" y="47"/>
                      <a:pt x="130" y="47"/>
                    </a:cubicBezTo>
                    <a:cubicBezTo>
                      <a:pt x="120" y="44"/>
                      <a:pt x="152" y="43"/>
                      <a:pt x="109" y="39"/>
                    </a:cubicBezTo>
                    <a:cubicBezTo>
                      <a:pt x="108" y="41"/>
                      <a:pt x="107" y="42"/>
                      <a:pt x="109" y="42"/>
                    </a:cubicBezTo>
                    <a:cubicBezTo>
                      <a:pt x="108" y="44"/>
                      <a:pt x="107" y="42"/>
                      <a:pt x="107" y="43"/>
                    </a:cubicBezTo>
                    <a:cubicBezTo>
                      <a:pt x="107" y="44"/>
                      <a:pt x="105" y="47"/>
                      <a:pt x="104" y="47"/>
                    </a:cubicBezTo>
                    <a:cubicBezTo>
                      <a:pt x="105" y="49"/>
                      <a:pt x="100" y="51"/>
                      <a:pt x="102" y="53"/>
                    </a:cubicBezTo>
                    <a:cubicBezTo>
                      <a:pt x="100" y="54"/>
                      <a:pt x="100" y="54"/>
                      <a:pt x="100" y="54"/>
                    </a:cubicBezTo>
                    <a:cubicBezTo>
                      <a:pt x="100" y="54"/>
                      <a:pt x="101" y="55"/>
                      <a:pt x="100" y="56"/>
                    </a:cubicBezTo>
                    <a:cubicBezTo>
                      <a:pt x="99" y="57"/>
                      <a:pt x="98" y="56"/>
                      <a:pt x="98" y="56"/>
                    </a:cubicBezTo>
                    <a:cubicBezTo>
                      <a:pt x="99" y="58"/>
                      <a:pt x="99" y="58"/>
                      <a:pt x="99" y="58"/>
                    </a:cubicBezTo>
                    <a:cubicBezTo>
                      <a:pt x="93" y="64"/>
                      <a:pt x="88" y="74"/>
                      <a:pt x="81" y="80"/>
                    </a:cubicBezTo>
                    <a:cubicBezTo>
                      <a:pt x="74" y="92"/>
                      <a:pt x="74" y="92"/>
                      <a:pt x="74" y="92"/>
                    </a:cubicBezTo>
                    <a:cubicBezTo>
                      <a:pt x="74" y="91"/>
                      <a:pt x="74" y="91"/>
                      <a:pt x="74" y="91"/>
                    </a:cubicBezTo>
                    <a:cubicBezTo>
                      <a:pt x="71" y="95"/>
                      <a:pt x="71" y="95"/>
                      <a:pt x="71" y="95"/>
                    </a:cubicBezTo>
                    <a:cubicBezTo>
                      <a:pt x="74" y="93"/>
                      <a:pt x="74" y="93"/>
                      <a:pt x="74" y="93"/>
                    </a:cubicBezTo>
                    <a:cubicBezTo>
                      <a:pt x="73" y="95"/>
                      <a:pt x="73" y="95"/>
                      <a:pt x="73" y="95"/>
                    </a:cubicBezTo>
                    <a:cubicBezTo>
                      <a:pt x="69" y="99"/>
                      <a:pt x="64" y="104"/>
                      <a:pt x="61" y="110"/>
                    </a:cubicBezTo>
                    <a:cubicBezTo>
                      <a:pt x="60" y="114"/>
                      <a:pt x="58" y="111"/>
                      <a:pt x="57" y="115"/>
                    </a:cubicBezTo>
                    <a:cubicBezTo>
                      <a:pt x="57" y="114"/>
                      <a:pt x="57" y="114"/>
                      <a:pt x="57" y="114"/>
                    </a:cubicBezTo>
                    <a:cubicBezTo>
                      <a:pt x="55" y="118"/>
                      <a:pt x="54" y="120"/>
                      <a:pt x="52" y="124"/>
                    </a:cubicBezTo>
                    <a:cubicBezTo>
                      <a:pt x="51" y="122"/>
                      <a:pt x="51" y="126"/>
                      <a:pt x="50" y="125"/>
                    </a:cubicBezTo>
                    <a:cubicBezTo>
                      <a:pt x="50" y="126"/>
                      <a:pt x="50" y="126"/>
                      <a:pt x="50" y="126"/>
                    </a:cubicBezTo>
                    <a:cubicBezTo>
                      <a:pt x="49" y="127"/>
                      <a:pt x="48" y="128"/>
                      <a:pt x="48" y="128"/>
                    </a:cubicBezTo>
                    <a:cubicBezTo>
                      <a:pt x="47" y="130"/>
                      <a:pt x="47" y="130"/>
                      <a:pt x="47" y="130"/>
                    </a:cubicBezTo>
                    <a:cubicBezTo>
                      <a:pt x="47" y="130"/>
                      <a:pt x="47" y="130"/>
                      <a:pt x="47" y="130"/>
                    </a:cubicBezTo>
                    <a:cubicBezTo>
                      <a:pt x="45" y="132"/>
                      <a:pt x="43" y="136"/>
                      <a:pt x="40" y="137"/>
                    </a:cubicBezTo>
                    <a:cubicBezTo>
                      <a:pt x="39" y="139"/>
                      <a:pt x="37" y="143"/>
                      <a:pt x="34" y="146"/>
                    </a:cubicBezTo>
                    <a:cubicBezTo>
                      <a:pt x="34" y="147"/>
                      <a:pt x="34" y="147"/>
                      <a:pt x="34" y="147"/>
                    </a:cubicBezTo>
                    <a:cubicBezTo>
                      <a:pt x="34" y="147"/>
                      <a:pt x="34" y="147"/>
                      <a:pt x="34" y="147"/>
                    </a:cubicBezTo>
                    <a:cubicBezTo>
                      <a:pt x="34" y="147"/>
                      <a:pt x="34" y="147"/>
                      <a:pt x="34" y="147"/>
                    </a:cubicBezTo>
                    <a:cubicBezTo>
                      <a:pt x="34" y="148"/>
                      <a:pt x="34" y="148"/>
                      <a:pt x="34" y="148"/>
                    </a:cubicBezTo>
                    <a:cubicBezTo>
                      <a:pt x="34" y="148"/>
                      <a:pt x="34" y="148"/>
                      <a:pt x="34" y="148"/>
                    </a:cubicBezTo>
                    <a:cubicBezTo>
                      <a:pt x="34" y="148"/>
                      <a:pt x="34" y="148"/>
                      <a:pt x="34" y="148"/>
                    </a:cubicBezTo>
                    <a:cubicBezTo>
                      <a:pt x="34" y="148"/>
                      <a:pt x="34" y="148"/>
                      <a:pt x="34" y="148"/>
                    </a:cubicBezTo>
                    <a:cubicBezTo>
                      <a:pt x="43" y="152"/>
                      <a:pt x="13" y="138"/>
                      <a:pt x="54" y="157"/>
                    </a:cubicBezTo>
                    <a:cubicBezTo>
                      <a:pt x="54" y="157"/>
                      <a:pt x="54" y="157"/>
                      <a:pt x="54" y="157"/>
                    </a:cubicBezTo>
                    <a:cubicBezTo>
                      <a:pt x="55" y="156"/>
                      <a:pt x="55" y="156"/>
                      <a:pt x="55" y="156"/>
                    </a:cubicBezTo>
                    <a:cubicBezTo>
                      <a:pt x="56" y="154"/>
                      <a:pt x="56" y="154"/>
                      <a:pt x="56" y="154"/>
                    </a:cubicBezTo>
                    <a:cubicBezTo>
                      <a:pt x="58" y="149"/>
                      <a:pt x="58" y="149"/>
                      <a:pt x="58" y="149"/>
                    </a:cubicBezTo>
                    <a:cubicBezTo>
                      <a:pt x="59" y="145"/>
                      <a:pt x="59" y="145"/>
                      <a:pt x="59" y="145"/>
                    </a:cubicBezTo>
                    <a:cubicBezTo>
                      <a:pt x="61" y="144"/>
                      <a:pt x="61" y="144"/>
                      <a:pt x="61" y="144"/>
                    </a:cubicBezTo>
                    <a:cubicBezTo>
                      <a:pt x="62" y="143"/>
                      <a:pt x="62" y="140"/>
                      <a:pt x="63" y="139"/>
                    </a:cubicBezTo>
                    <a:cubicBezTo>
                      <a:pt x="63" y="140"/>
                      <a:pt x="63" y="140"/>
                      <a:pt x="63" y="140"/>
                    </a:cubicBezTo>
                    <a:cubicBezTo>
                      <a:pt x="64" y="138"/>
                      <a:pt x="66" y="137"/>
                      <a:pt x="66" y="135"/>
                    </a:cubicBezTo>
                    <a:cubicBezTo>
                      <a:pt x="67" y="133"/>
                      <a:pt x="68" y="132"/>
                      <a:pt x="69" y="133"/>
                    </a:cubicBezTo>
                    <a:cubicBezTo>
                      <a:pt x="67" y="132"/>
                      <a:pt x="71" y="129"/>
                      <a:pt x="71" y="129"/>
                    </a:cubicBezTo>
                    <a:cubicBezTo>
                      <a:pt x="71" y="129"/>
                      <a:pt x="76" y="124"/>
                      <a:pt x="80" y="112"/>
                    </a:cubicBezTo>
                    <a:cubicBezTo>
                      <a:pt x="83" y="102"/>
                      <a:pt x="83" y="102"/>
                      <a:pt x="83" y="102"/>
                    </a:cubicBezTo>
                    <a:cubicBezTo>
                      <a:pt x="84" y="99"/>
                      <a:pt x="84" y="99"/>
                      <a:pt x="84" y="99"/>
                    </a:cubicBezTo>
                    <a:cubicBezTo>
                      <a:pt x="84" y="98"/>
                      <a:pt x="84" y="98"/>
                      <a:pt x="84" y="98"/>
                    </a:cubicBezTo>
                    <a:cubicBezTo>
                      <a:pt x="84" y="97"/>
                      <a:pt x="84" y="97"/>
                      <a:pt x="84" y="97"/>
                    </a:cubicBezTo>
                    <a:cubicBezTo>
                      <a:pt x="84" y="97"/>
                      <a:pt x="84" y="97"/>
                      <a:pt x="84" y="97"/>
                    </a:cubicBezTo>
                    <a:cubicBezTo>
                      <a:pt x="84" y="97"/>
                      <a:pt x="84" y="97"/>
                      <a:pt x="84" y="97"/>
                    </a:cubicBezTo>
                    <a:cubicBezTo>
                      <a:pt x="90" y="98"/>
                      <a:pt x="37" y="84"/>
                      <a:pt x="59" y="90"/>
                    </a:cubicBezTo>
                    <a:cubicBezTo>
                      <a:pt x="59" y="90"/>
                      <a:pt x="59" y="90"/>
                      <a:pt x="59" y="90"/>
                    </a:cubicBezTo>
                    <a:cubicBezTo>
                      <a:pt x="59" y="90"/>
                      <a:pt x="59" y="90"/>
                      <a:pt x="59" y="90"/>
                    </a:cubicBezTo>
                    <a:cubicBezTo>
                      <a:pt x="57" y="94"/>
                      <a:pt x="57" y="94"/>
                      <a:pt x="57" y="94"/>
                    </a:cubicBezTo>
                    <a:cubicBezTo>
                      <a:pt x="53" y="98"/>
                      <a:pt x="50" y="103"/>
                      <a:pt x="46" y="109"/>
                    </a:cubicBezTo>
                    <a:cubicBezTo>
                      <a:pt x="28" y="128"/>
                      <a:pt x="5" y="155"/>
                      <a:pt x="2" y="169"/>
                    </a:cubicBezTo>
                    <a:cubicBezTo>
                      <a:pt x="2" y="170"/>
                      <a:pt x="1" y="172"/>
                      <a:pt x="2" y="172"/>
                    </a:cubicBezTo>
                    <a:cubicBezTo>
                      <a:pt x="2" y="173"/>
                      <a:pt x="0" y="173"/>
                      <a:pt x="0" y="174"/>
                    </a:cubicBezTo>
                    <a:cubicBezTo>
                      <a:pt x="2" y="172"/>
                      <a:pt x="2" y="176"/>
                      <a:pt x="4" y="174"/>
                    </a:cubicBezTo>
                    <a:cubicBezTo>
                      <a:pt x="3" y="176"/>
                      <a:pt x="3" y="176"/>
                      <a:pt x="3" y="176"/>
                    </a:cubicBezTo>
                    <a:cubicBezTo>
                      <a:pt x="3" y="176"/>
                      <a:pt x="4" y="174"/>
                      <a:pt x="4" y="175"/>
                    </a:cubicBezTo>
                    <a:cubicBezTo>
                      <a:pt x="3" y="173"/>
                      <a:pt x="3" y="173"/>
                      <a:pt x="3" y="173"/>
                    </a:cubicBezTo>
                    <a:cubicBezTo>
                      <a:pt x="6" y="172"/>
                      <a:pt x="6" y="172"/>
                      <a:pt x="6" y="172"/>
                    </a:cubicBezTo>
                    <a:cubicBezTo>
                      <a:pt x="6" y="171"/>
                      <a:pt x="5" y="169"/>
                      <a:pt x="7" y="167"/>
                    </a:cubicBezTo>
                    <a:cubicBezTo>
                      <a:pt x="7" y="168"/>
                      <a:pt x="7" y="168"/>
                      <a:pt x="7" y="168"/>
                    </a:cubicBezTo>
                    <a:cubicBezTo>
                      <a:pt x="8" y="166"/>
                      <a:pt x="8" y="167"/>
                      <a:pt x="9" y="167"/>
                    </a:cubicBezTo>
                    <a:cubicBezTo>
                      <a:pt x="9" y="167"/>
                      <a:pt x="9" y="167"/>
                      <a:pt x="9" y="167"/>
                    </a:cubicBezTo>
                    <a:cubicBezTo>
                      <a:pt x="10" y="166"/>
                      <a:pt x="10" y="166"/>
                      <a:pt x="10" y="166"/>
                    </a:cubicBezTo>
                    <a:cubicBezTo>
                      <a:pt x="9" y="167"/>
                      <a:pt x="9" y="170"/>
                      <a:pt x="9" y="169"/>
                    </a:cubicBezTo>
                    <a:cubicBezTo>
                      <a:pt x="11" y="167"/>
                      <a:pt x="9" y="169"/>
                      <a:pt x="10" y="167"/>
                    </a:cubicBezTo>
                    <a:cubicBezTo>
                      <a:pt x="10" y="166"/>
                      <a:pt x="11" y="167"/>
                      <a:pt x="11" y="167"/>
                    </a:cubicBezTo>
                    <a:cubicBezTo>
                      <a:pt x="12" y="165"/>
                      <a:pt x="12" y="165"/>
                      <a:pt x="12" y="165"/>
                    </a:cubicBezTo>
                    <a:cubicBezTo>
                      <a:pt x="13" y="166"/>
                      <a:pt x="12" y="167"/>
                      <a:pt x="13" y="166"/>
                    </a:cubicBezTo>
                    <a:cubicBezTo>
                      <a:pt x="14" y="164"/>
                      <a:pt x="14" y="164"/>
                      <a:pt x="14" y="164"/>
                    </a:cubicBezTo>
                    <a:cubicBezTo>
                      <a:pt x="16" y="164"/>
                      <a:pt x="15" y="161"/>
                      <a:pt x="17" y="161"/>
                    </a:cubicBezTo>
                    <a:cubicBezTo>
                      <a:pt x="16" y="162"/>
                      <a:pt x="18" y="161"/>
                      <a:pt x="18" y="161"/>
                    </a:cubicBezTo>
                    <a:cubicBezTo>
                      <a:pt x="21" y="157"/>
                      <a:pt x="21" y="157"/>
                      <a:pt x="21" y="157"/>
                    </a:cubicBezTo>
                    <a:cubicBezTo>
                      <a:pt x="21" y="157"/>
                      <a:pt x="20" y="159"/>
                      <a:pt x="21" y="158"/>
                    </a:cubicBezTo>
                    <a:cubicBezTo>
                      <a:pt x="22" y="158"/>
                      <a:pt x="21" y="156"/>
                      <a:pt x="22" y="156"/>
                    </a:cubicBezTo>
                    <a:cubicBezTo>
                      <a:pt x="22" y="156"/>
                      <a:pt x="24" y="153"/>
                      <a:pt x="25" y="154"/>
                    </a:cubicBezTo>
                    <a:cubicBezTo>
                      <a:pt x="28" y="152"/>
                      <a:pt x="25" y="152"/>
                      <a:pt x="27" y="150"/>
                    </a:cubicBezTo>
                    <a:cubicBezTo>
                      <a:pt x="28" y="150"/>
                      <a:pt x="26" y="152"/>
                      <a:pt x="27" y="151"/>
                    </a:cubicBezTo>
                    <a:cubicBezTo>
                      <a:pt x="29" y="149"/>
                      <a:pt x="29" y="149"/>
                      <a:pt x="29" y="149"/>
                    </a:cubicBezTo>
                    <a:cubicBezTo>
                      <a:pt x="29" y="149"/>
                      <a:pt x="30" y="150"/>
                      <a:pt x="29" y="151"/>
                    </a:cubicBezTo>
                    <a:cubicBezTo>
                      <a:pt x="36" y="145"/>
                      <a:pt x="42" y="144"/>
                      <a:pt x="46" y="138"/>
                    </a:cubicBezTo>
                    <a:cubicBezTo>
                      <a:pt x="48" y="137"/>
                      <a:pt x="46" y="139"/>
                      <a:pt x="46" y="140"/>
                    </a:cubicBezTo>
                    <a:cubicBezTo>
                      <a:pt x="49" y="134"/>
                      <a:pt x="53" y="135"/>
                      <a:pt x="57" y="131"/>
                    </a:cubicBezTo>
                    <a:cubicBezTo>
                      <a:pt x="56" y="130"/>
                      <a:pt x="56" y="130"/>
                      <a:pt x="56" y="130"/>
                    </a:cubicBezTo>
                    <a:cubicBezTo>
                      <a:pt x="63" y="127"/>
                      <a:pt x="68" y="119"/>
                      <a:pt x="73" y="112"/>
                    </a:cubicBezTo>
                    <a:cubicBezTo>
                      <a:pt x="72" y="112"/>
                      <a:pt x="72" y="112"/>
                      <a:pt x="72" y="112"/>
                    </a:cubicBezTo>
                    <a:cubicBezTo>
                      <a:pt x="74" y="108"/>
                      <a:pt x="74" y="108"/>
                      <a:pt x="74" y="108"/>
                    </a:cubicBezTo>
                    <a:cubicBezTo>
                      <a:pt x="74" y="108"/>
                      <a:pt x="74" y="110"/>
                      <a:pt x="76" y="108"/>
                    </a:cubicBezTo>
                    <a:cubicBezTo>
                      <a:pt x="75" y="108"/>
                      <a:pt x="74" y="109"/>
                      <a:pt x="74" y="108"/>
                    </a:cubicBezTo>
                    <a:cubicBezTo>
                      <a:pt x="79" y="103"/>
                      <a:pt x="79" y="103"/>
                      <a:pt x="79" y="103"/>
                    </a:cubicBezTo>
                    <a:cubicBezTo>
                      <a:pt x="80" y="101"/>
                      <a:pt x="80" y="101"/>
                      <a:pt x="80" y="101"/>
                    </a:cubicBezTo>
                    <a:cubicBezTo>
                      <a:pt x="41" y="90"/>
                      <a:pt x="69" y="99"/>
                      <a:pt x="60" y="97"/>
                    </a:cubicBezTo>
                    <a:cubicBezTo>
                      <a:pt x="59" y="100"/>
                      <a:pt x="59" y="100"/>
                      <a:pt x="59" y="100"/>
                    </a:cubicBezTo>
                    <a:cubicBezTo>
                      <a:pt x="58" y="104"/>
                      <a:pt x="57" y="109"/>
                      <a:pt x="53" y="113"/>
                    </a:cubicBezTo>
                    <a:cubicBezTo>
                      <a:pt x="50" y="119"/>
                      <a:pt x="45" y="126"/>
                      <a:pt x="41" y="132"/>
                    </a:cubicBezTo>
                    <a:cubicBezTo>
                      <a:pt x="34" y="144"/>
                      <a:pt x="34" y="144"/>
                      <a:pt x="34" y="144"/>
                    </a:cubicBezTo>
                    <a:cubicBezTo>
                      <a:pt x="32" y="151"/>
                      <a:pt x="32" y="151"/>
                      <a:pt x="32" y="151"/>
                    </a:cubicBezTo>
                    <a:cubicBezTo>
                      <a:pt x="32" y="151"/>
                      <a:pt x="32" y="151"/>
                      <a:pt x="32" y="151"/>
                    </a:cubicBezTo>
                    <a:cubicBezTo>
                      <a:pt x="32" y="151"/>
                      <a:pt x="32" y="151"/>
                      <a:pt x="32" y="151"/>
                    </a:cubicBezTo>
                    <a:cubicBezTo>
                      <a:pt x="74" y="171"/>
                      <a:pt x="43" y="156"/>
                      <a:pt x="53" y="161"/>
                    </a:cubicBezTo>
                    <a:cubicBezTo>
                      <a:pt x="53" y="161"/>
                      <a:pt x="53" y="161"/>
                      <a:pt x="53" y="161"/>
                    </a:cubicBezTo>
                    <a:cubicBezTo>
                      <a:pt x="53" y="161"/>
                      <a:pt x="53" y="161"/>
                      <a:pt x="53" y="161"/>
                    </a:cubicBezTo>
                    <a:cubicBezTo>
                      <a:pt x="53" y="161"/>
                      <a:pt x="53" y="161"/>
                      <a:pt x="53" y="161"/>
                    </a:cubicBezTo>
                    <a:cubicBezTo>
                      <a:pt x="53" y="160"/>
                      <a:pt x="53" y="160"/>
                      <a:pt x="53" y="160"/>
                    </a:cubicBezTo>
                    <a:cubicBezTo>
                      <a:pt x="54" y="160"/>
                      <a:pt x="54" y="160"/>
                      <a:pt x="54" y="160"/>
                    </a:cubicBezTo>
                    <a:cubicBezTo>
                      <a:pt x="55" y="159"/>
                      <a:pt x="55" y="159"/>
                      <a:pt x="55" y="159"/>
                    </a:cubicBezTo>
                    <a:cubicBezTo>
                      <a:pt x="56" y="156"/>
                      <a:pt x="56" y="156"/>
                      <a:pt x="56" y="156"/>
                    </a:cubicBezTo>
                    <a:cubicBezTo>
                      <a:pt x="55" y="158"/>
                      <a:pt x="54" y="156"/>
                      <a:pt x="55" y="155"/>
                    </a:cubicBezTo>
                    <a:cubicBezTo>
                      <a:pt x="60" y="153"/>
                      <a:pt x="60" y="148"/>
                      <a:pt x="64" y="146"/>
                    </a:cubicBezTo>
                    <a:cubicBezTo>
                      <a:pt x="68" y="138"/>
                      <a:pt x="75" y="133"/>
                      <a:pt x="78" y="126"/>
                    </a:cubicBezTo>
                    <a:cubicBezTo>
                      <a:pt x="78" y="126"/>
                      <a:pt x="78" y="126"/>
                      <a:pt x="78" y="126"/>
                    </a:cubicBezTo>
                    <a:cubicBezTo>
                      <a:pt x="80" y="124"/>
                      <a:pt x="80" y="124"/>
                      <a:pt x="80" y="124"/>
                    </a:cubicBezTo>
                    <a:cubicBezTo>
                      <a:pt x="80" y="124"/>
                      <a:pt x="80" y="124"/>
                      <a:pt x="80" y="124"/>
                    </a:cubicBezTo>
                    <a:cubicBezTo>
                      <a:pt x="82" y="121"/>
                      <a:pt x="84" y="118"/>
                      <a:pt x="85" y="117"/>
                    </a:cubicBezTo>
                    <a:cubicBezTo>
                      <a:pt x="84" y="116"/>
                      <a:pt x="84" y="116"/>
                      <a:pt x="84" y="116"/>
                    </a:cubicBezTo>
                    <a:cubicBezTo>
                      <a:pt x="85" y="115"/>
                      <a:pt x="85" y="116"/>
                      <a:pt x="86" y="114"/>
                    </a:cubicBezTo>
                    <a:cubicBezTo>
                      <a:pt x="86" y="114"/>
                      <a:pt x="86" y="114"/>
                      <a:pt x="86" y="114"/>
                    </a:cubicBezTo>
                    <a:cubicBezTo>
                      <a:pt x="87" y="112"/>
                      <a:pt x="87" y="112"/>
                      <a:pt x="87" y="112"/>
                    </a:cubicBezTo>
                    <a:cubicBezTo>
                      <a:pt x="88" y="113"/>
                      <a:pt x="90" y="108"/>
                      <a:pt x="91" y="108"/>
                    </a:cubicBezTo>
                    <a:cubicBezTo>
                      <a:pt x="93" y="106"/>
                      <a:pt x="94" y="101"/>
                      <a:pt x="97" y="99"/>
                    </a:cubicBezTo>
                    <a:cubicBezTo>
                      <a:pt x="98" y="99"/>
                      <a:pt x="100" y="95"/>
                      <a:pt x="102" y="93"/>
                    </a:cubicBezTo>
                    <a:cubicBezTo>
                      <a:pt x="105" y="89"/>
                      <a:pt x="109" y="82"/>
                      <a:pt x="114" y="77"/>
                    </a:cubicBezTo>
                    <a:cubicBezTo>
                      <a:pt x="113" y="76"/>
                      <a:pt x="113" y="76"/>
                      <a:pt x="113" y="76"/>
                    </a:cubicBezTo>
                    <a:cubicBezTo>
                      <a:pt x="113" y="75"/>
                      <a:pt x="113" y="75"/>
                      <a:pt x="113" y="75"/>
                    </a:cubicBezTo>
                    <a:cubicBezTo>
                      <a:pt x="114" y="75"/>
                      <a:pt x="114" y="75"/>
                      <a:pt x="114" y="75"/>
                    </a:cubicBezTo>
                    <a:cubicBezTo>
                      <a:pt x="116" y="74"/>
                      <a:pt x="116" y="71"/>
                      <a:pt x="117" y="70"/>
                    </a:cubicBezTo>
                    <a:cubicBezTo>
                      <a:pt x="116" y="70"/>
                      <a:pt x="116" y="71"/>
                      <a:pt x="116" y="72"/>
                    </a:cubicBezTo>
                    <a:cubicBezTo>
                      <a:pt x="115" y="73"/>
                      <a:pt x="114" y="71"/>
                      <a:pt x="116" y="70"/>
                    </a:cubicBezTo>
                    <a:cubicBezTo>
                      <a:pt x="116" y="70"/>
                      <a:pt x="116" y="70"/>
                      <a:pt x="116" y="70"/>
                    </a:cubicBezTo>
                    <a:cubicBezTo>
                      <a:pt x="116" y="69"/>
                      <a:pt x="116" y="69"/>
                      <a:pt x="116" y="69"/>
                    </a:cubicBezTo>
                    <a:cubicBezTo>
                      <a:pt x="119" y="68"/>
                      <a:pt x="119" y="68"/>
                      <a:pt x="119" y="68"/>
                    </a:cubicBezTo>
                    <a:cubicBezTo>
                      <a:pt x="122" y="63"/>
                      <a:pt x="123" y="59"/>
                      <a:pt x="126" y="54"/>
                    </a:cubicBezTo>
                    <a:cubicBezTo>
                      <a:pt x="127" y="55"/>
                      <a:pt x="129" y="50"/>
                      <a:pt x="129" y="52"/>
                    </a:cubicBezTo>
                    <a:cubicBezTo>
                      <a:pt x="131" y="48"/>
                      <a:pt x="128" y="52"/>
                      <a:pt x="128" y="50"/>
                    </a:cubicBezTo>
                    <a:cubicBezTo>
                      <a:pt x="91" y="44"/>
                      <a:pt x="118" y="49"/>
                      <a:pt x="109" y="48"/>
                    </a:cubicBezTo>
                    <a:cubicBezTo>
                      <a:pt x="108" y="48"/>
                      <a:pt x="108" y="48"/>
                      <a:pt x="108" y="48"/>
                    </a:cubicBezTo>
                    <a:cubicBezTo>
                      <a:pt x="108" y="49"/>
                      <a:pt x="108" y="49"/>
                      <a:pt x="108" y="49"/>
                    </a:cubicBezTo>
                    <a:cubicBezTo>
                      <a:pt x="107" y="49"/>
                      <a:pt x="107" y="49"/>
                      <a:pt x="107" y="49"/>
                    </a:cubicBezTo>
                    <a:cubicBezTo>
                      <a:pt x="109" y="51"/>
                      <a:pt x="106" y="53"/>
                      <a:pt x="106" y="57"/>
                    </a:cubicBezTo>
                    <a:cubicBezTo>
                      <a:pt x="106" y="57"/>
                      <a:pt x="107" y="56"/>
                      <a:pt x="107" y="56"/>
                    </a:cubicBezTo>
                    <a:cubicBezTo>
                      <a:pt x="107" y="60"/>
                      <a:pt x="106" y="58"/>
                      <a:pt x="105" y="62"/>
                    </a:cubicBezTo>
                    <a:cubicBezTo>
                      <a:pt x="104" y="61"/>
                      <a:pt x="104" y="61"/>
                      <a:pt x="104" y="61"/>
                    </a:cubicBezTo>
                    <a:cubicBezTo>
                      <a:pt x="104" y="62"/>
                      <a:pt x="105" y="63"/>
                      <a:pt x="103" y="64"/>
                    </a:cubicBezTo>
                    <a:cubicBezTo>
                      <a:pt x="102" y="64"/>
                      <a:pt x="103" y="63"/>
                      <a:pt x="103" y="62"/>
                    </a:cubicBezTo>
                    <a:cubicBezTo>
                      <a:pt x="103" y="63"/>
                      <a:pt x="101" y="66"/>
                      <a:pt x="103" y="65"/>
                    </a:cubicBezTo>
                    <a:cubicBezTo>
                      <a:pt x="102" y="67"/>
                      <a:pt x="101" y="67"/>
                      <a:pt x="101" y="68"/>
                    </a:cubicBezTo>
                    <a:cubicBezTo>
                      <a:pt x="101" y="68"/>
                      <a:pt x="102" y="67"/>
                      <a:pt x="102" y="68"/>
                    </a:cubicBezTo>
                    <a:cubicBezTo>
                      <a:pt x="101" y="69"/>
                      <a:pt x="99" y="73"/>
                      <a:pt x="97" y="75"/>
                    </a:cubicBezTo>
                    <a:cubicBezTo>
                      <a:pt x="97" y="75"/>
                      <a:pt x="97" y="75"/>
                      <a:pt x="97" y="75"/>
                    </a:cubicBezTo>
                    <a:cubicBezTo>
                      <a:pt x="96" y="77"/>
                      <a:pt x="95" y="76"/>
                      <a:pt x="93" y="79"/>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Rectangle 675"/>
              <p:cNvSpPr>
                <a:spLocks noChangeArrowheads="1"/>
              </p:cNvSpPr>
              <p:nvPr/>
            </p:nvSpPr>
            <p:spPr bwMode="auto">
              <a:xfrm>
                <a:off x="2805" y="141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676"/>
              <p:cNvSpPr>
                <a:spLocks/>
              </p:cNvSpPr>
              <p:nvPr/>
            </p:nvSpPr>
            <p:spPr bwMode="auto">
              <a:xfrm>
                <a:off x="2794" y="143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677"/>
              <p:cNvSpPr>
                <a:spLocks/>
              </p:cNvSpPr>
              <p:nvPr/>
            </p:nvSpPr>
            <p:spPr bwMode="auto">
              <a:xfrm>
                <a:off x="2791" y="1433"/>
                <a:ext cx="0" cy="1"/>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0"/>
                      <a:pt x="1" y="0"/>
                      <a:pt x="0" y="1"/>
                    </a:cubicBezTo>
                    <a:lnTo>
                      <a:pt x="1"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678"/>
              <p:cNvSpPr>
                <a:spLocks/>
              </p:cNvSpPr>
              <p:nvPr/>
            </p:nvSpPr>
            <p:spPr bwMode="auto">
              <a:xfrm>
                <a:off x="2811" y="14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679"/>
              <p:cNvSpPr>
                <a:spLocks/>
              </p:cNvSpPr>
              <p:nvPr/>
            </p:nvSpPr>
            <p:spPr bwMode="auto">
              <a:xfrm>
                <a:off x="2806" y="142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680"/>
              <p:cNvSpPr>
                <a:spLocks/>
              </p:cNvSpPr>
              <p:nvPr/>
            </p:nvSpPr>
            <p:spPr bwMode="auto">
              <a:xfrm>
                <a:off x="2804" y="142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681"/>
              <p:cNvSpPr>
                <a:spLocks/>
              </p:cNvSpPr>
              <p:nvPr/>
            </p:nvSpPr>
            <p:spPr bwMode="auto">
              <a:xfrm>
                <a:off x="2807" y="1410"/>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Rectangle 682"/>
              <p:cNvSpPr>
                <a:spLocks noChangeArrowheads="1"/>
              </p:cNvSpPr>
              <p:nvPr/>
            </p:nvSpPr>
            <p:spPr bwMode="auto">
              <a:xfrm>
                <a:off x="2803" y="142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683"/>
              <p:cNvSpPr>
                <a:spLocks/>
              </p:cNvSpPr>
              <p:nvPr/>
            </p:nvSpPr>
            <p:spPr bwMode="auto">
              <a:xfrm>
                <a:off x="2806" y="142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684"/>
              <p:cNvSpPr>
                <a:spLocks/>
              </p:cNvSpPr>
              <p:nvPr/>
            </p:nvSpPr>
            <p:spPr bwMode="auto">
              <a:xfrm>
                <a:off x="2805" y="1409"/>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Rectangle 685"/>
              <p:cNvSpPr>
                <a:spLocks noChangeArrowheads="1"/>
              </p:cNvSpPr>
              <p:nvPr/>
            </p:nvSpPr>
            <p:spPr bwMode="auto">
              <a:xfrm>
                <a:off x="2800" y="142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Rectangle 686"/>
              <p:cNvSpPr>
                <a:spLocks noChangeArrowheads="1"/>
              </p:cNvSpPr>
              <p:nvPr/>
            </p:nvSpPr>
            <p:spPr bwMode="auto">
              <a:xfrm>
                <a:off x="2808" y="142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687"/>
              <p:cNvSpPr>
                <a:spLocks/>
              </p:cNvSpPr>
              <p:nvPr/>
            </p:nvSpPr>
            <p:spPr bwMode="auto">
              <a:xfrm>
                <a:off x="2803" y="141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688"/>
              <p:cNvSpPr>
                <a:spLocks/>
              </p:cNvSpPr>
              <p:nvPr/>
            </p:nvSpPr>
            <p:spPr bwMode="auto">
              <a:xfrm>
                <a:off x="3018" y="1515"/>
                <a:ext cx="1" cy="1"/>
              </a:xfrm>
              <a:custGeom>
                <a:avLst/>
                <a:gdLst>
                  <a:gd name="T0" fmla="*/ 1 w 1"/>
                  <a:gd name="T1" fmla="*/ 1 h 3"/>
                  <a:gd name="T2" fmla="*/ 0 w 1"/>
                  <a:gd name="T3" fmla="*/ 3 h 3"/>
                  <a:gd name="T4" fmla="*/ 1 w 1"/>
                  <a:gd name="T5" fmla="*/ 1 h 3"/>
                </a:gdLst>
                <a:ahLst/>
                <a:cxnLst>
                  <a:cxn ang="0">
                    <a:pos x="T0" y="T1"/>
                  </a:cxn>
                  <a:cxn ang="0">
                    <a:pos x="T2" y="T3"/>
                  </a:cxn>
                  <a:cxn ang="0">
                    <a:pos x="T4" y="T5"/>
                  </a:cxn>
                </a:cxnLst>
                <a:rect l="0" t="0" r="r" b="b"/>
                <a:pathLst>
                  <a:path w="1" h="3">
                    <a:moveTo>
                      <a:pt x="1" y="1"/>
                    </a:moveTo>
                    <a:cubicBezTo>
                      <a:pt x="0" y="3"/>
                      <a:pt x="0" y="3"/>
                      <a:pt x="0" y="3"/>
                    </a:cubicBezTo>
                    <a:cubicBezTo>
                      <a:pt x="1" y="1"/>
                      <a:pt x="1" y="0"/>
                      <a:pt x="1"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689"/>
              <p:cNvSpPr>
                <a:spLocks/>
              </p:cNvSpPr>
              <p:nvPr/>
            </p:nvSpPr>
            <p:spPr bwMode="auto">
              <a:xfrm>
                <a:off x="3026" y="1453"/>
                <a:ext cx="1" cy="2"/>
              </a:xfrm>
              <a:custGeom>
                <a:avLst/>
                <a:gdLst>
                  <a:gd name="T0" fmla="*/ 3 w 3"/>
                  <a:gd name="T1" fmla="*/ 0 h 6"/>
                  <a:gd name="T2" fmla="*/ 0 w 3"/>
                  <a:gd name="T3" fmla="*/ 6 h 6"/>
                  <a:gd name="T4" fmla="*/ 3 w 3"/>
                  <a:gd name="T5" fmla="*/ 0 h 6"/>
                </a:gdLst>
                <a:ahLst/>
                <a:cxnLst>
                  <a:cxn ang="0">
                    <a:pos x="T0" y="T1"/>
                  </a:cxn>
                  <a:cxn ang="0">
                    <a:pos x="T2" y="T3"/>
                  </a:cxn>
                  <a:cxn ang="0">
                    <a:pos x="T4" y="T5"/>
                  </a:cxn>
                </a:cxnLst>
                <a:rect l="0" t="0" r="r" b="b"/>
                <a:pathLst>
                  <a:path w="3" h="6">
                    <a:moveTo>
                      <a:pt x="3" y="0"/>
                    </a:moveTo>
                    <a:cubicBezTo>
                      <a:pt x="2" y="2"/>
                      <a:pt x="1" y="3"/>
                      <a:pt x="0" y="6"/>
                    </a:cubicBezTo>
                    <a:lnTo>
                      <a:pt x="3"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690"/>
              <p:cNvSpPr>
                <a:spLocks/>
              </p:cNvSpPr>
              <p:nvPr/>
            </p:nvSpPr>
            <p:spPr bwMode="auto">
              <a:xfrm>
                <a:off x="3027" y="1452"/>
                <a:ext cx="1" cy="1"/>
              </a:xfrm>
              <a:custGeom>
                <a:avLst/>
                <a:gdLst>
                  <a:gd name="T0" fmla="*/ 3 w 3"/>
                  <a:gd name="T1" fmla="*/ 0 h 5"/>
                  <a:gd name="T2" fmla="*/ 0 w 3"/>
                  <a:gd name="T3" fmla="*/ 5 h 5"/>
                  <a:gd name="T4" fmla="*/ 3 w 3"/>
                  <a:gd name="T5" fmla="*/ 0 h 5"/>
                </a:gdLst>
                <a:ahLst/>
                <a:cxnLst>
                  <a:cxn ang="0">
                    <a:pos x="T0" y="T1"/>
                  </a:cxn>
                  <a:cxn ang="0">
                    <a:pos x="T2" y="T3"/>
                  </a:cxn>
                  <a:cxn ang="0">
                    <a:pos x="T4" y="T5"/>
                  </a:cxn>
                </a:cxnLst>
                <a:rect l="0" t="0" r="r" b="b"/>
                <a:pathLst>
                  <a:path w="3" h="5">
                    <a:moveTo>
                      <a:pt x="3" y="0"/>
                    </a:moveTo>
                    <a:cubicBezTo>
                      <a:pt x="0" y="5"/>
                      <a:pt x="0" y="5"/>
                      <a:pt x="0" y="5"/>
                    </a:cubicBezTo>
                    <a:cubicBezTo>
                      <a:pt x="1" y="3"/>
                      <a:pt x="2" y="1"/>
                      <a:pt x="3"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691"/>
              <p:cNvSpPr>
                <a:spLocks/>
              </p:cNvSpPr>
              <p:nvPr/>
            </p:nvSpPr>
            <p:spPr bwMode="auto">
              <a:xfrm>
                <a:off x="3059" y="1463"/>
                <a:ext cx="10" cy="12"/>
              </a:xfrm>
              <a:custGeom>
                <a:avLst/>
                <a:gdLst>
                  <a:gd name="T0" fmla="*/ 26 w 27"/>
                  <a:gd name="T1" fmla="*/ 1 h 33"/>
                  <a:gd name="T2" fmla="*/ 27 w 27"/>
                  <a:gd name="T3" fmla="*/ 0 h 33"/>
                  <a:gd name="T4" fmla="*/ 0 w 27"/>
                  <a:gd name="T5" fmla="*/ 33 h 33"/>
                  <a:gd name="T6" fmla="*/ 26 w 27"/>
                  <a:gd name="T7" fmla="*/ 1 h 33"/>
                </a:gdLst>
                <a:ahLst/>
                <a:cxnLst>
                  <a:cxn ang="0">
                    <a:pos x="T0" y="T1"/>
                  </a:cxn>
                  <a:cxn ang="0">
                    <a:pos x="T2" y="T3"/>
                  </a:cxn>
                  <a:cxn ang="0">
                    <a:pos x="T4" y="T5"/>
                  </a:cxn>
                  <a:cxn ang="0">
                    <a:pos x="T6" y="T7"/>
                  </a:cxn>
                </a:cxnLst>
                <a:rect l="0" t="0" r="r" b="b"/>
                <a:pathLst>
                  <a:path w="27" h="33">
                    <a:moveTo>
                      <a:pt x="26" y="1"/>
                    </a:moveTo>
                    <a:cubicBezTo>
                      <a:pt x="27" y="0"/>
                      <a:pt x="27" y="0"/>
                      <a:pt x="27" y="0"/>
                    </a:cubicBezTo>
                    <a:cubicBezTo>
                      <a:pt x="21" y="7"/>
                      <a:pt x="13" y="17"/>
                      <a:pt x="0" y="33"/>
                    </a:cubicBezTo>
                    <a:lnTo>
                      <a:pt x="26"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692"/>
              <p:cNvSpPr>
                <a:spLocks/>
              </p:cNvSpPr>
              <p:nvPr/>
            </p:nvSpPr>
            <p:spPr bwMode="auto">
              <a:xfrm>
                <a:off x="2958" y="1447"/>
                <a:ext cx="2" cy="2"/>
              </a:xfrm>
              <a:custGeom>
                <a:avLst/>
                <a:gdLst>
                  <a:gd name="T0" fmla="*/ 6 w 6"/>
                  <a:gd name="T1" fmla="*/ 1 h 8"/>
                  <a:gd name="T2" fmla="*/ 6 w 6"/>
                  <a:gd name="T3" fmla="*/ 0 h 8"/>
                  <a:gd name="T4" fmla="*/ 0 w 6"/>
                  <a:gd name="T5" fmla="*/ 8 h 8"/>
                  <a:gd name="T6" fmla="*/ 0 w 6"/>
                  <a:gd name="T7" fmla="*/ 8 h 8"/>
                  <a:gd name="T8" fmla="*/ 6 w 6"/>
                  <a:gd name="T9" fmla="*/ 1 h 8"/>
                </a:gdLst>
                <a:ahLst/>
                <a:cxnLst>
                  <a:cxn ang="0">
                    <a:pos x="T0" y="T1"/>
                  </a:cxn>
                  <a:cxn ang="0">
                    <a:pos x="T2" y="T3"/>
                  </a:cxn>
                  <a:cxn ang="0">
                    <a:pos x="T4" y="T5"/>
                  </a:cxn>
                  <a:cxn ang="0">
                    <a:pos x="T6" y="T7"/>
                  </a:cxn>
                  <a:cxn ang="0">
                    <a:pos x="T8" y="T9"/>
                  </a:cxn>
                </a:cxnLst>
                <a:rect l="0" t="0" r="r" b="b"/>
                <a:pathLst>
                  <a:path w="6" h="8">
                    <a:moveTo>
                      <a:pt x="6" y="1"/>
                    </a:moveTo>
                    <a:cubicBezTo>
                      <a:pt x="6" y="1"/>
                      <a:pt x="6" y="1"/>
                      <a:pt x="6" y="0"/>
                    </a:cubicBezTo>
                    <a:cubicBezTo>
                      <a:pt x="4" y="3"/>
                      <a:pt x="2" y="6"/>
                      <a:pt x="0" y="8"/>
                    </a:cubicBezTo>
                    <a:cubicBezTo>
                      <a:pt x="0" y="8"/>
                      <a:pt x="0" y="8"/>
                      <a:pt x="0" y="8"/>
                    </a:cubicBezTo>
                    <a:lnTo>
                      <a:pt x="6"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93"/>
              <p:cNvSpPr>
                <a:spLocks/>
              </p:cNvSpPr>
              <p:nvPr/>
            </p:nvSpPr>
            <p:spPr bwMode="auto">
              <a:xfrm>
                <a:off x="3006" y="1447"/>
                <a:ext cx="2" cy="5"/>
              </a:xfrm>
              <a:custGeom>
                <a:avLst/>
                <a:gdLst>
                  <a:gd name="T0" fmla="*/ 8 w 8"/>
                  <a:gd name="T1" fmla="*/ 0 h 14"/>
                  <a:gd name="T2" fmla="*/ 0 w 8"/>
                  <a:gd name="T3" fmla="*/ 14 h 14"/>
                  <a:gd name="T4" fmla="*/ 8 w 8"/>
                  <a:gd name="T5" fmla="*/ 0 h 14"/>
                </a:gdLst>
                <a:ahLst/>
                <a:cxnLst>
                  <a:cxn ang="0">
                    <a:pos x="T0" y="T1"/>
                  </a:cxn>
                  <a:cxn ang="0">
                    <a:pos x="T2" y="T3"/>
                  </a:cxn>
                  <a:cxn ang="0">
                    <a:pos x="T4" y="T5"/>
                  </a:cxn>
                </a:cxnLst>
                <a:rect l="0" t="0" r="r" b="b"/>
                <a:pathLst>
                  <a:path w="8" h="14">
                    <a:moveTo>
                      <a:pt x="8" y="0"/>
                    </a:moveTo>
                    <a:cubicBezTo>
                      <a:pt x="4" y="7"/>
                      <a:pt x="0" y="12"/>
                      <a:pt x="0" y="14"/>
                    </a:cubicBezTo>
                    <a:cubicBezTo>
                      <a:pt x="1" y="11"/>
                      <a:pt x="5" y="5"/>
                      <a:pt x="8"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94"/>
              <p:cNvSpPr>
                <a:spLocks/>
              </p:cNvSpPr>
              <p:nvPr/>
            </p:nvSpPr>
            <p:spPr bwMode="auto">
              <a:xfrm>
                <a:off x="3012" y="1550"/>
                <a:ext cx="1" cy="6"/>
              </a:xfrm>
              <a:custGeom>
                <a:avLst/>
                <a:gdLst>
                  <a:gd name="T0" fmla="*/ 3 w 3"/>
                  <a:gd name="T1" fmla="*/ 19 h 19"/>
                  <a:gd name="T2" fmla="*/ 1 w 3"/>
                  <a:gd name="T3" fmla="*/ 0 h 19"/>
                  <a:gd name="T4" fmla="*/ 3 w 3"/>
                  <a:gd name="T5" fmla="*/ 19 h 19"/>
                </a:gdLst>
                <a:ahLst/>
                <a:cxnLst>
                  <a:cxn ang="0">
                    <a:pos x="T0" y="T1"/>
                  </a:cxn>
                  <a:cxn ang="0">
                    <a:pos x="T2" y="T3"/>
                  </a:cxn>
                  <a:cxn ang="0">
                    <a:pos x="T4" y="T5"/>
                  </a:cxn>
                </a:cxnLst>
                <a:rect l="0" t="0" r="r" b="b"/>
                <a:pathLst>
                  <a:path w="3" h="19">
                    <a:moveTo>
                      <a:pt x="3" y="19"/>
                    </a:moveTo>
                    <a:cubicBezTo>
                      <a:pt x="2" y="12"/>
                      <a:pt x="0" y="6"/>
                      <a:pt x="1" y="0"/>
                    </a:cubicBezTo>
                    <a:cubicBezTo>
                      <a:pt x="0" y="0"/>
                      <a:pt x="0" y="7"/>
                      <a:pt x="3" y="19"/>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95"/>
              <p:cNvSpPr>
                <a:spLocks/>
              </p:cNvSpPr>
              <p:nvPr/>
            </p:nvSpPr>
            <p:spPr bwMode="auto">
              <a:xfrm>
                <a:off x="3085" y="1493"/>
                <a:ext cx="1" cy="1"/>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1"/>
                      <a:pt x="1" y="1"/>
                      <a:pt x="1" y="1"/>
                    </a:cubicBezTo>
                    <a:cubicBezTo>
                      <a:pt x="1" y="0"/>
                      <a:pt x="1" y="1"/>
                      <a:pt x="0"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96"/>
              <p:cNvSpPr>
                <a:spLocks/>
              </p:cNvSpPr>
              <p:nvPr/>
            </p:nvSpPr>
            <p:spPr bwMode="auto">
              <a:xfrm>
                <a:off x="3086" y="1459"/>
                <a:ext cx="1" cy="1"/>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1"/>
                      <a:pt x="0" y="1"/>
                      <a:pt x="0" y="1"/>
                    </a:cubicBezTo>
                    <a:cubicBezTo>
                      <a:pt x="0" y="1"/>
                      <a:pt x="1" y="0"/>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97"/>
              <p:cNvSpPr>
                <a:spLocks/>
              </p:cNvSpPr>
              <p:nvPr/>
            </p:nvSpPr>
            <p:spPr bwMode="auto">
              <a:xfrm>
                <a:off x="3090" y="1456"/>
                <a:ext cx="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98"/>
              <p:cNvSpPr>
                <a:spLocks/>
              </p:cNvSpPr>
              <p:nvPr/>
            </p:nvSpPr>
            <p:spPr bwMode="auto">
              <a:xfrm>
                <a:off x="3084" y="1460"/>
                <a:ext cx="2" cy="2"/>
              </a:xfrm>
              <a:custGeom>
                <a:avLst/>
                <a:gdLst>
                  <a:gd name="T0" fmla="*/ 0 w 6"/>
                  <a:gd name="T1" fmla="*/ 6 h 6"/>
                  <a:gd name="T2" fmla="*/ 6 w 6"/>
                  <a:gd name="T3" fmla="*/ 0 h 6"/>
                  <a:gd name="T4" fmla="*/ 0 w 6"/>
                  <a:gd name="T5" fmla="*/ 6 h 6"/>
                </a:gdLst>
                <a:ahLst/>
                <a:cxnLst>
                  <a:cxn ang="0">
                    <a:pos x="T0" y="T1"/>
                  </a:cxn>
                  <a:cxn ang="0">
                    <a:pos x="T2" y="T3"/>
                  </a:cxn>
                  <a:cxn ang="0">
                    <a:pos x="T4" y="T5"/>
                  </a:cxn>
                </a:cxnLst>
                <a:rect l="0" t="0" r="r" b="b"/>
                <a:pathLst>
                  <a:path w="6" h="6">
                    <a:moveTo>
                      <a:pt x="0" y="6"/>
                    </a:moveTo>
                    <a:cubicBezTo>
                      <a:pt x="6" y="0"/>
                      <a:pt x="6" y="0"/>
                      <a:pt x="6" y="0"/>
                    </a:cubicBezTo>
                    <a:cubicBezTo>
                      <a:pt x="3" y="4"/>
                      <a:pt x="0" y="6"/>
                      <a:pt x="0"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99"/>
              <p:cNvSpPr>
                <a:spLocks/>
              </p:cNvSpPr>
              <p:nvPr/>
            </p:nvSpPr>
            <p:spPr bwMode="auto">
              <a:xfrm>
                <a:off x="2929" y="1408"/>
                <a:ext cx="1" cy="1"/>
              </a:xfrm>
              <a:custGeom>
                <a:avLst/>
                <a:gdLst>
                  <a:gd name="T0" fmla="*/ 1 w 3"/>
                  <a:gd name="T1" fmla="*/ 3 h 3"/>
                  <a:gd name="T2" fmla="*/ 3 w 3"/>
                  <a:gd name="T3" fmla="*/ 0 h 3"/>
                  <a:gd name="T4" fmla="*/ 1 w 3"/>
                  <a:gd name="T5" fmla="*/ 3 h 3"/>
                </a:gdLst>
                <a:ahLst/>
                <a:cxnLst>
                  <a:cxn ang="0">
                    <a:pos x="T0" y="T1"/>
                  </a:cxn>
                  <a:cxn ang="0">
                    <a:pos x="T2" y="T3"/>
                  </a:cxn>
                  <a:cxn ang="0">
                    <a:pos x="T4" y="T5"/>
                  </a:cxn>
                </a:cxnLst>
                <a:rect l="0" t="0" r="r" b="b"/>
                <a:pathLst>
                  <a:path w="3" h="3">
                    <a:moveTo>
                      <a:pt x="1" y="3"/>
                    </a:moveTo>
                    <a:cubicBezTo>
                      <a:pt x="3" y="0"/>
                      <a:pt x="3" y="0"/>
                      <a:pt x="3" y="0"/>
                    </a:cubicBezTo>
                    <a:cubicBezTo>
                      <a:pt x="1" y="3"/>
                      <a:pt x="0" y="3"/>
                      <a:pt x="1" y="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00"/>
              <p:cNvSpPr>
                <a:spLocks/>
              </p:cNvSpPr>
              <p:nvPr/>
            </p:nvSpPr>
            <p:spPr bwMode="auto">
              <a:xfrm>
                <a:off x="3075" y="1447"/>
                <a:ext cx="1" cy="1"/>
              </a:xfrm>
              <a:custGeom>
                <a:avLst/>
                <a:gdLst>
                  <a:gd name="T0" fmla="*/ 2 w 2"/>
                  <a:gd name="T1" fmla="*/ 0 h 2"/>
                  <a:gd name="T2" fmla="*/ 0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2"/>
                      <a:pt x="0" y="2"/>
                    </a:cubicBezTo>
                    <a:cubicBezTo>
                      <a:pt x="0" y="2"/>
                      <a:pt x="0" y="2"/>
                      <a:pt x="0" y="2"/>
                    </a:cubicBezTo>
                    <a:cubicBezTo>
                      <a:pt x="1" y="2"/>
                      <a:pt x="1" y="1"/>
                      <a:pt x="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01"/>
              <p:cNvSpPr>
                <a:spLocks/>
              </p:cNvSpPr>
              <p:nvPr/>
            </p:nvSpPr>
            <p:spPr bwMode="auto">
              <a:xfrm>
                <a:off x="3073" y="1446"/>
                <a:ext cx="4" cy="6"/>
              </a:xfrm>
              <a:custGeom>
                <a:avLst/>
                <a:gdLst>
                  <a:gd name="T0" fmla="*/ 13 w 13"/>
                  <a:gd name="T1" fmla="*/ 0 h 17"/>
                  <a:gd name="T2" fmla="*/ 9 w 13"/>
                  <a:gd name="T3" fmla="*/ 5 h 17"/>
                  <a:gd name="T4" fmla="*/ 7 w 13"/>
                  <a:gd name="T5" fmla="*/ 7 h 17"/>
                  <a:gd name="T6" fmla="*/ 7 w 13"/>
                  <a:gd name="T7" fmla="*/ 8 h 17"/>
                  <a:gd name="T8" fmla="*/ 0 w 13"/>
                  <a:gd name="T9" fmla="*/ 17 h 17"/>
                  <a:gd name="T10" fmla="*/ 1 w 13"/>
                  <a:gd name="T11" fmla="*/ 16 h 17"/>
                  <a:gd name="T12" fmla="*/ 13 w 13"/>
                  <a:gd name="T13" fmla="*/ 0 h 17"/>
                  <a:gd name="T14" fmla="*/ 13 w 13"/>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7">
                    <a:moveTo>
                      <a:pt x="13" y="0"/>
                    </a:moveTo>
                    <a:cubicBezTo>
                      <a:pt x="12" y="2"/>
                      <a:pt x="10" y="3"/>
                      <a:pt x="9" y="5"/>
                    </a:cubicBezTo>
                    <a:cubicBezTo>
                      <a:pt x="9" y="6"/>
                      <a:pt x="8" y="7"/>
                      <a:pt x="7" y="7"/>
                    </a:cubicBezTo>
                    <a:cubicBezTo>
                      <a:pt x="7" y="7"/>
                      <a:pt x="7" y="8"/>
                      <a:pt x="7" y="8"/>
                    </a:cubicBezTo>
                    <a:cubicBezTo>
                      <a:pt x="5" y="11"/>
                      <a:pt x="2" y="14"/>
                      <a:pt x="0" y="17"/>
                    </a:cubicBezTo>
                    <a:cubicBezTo>
                      <a:pt x="0" y="16"/>
                      <a:pt x="1" y="16"/>
                      <a:pt x="1" y="16"/>
                    </a:cubicBezTo>
                    <a:cubicBezTo>
                      <a:pt x="7" y="8"/>
                      <a:pt x="12" y="2"/>
                      <a:pt x="13" y="0"/>
                    </a:cubicBezTo>
                    <a:cubicBezTo>
                      <a:pt x="13" y="0"/>
                      <a:pt x="13" y="0"/>
                      <a:pt x="13"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702"/>
              <p:cNvSpPr>
                <a:spLocks/>
              </p:cNvSpPr>
              <p:nvPr/>
            </p:nvSpPr>
            <p:spPr bwMode="auto">
              <a:xfrm>
                <a:off x="2860" y="1532"/>
                <a:ext cx="2" cy="4"/>
              </a:xfrm>
              <a:custGeom>
                <a:avLst/>
                <a:gdLst>
                  <a:gd name="T0" fmla="*/ 5 w 5"/>
                  <a:gd name="T1" fmla="*/ 0 h 11"/>
                  <a:gd name="T2" fmla="*/ 0 w 5"/>
                  <a:gd name="T3" fmla="*/ 11 h 11"/>
                  <a:gd name="T4" fmla="*/ 5 w 5"/>
                  <a:gd name="T5" fmla="*/ 0 h 11"/>
                </a:gdLst>
                <a:ahLst/>
                <a:cxnLst>
                  <a:cxn ang="0">
                    <a:pos x="T0" y="T1"/>
                  </a:cxn>
                  <a:cxn ang="0">
                    <a:pos x="T2" y="T3"/>
                  </a:cxn>
                  <a:cxn ang="0">
                    <a:pos x="T4" y="T5"/>
                  </a:cxn>
                </a:cxnLst>
                <a:rect l="0" t="0" r="r" b="b"/>
                <a:pathLst>
                  <a:path w="5" h="11">
                    <a:moveTo>
                      <a:pt x="5" y="0"/>
                    </a:moveTo>
                    <a:cubicBezTo>
                      <a:pt x="0" y="11"/>
                      <a:pt x="0" y="11"/>
                      <a:pt x="0" y="11"/>
                    </a:cubicBezTo>
                    <a:cubicBezTo>
                      <a:pt x="3" y="6"/>
                      <a:pt x="4" y="3"/>
                      <a:pt x="5"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03"/>
              <p:cNvSpPr>
                <a:spLocks/>
              </p:cNvSpPr>
              <p:nvPr/>
            </p:nvSpPr>
            <p:spPr bwMode="auto">
              <a:xfrm>
                <a:off x="2897" y="1407"/>
                <a:ext cx="2" cy="3"/>
              </a:xfrm>
              <a:custGeom>
                <a:avLst/>
                <a:gdLst>
                  <a:gd name="T0" fmla="*/ 5 w 5"/>
                  <a:gd name="T1" fmla="*/ 0 h 9"/>
                  <a:gd name="T2" fmla="*/ 0 w 5"/>
                  <a:gd name="T3" fmla="*/ 9 h 9"/>
                  <a:gd name="T4" fmla="*/ 5 w 5"/>
                  <a:gd name="T5" fmla="*/ 0 h 9"/>
                </a:gdLst>
                <a:ahLst/>
                <a:cxnLst>
                  <a:cxn ang="0">
                    <a:pos x="T0" y="T1"/>
                  </a:cxn>
                  <a:cxn ang="0">
                    <a:pos x="T2" y="T3"/>
                  </a:cxn>
                  <a:cxn ang="0">
                    <a:pos x="T4" y="T5"/>
                  </a:cxn>
                </a:cxnLst>
                <a:rect l="0" t="0" r="r" b="b"/>
                <a:pathLst>
                  <a:path w="5" h="9">
                    <a:moveTo>
                      <a:pt x="5" y="0"/>
                    </a:moveTo>
                    <a:cubicBezTo>
                      <a:pt x="0" y="9"/>
                      <a:pt x="0" y="9"/>
                      <a:pt x="0" y="9"/>
                    </a:cubicBezTo>
                    <a:cubicBezTo>
                      <a:pt x="2" y="5"/>
                      <a:pt x="4" y="2"/>
                      <a:pt x="5"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04"/>
              <p:cNvSpPr>
                <a:spLocks/>
              </p:cNvSpPr>
              <p:nvPr/>
            </p:nvSpPr>
            <p:spPr bwMode="auto">
              <a:xfrm>
                <a:off x="2990" y="1476"/>
                <a:ext cx="1" cy="3"/>
              </a:xfrm>
              <a:custGeom>
                <a:avLst/>
                <a:gdLst>
                  <a:gd name="T0" fmla="*/ 5 w 5"/>
                  <a:gd name="T1" fmla="*/ 0 h 9"/>
                  <a:gd name="T2" fmla="*/ 1 w 5"/>
                  <a:gd name="T3" fmla="*/ 8 h 9"/>
                  <a:gd name="T4" fmla="*/ 5 w 5"/>
                  <a:gd name="T5" fmla="*/ 0 h 9"/>
                </a:gdLst>
                <a:ahLst/>
                <a:cxnLst>
                  <a:cxn ang="0">
                    <a:pos x="T0" y="T1"/>
                  </a:cxn>
                  <a:cxn ang="0">
                    <a:pos x="T2" y="T3"/>
                  </a:cxn>
                  <a:cxn ang="0">
                    <a:pos x="T4" y="T5"/>
                  </a:cxn>
                </a:cxnLst>
                <a:rect l="0" t="0" r="r" b="b"/>
                <a:pathLst>
                  <a:path w="5" h="9">
                    <a:moveTo>
                      <a:pt x="5" y="0"/>
                    </a:moveTo>
                    <a:cubicBezTo>
                      <a:pt x="1" y="8"/>
                      <a:pt x="1" y="8"/>
                      <a:pt x="1" y="8"/>
                    </a:cubicBezTo>
                    <a:cubicBezTo>
                      <a:pt x="0" y="9"/>
                      <a:pt x="1" y="9"/>
                      <a:pt x="5"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Rectangle 705"/>
              <p:cNvSpPr>
                <a:spLocks noChangeArrowheads="1"/>
              </p:cNvSpPr>
              <p:nvPr/>
            </p:nvSpPr>
            <p:spPr bwMode="auto">
              <a:xfrm>
                <a:off x="2954" y="1483"/>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06"/>
              <p:cNvSpPr>
                <a:spLocks/>
              </p:cNvSpPr>
              <p:nvPr/>
            </p:nvSpPr>
            <p:spPr bwMode="auto">
              <a:xfrm>
                <a:off x="2948" y="1483"/>
                <a:ext cx="6" cy="14"/>
              </a:xfrm>
              <a:custGeom>
                <a:avLst/>
                <a:gdLst>
                  <a:gd name="T0" fmla="*/ 18 w 18"/>
                  <a:gd name="T1" fmla="*/ 0 h 40"/>
                  <a:gd name="T2" fmla="*/ 0 w 18"/>
                  <a:gd name="T3" fmla="*/ 40 h 40"/>
                  <a:gd name="T4" fmla="*/ 18 w 18"/>
                  <a:gd name="T5" fmla="*/ 0 h 40"/>
                </a:gdLst>
                <a:ahLst/>
                <a:cxnLst>
                  <a:cxn ang="0">
                    <a:pos x="T0" y="T1"/>
                  </a:cxn>
                  <a:cxn ang="0">
                    <a:pos x="T2" y="T3"/>
                  </a:cxn>
                  <a:cxn ang="0">
                    <a:pos x="T4" y="T5"/>
                  </a:cxn>
                </a:cxnLst>
                <a:rect l="0" t="0" r="r" b="b"/>
                <a:pathLst>
                  <a:path w="18" h="40">
                    <a:moveTo>
                      <a:pt x="18" y="0"/>
                    </a:moveTo>
                    <a:cubicBezTo>
                      <a:pt x="12" y="12"/>
                      <a:pt x="6" y="24"/>
                      <a:pt x="0" y="40"/>
                    </a:cubicBezTo>
                    <a:cubicBezTo>
                      <a:pt x="5" y="27"/>
                      <a:pt x="14" y="10"/>
                      <a:pt x="18"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Rectangle 707"/>
              <p:cNvSpPr>
                <a:spLocks noChangeArrowheads="1"/>
              </p:cNvSpPr>
              <p:nvPr/>
            </p:nvSpPr>
            <p:spPr bwMode="auto">
              <a:xfrm>
                <a:off x="2992" y="146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Rectangle 708"/>
              <p:cNvSpPr>
                <a:spLocks noChangeArrowheads="1"/>
              </p:cNvSpPr>
              <p:nvPr/>
            </p:nvSpPr>
            <p:spPr bwMode="auto">
              <a:xfrm>
                <a:off x="2971" y="144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09"/>
              <p:cNvSpPr>
                <a:spLocks/>
              </p:cNvSpPr>
              <p:nvPr/>
            </p:nvSpPr>
            <p:spPr bwMode="auto">
              <a:xfrm>
                <a:off x="3097" y="1518"/>
                <a:ext cx="2" cy="0"/>
              </a:xfrm>
              <a:custGeom>
                <a:avLst/>
                <a:gdLst>
                  <a:gd name="T0" fmla="*/ 0 w 6"/>
                  <a:gd name="T1" fmla="*/ 1 h 1"/>
                  <a:gd name="T2" fmla="*/ 0 w 6"/>
                  <a:gd name="T3" fmla="*/ 1 h 1"/>
                  <a:gd name="T4" fmla="*/ 6 w 6"/>
                  <a:gd name="T5" fmla="*/ 0 h 1"/>
                  <a:gd name="T6" fmla="*/ 0 w 6"/>
                  <a:gd name="T7" fmla="*/ 1 h 1"/>
                </a:gdLst>
                <a:ahLst/>
                <a:cxnLst>
                  <a:cxn ang="0">
                    <a:pos x="T0" y="T1"/>
                  </a:cxn>
                  <a:cxn ang="0">
                    <a:pos x="T2" y="T3"/>
                  </a:cxn>
                  <a:cxn ang="0">
                    <a:pos x="T4" y="T5"/>
                  </a:cxn>
                  <a:cxn ang="0">
                    <a:pos x="T6" y="T7"/>
                  </a:cxn>
                </a:cxnLst>
                <a:rect l="0" t="0" r="r" b="b"/>
                <a:pathLst>
                  <a:path w="6" h="1">
                    <a:moveTo>
                      <a:pt x="0" y="1"/>
                    </a:moveTo>
                    <a:cubicBezTo>
                      <a:pt x="0" y="1"/>
                      <a:pt x="0" y="1"/>
                      <a:pt x="0" y="1"/>
                    </a:cubicBezTo>
                    <a:cubicBezTo>
                      <a:pt x="2" y="1"/>
                      <a:pt x="4" y="0"/>
                      <a:pt x="6" y="0"/>
                    </a:cubicBezTo>
                    <a:cubicBezTo>
                      <a:pt x="3" y="0"/>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10"/>
              <p:cNvSpPr>
                <a:spLocks/>
              </p:cNvSpPr>
              <p:nvPr/>
            </p:nvSpPr>
            <p:spPr bwMode="auto">
              <a:xfrm>
                <a:off x="3096" y="1501"/>
                <a:ext cx="1" cy="2"/>
              </a:xfrm>
              <a:custGeom>
                <a:avLst/>
                <a:gdLst>
                  <a:gd name="T0" fmla="*/ 1 w 4"/>
                  <a:gd name="T1" fmla="*/ 0 h 6"/>
                  <a:gd name="T2" fmla="*/ 3 w 4"/>
                  <a:gd name="T3" fmla="*/ 3 h 6"/>
                  <a:gd name="T4" fmla="*/ 0 w 4"/>
                  <a:gd name="T5" fmla="*/ 5 h 6"/>
                  <a:gd name="T6" fmla="*/ 0 w 4"/>
                  <a:gd name="T7" fmla="*/ 6 h 6"/>
                  <a:gd name="T8" fmla="*/ 4 w 4"/>
                  <a:gd name="T9" fmla="*/ 3 h 6"/>
                  <a:gd name="T10" fmla="*/ 2 w 4"/>
                  <a:gd name="T11" fmla="*/ 0 h 6"/>
                  <a:gd name="T12" fmla="*/ 1 w 4"/>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1" y="0"/>
                    </a:moveTo>
                    <a:cubicBezTo>
                      <a:pt x="1" y="1"/>
                      <a:pt x="2" y="1"/>
                      <a:pt x="3" y="3"/>
                    </a:cubicBezTo>
                    <a:cubicBezTo>
                      <a:pt x="1" y="4"/>
                      <a:pt x="1" y="5"/>
                      <a:pt x="0" y="5"/>
                    </a:cubicBezTo>
                    <a:cubicBezTo>
                      <a:pt x="0" y="5"/>
                      <a:pt x="0" y="6"/>
                      <a:pt x="0" y="6"/>
                    </a:cubicBezTo>
                    <a:cubicBezTo>
                      <a:pt x="1" y="5"/>
                      <a:pt x="2" y="4"/>
                      <a:pt x="4" y="3"/>
                    </a:cubicBezTo>
                    <a:cubicBezTo>
                      <a:pt x="4" y="2"/>
                      <a:pt x="3" y="1"/>
                      <a:pt x="2" y="0"/>
                    </a:cubicBezTo>
                    <a:cubicBezTo>
                      <a:pt x="2" y="0"/>
                      <a:pt x="1" y="0"/>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11"/>
              <p:cNvSpPr>
                <a:spLocks/>
              </p:cNvSpPr>
              <p:nvPr/>
            </p:nvSpPr>
            <p:spPr bwMode="auto">
              <a:xfrm>
                <a:off x="3099" y="1517"/>
                <a:ext cx="3" cy="1"/>
              </a:xfrm>
              <a:custGeom>
                <a:avLst/>
                <a:gdLst>
                  <a:gd name="T0" fmla="*/ 9 w 9"/>
                  <a:gd name="T1" fmla="*/ 1 h 2"/>
                  <a:gd name="T2" fmla="*/ 9 w 9"/>
                  <a:gd name="T3" fmla="*/ 0 h 2"/>
                  <a:gd name="T4" fmla="*/ 0 w 9"/>
                  <a:gd name="T5" fmla="*/ 2 h 2"/>
                  <a:gd name="T6" fmla="*/ 9 w 9"/>
                  <a:gd name="T7" fmla="*/ 1 h 2"/>
                </a:gdLst>
                <a:ahLst/>
                <a:cxnLst>
                  <a:cxn ang="0">
                    <a:pos x="T0" y="T1"/>
                  </a:cxn>
                  <a:cxn ang="0">
                    <a:pos x="T2" y="T3"/>
                  </a:cxn>
                  <a:cxn ang="0">
                    <a:pos x="T4" y="T5"/>
                  </a:cxn>
                  <a:cxn ang="0">
                    <a:pos x="T6" y="T7"/>
                  </a:cxn>
                </a:cxnLst>
                <a:rect l="0" t="0" r="r" b="b"/>
                <a:pathLst>
                  <a:path w="9" h="2">
                    <a:moveTo>
                      <a:pt x="9" y="1"/>
                    </a:moveTo>
                    <a:cubicBezTo>
                      <a:pt x="9" y="1"/>
                      <a:pt x="9" y="0"/>
                      <a:pt x="9" y="0"/>
                    </a:cubicBezTo>
                    <a:cubicBezTo>
                      <a:pt x="6" y="1"/>
                      <a:pt x="3" y="2"/>
                      <a:pt x="0" y="2"/>
                    </a:cubicBezTo>
                    <a:cubicBezTo>
                      <a:pt x="3" y="2"/>
                      <a:pt x="6" y="2"/>
                      <a:pt x="9"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12"/>
              <p:cNvSpPr>
                <a:spLocks/>
              </p:cNvSpPr>
              <p:nvPr/>
            </p:nvSpPr>
            <p:spPr bwMode="auto">
              <a:xfrm>
                <a:off x="3087" y="1485"/>
                <a:ext cx="2" cy="2"/>
              </a:xfrm>
              <a:custGeom>
                <a:avLst/>
                <a:gdLst>
                  <a:gd name="T0" fmla="*/ 0 w 4"/>
                  <a:gd name="T1" fmla="*/ 0 h 6"/>
                  <a:gd name="T2" fmla="*/ 2 w 4"/>
                  <a:gd name="T3" fmla="*/ 6 h 6"/>
                  <a:gd name="T4" fmla="*/ 4 w 4"/>
                  <a:gd name="T5" fmla="*/ 6 h 6"/>
                  <a:gd name="T6" fmla="*/ 3 w 4"/>
                  <a:gd name="T7" fmla="*/ 3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1" y="1"/>
                      <a:pt x="1" y="3"/>
                      <a:pt x="2" y="6"/>
                    </a:cubicBezTo>
                    <a:cubicBezTo>
                      <a:pt x="3" y="6"/>
                      <a:pt x="3" y="6"/>
                      <a:pt x="4" y="6"/>
                    </a:cubicBezTo>
                    <a:cubicBezTo>
                      <a:pt x="4" y="5"/>
                      <a:pt x="3" y="4"/>
                      <a:pt x="3" y="3"/>
                    </a:cubicBezTo>
                    <a:cubicBezTo>
                      <a:pt x="2" y="2"/>
                      <a:pt x="1" y="1"/>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713"/>
              <p:cNvSpPr>
                <a:spLocks/>
              </p:cNvSpPr>
              <p:nvPr/>
            </p:nvSpPr>
            <p:spPr bwMode="auto">
              <a:xfrm>
                <a:off x="2889" y="1523"/>
                <a:ext cx="4" cy="4"/>
              </a:xfrm>
              <a:custGeom>
                <a:avLst/>
                <a:gdLst>
                  <a:gd name="T0" fmla="*/ 12 w 12"/>
                  <a:gd name="T1" fmla="*/ 0 h 13"/>
                  <a:gd name="T2" fmla="*/ 5 w 12"/>
                  <a:gd name="T3" fmla="*/ 3 h 13"/>
                  <a:gd name="T4" fmla="*/ 0 w 12"/>
                  <a:gd name="T5" fmla="*/ 13 h 13"/>
                  <a:gd name="T6" fmla="*/ 12 w 12"/>
                  <a:gd name="T7" fmla="*/ 0 h 13"/>
                </a:gdLst>
                <a:ahLst/>
                <a:cxnLst>
                  <a:cxn ang="0">
                    <a:pos x="T0" y="T1"/>
                  </a:cxn>
                  <a:cxn ang="0">
                    <a:pos x="T2" y="T3"/>
                  </a:cxn>
                  <a:cxn ang="0">
                    <a:pos x="T4" y="T5"/>
                  </a:cxn>
                  <a:cxn ang="0">
                    <a:pos x="T6" y="T7"/>
                  </a:cxn>
                </a:cxnLst>
                <a:rect l="0" t="0" r="r" b="b"/>
                <a:pathLst>
                  <a:path w="12" h="13">
                    <a:moveTo>
                      <a:pt x="12" y="0"/>
                    </a:moveTo>
                    <a:cubicBezTo>
                      <a:pt x="10" y="1"/>
                      <a:pt x="7" y="2"/>
                      <a:pt x="5" y="3"/>
                    </a:cubicBezTo>
                    <a:cubicBezTo>
                      <a:pt x="1" y="5"/>
                      <a:pt x="1" y="9"/>
                      <a:pt x="0" y="13"/>
                    </a:cubicBezTo>
                    <a:cubicBezTo>
                      <a:pt x="5" y="9"/>
                      <a:pt x="9" y="4"/>
                      <a:pt x="1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14"/>
              <p:cNvSpPr>
                <a:spLocks/>
              </p:cNvSpPr>
              <p:nvPr/>
            </p:nvSpPr>
            <p:spPr bwMode="auto">
              <a:xfrm>
                <a:off x="2787" y="1523"/>
                <a:ext cx="77" cy="126"/>
              </a:xfrm>
              <a:custGeom>
                <a:avLst/>
                <a:gdLst>
                  <a:gd name="T0" fmla="*/ 58 w 230"/>
                  <a:gd name="T1" fmla="*/ 372 h 372"/>
                  <a:gd name="T2" fmla="*/ 59 w 230"/>
                  <a:gd name="T3" fmla="*/ 371 h 372"/>
                  <a:gd name="T4" fmla="*/ 61 w 230"/>
                  <a:gd name="T5" fmla="*/ 367 h 372"/>
                  <a:gd name="T6" fmla="*/ 66 w 230"/>
                  <a:gd name="T7" fmla="*/ 358 h 372"/>
                  <a:gd name="T8" fmla="*/ 82 w 230"/>
                  <a:gd name="T9" fmla="*/ 326 h 372"/>
                  <a:gd name="T10" fmla="*/ 112 w 230"/>
                  <a:gd name="T11" fmla="*/ 264 h 372"/>
                  <a:gd name="T12" fmla="*/ 173 w 230"/>
                  <a:gd name="T13" fmla="*/ 132 h 372"/>
                  <a:gd name="T14" fmla="*/ 199 w 230"/>
                  <a:gd name="T15" fmla="*/ 81 h 372"/>
                  <a:gd name="T16" fmla="*/ 205 w 230"/>
                  <a:gd name="T17" fmla="*/ 63 h 372"/>
                  <a:gd name="T18" fmla="*/ 222 w 230"/>
                  <a:gd name="T19" fmla="*/ 26 h 372"/>
                  <a:gd name="T20" fmla="*/ 223 w 230"/>
                  <a:gd name="T21" fmla="*/ 26 h 372"/>
                  <a:gd name="T22" fmla="*/ 229 w 230"/>
                  <a:gd name="T23" fmla="*/ 15 h 372"/>
                  <a:gd name="T24" fmla="*/ 209 w 230"/>
                  <a:gd name="T25" fmla="*/ 4 h 372"/>
                  <a:gd name="T26" fmla="*/ 184 w 230"/>
                  <a:gd name="T27" fmla="*/ 55 h 372"/>
                  <a:gd name="T28" fmla="*/ 167 w 230"/>
                  <a:gd name="T29" fmla="*/ 96 h 372"/>
                  <a:gd name="T30" fmla="*/ 153 w 230"/>
                  <a:gd name="T31" fmla="*/ 123 h 372"/>
                  <a:gd name="T32" fmla="*/ 116 w 230"/>
                  <a:gd name="T33" fmla="*/ 201 h 372"/>
                  <a:gd name="T34" fmla="*/ 93 w 230"/>
                  <a:gd name="T35" fmla="*/ 251 h 372"/>
                  <a:gd name="T36" fmla="*/ 173 w 230"/>
                  <a:gd name="T37" fmla="*/ 51 h 372"/>
                  <a:gd name="T38" fmla="*/ 203 w 230"/>
                  <a:gd name="T39" fmla="*/ 2 h 372"/>
                  <a:gd name="T40" fmla="*/ 169 w 230"/>
                  <a:gd name="T41" fmla="*/ 6 h 372"/>
                  <a:gd name="T42" fmla="*/ 167 w 230"/>
                  <a:gd name="T43" fmla="*/ 7 h 372"/>
                  <a:gd name="T44" fmla="*/ 151 w 230"/>
                  <a:gd name="T45" fmla="*/ 42 h 372"/>
                  <a:gd name="T46" fmla="*/ 134 w 230"/>
                  <a:gd name="T47" fmla="*/ 71 h 372"/>
                  <a:gd name="T48" fmla="*/ 110 w 230"/>
                  <a:gd name="T49" fmla="*/ 108 h 372"/>
                  <a:gd name="T50" fmla="*/ 107 w 230"/>
                  <a:gd name="T51" fmla="*/ 114 h 372"/>
                  <a:gd name="T52" fmla="*/ 78 w 230"/>
                  <a:gd name="T53" fmla="*/ 157 h 372"/>
                  <a:gd name="T54" fmla="*/ 60 w 230"/>
                  <a:gd name="T55" fmla="*/ 187 h 372"/>
                  <a:gd name="T56" fmla="*/ 58 w 230"/>
                  <a:gd name="T57" fmla="*/ 189 h 372"/>
                  <a:gd name="T58" fmla="*/ 52 w 230"/>
                  <a:gd name="T59" fmla="*/ 198 h 372"/>
                  <a:gd name="T60" fmla="*/ 140 w 230"/>
                  <a:gd name="T61" fmla="*/ 20 h 372"/>
                  <a:gd name="T62" fmla="*/ 113 w 230"/>
                  <a:gd name="T63" fmla="*/ 34 h 372"/>
                  <a:gd name="T64" fmla="*/ 104 w 230"/>
                  <a:gd name="T65" fmla="*/ 39 h 372"/>
                  <a:gd name="T66" fmla="*/ 74 w 230"/>
                  <a:gd name="T67" fmla="*/ 99 h 372"/>
                  <a:gd name="T68" fmla="*/ 64 w 230"/>
                  <a:gd name="T69" fmla="*/ 120 h 372"/>
                  <a:gd name="T70" fmla="*/ 13 w 230"/>
                  <a:gd name="T71" fmla="*/ 226 h 372"/>
                  <a:gd name="T72" fmla="*/ 0 w 230"/>
                  <a:gd name="T73" fmla="*/ 261 h 372"/>
                  <a:gd name="T74" fmla="*/ 5 w 230"/>
                  <a:gd name="T75" fmla="*/ 293 h 372"/>
                  <a:gd name="T76" fmla="*/ 12 w 230"/>
                  <a:gd name="T77" fmla="*/ 296 h 372"/>
                  <a:gd name="T78" fmla="*/ 12 w 230"/>
                  <a:gd name="T79" fmla="*/ 296 h 372"/>
                  <a:gd name="T80" fmla="*/ 12 w 230"/>
                  <a:gd name="T81" fmla="*/ 296 h 372"/>
                  <a:gd name="T82" fmla="*/ 14 w 230"/>
                  <a:gd name="T83" fmla="*/ 294 h 372"/>
                  <a:gd name="T84" fmla="*/ 15 w 230"/>
                  <a:gd name="T85" fmla="*/ 292 h 372"/>
                  <a:gd name="T86" fmla="*/ 15 w 230"/>
                  <a:gd name="T87" fmla="*/ 292 h 372"/>
                  <a:gd name="T88" fmla="*/ 18 w 230"/>
                  <a:gd name="T89" fmla="*/ 288 h 372"/>
                  <a:gd name="T90" fmla="*/ 27 w 230"/>
                  <a:gd name="T91" fmla="*/ 276 h 372"/>
                  <a:gd name="T92" fmla="*/ 46 w 230"/>
                  <a:gd name="T93" fmla="*/ 250 h 372"/>
                  <a:gd name="T94" fmla="*/ 99 w 230"/>
                  <a:gd name="T95" fmla="*/ 167 h 372"/>
                  <a:gd name="T96" fmla="*/ 97 w 230"/>
                  <a:gd name="T97" fmla="*/ 174 h 372"/>
                  <a:gd name="T98" fmla="*/ 98 w 230"/>
                  <a:gd name="T99" fmla="*/ 172 h 372"/>
                  <a:gd name="T100" fmla="*/ 87 w 230"/>
                  <a:gd name="T101" fmla="*/ 203 h 372"/>
                  <a:gd name="T102" fmla="*/ 87 w 230"/>
                  <a:gd name="T103" fmla="*/ 202 h 372"/>
                  <a:gd name="T104" fmla="*/ 54 w 230"/>
                  <a:gd name="T105" fmla="*/ 297 h 372"/>
                  <a:gd name="T106" fmla="*/ 67 w 230"/>
                  <a:gd name="T107" fmla="*/ 258 h 372"/>
                  <a:gd name="T108" fmla="*/ 57 w 230"/>
                  <a:gd name="T109" fmla="*/ 291 h 372"/>
                  <a:gd name="T110" fmla="*/ 57 w 230"/>
                  <a:gd name="T111" fmla="*/ 291 h 372"/>
                  <a:gd name="T112" fmla="*/ 50 w 230"/>
                  <a:gd name="T113" fmla="*/ 314 h 372"/>
                  <a:gd name="T114" fmla="*/ 41 w 230"/>
                  <a:gd name="T115" fmla="*/ 341 h 372"/>
                  <a:gd name="T116" fmla="*/ 37 w 230"/>
                  <a:gd name="T117" fmla="*/ 357 h 372"/>
                  <a:gd name="T118" fmla="*/ 48 w 230"/>
                  <a:gd name="T119" fmla="*/ 369 h 372"/>
                  <a:gd name="T120" fmla="*/ 58 w 230"/>
                  <a:gd name="T121" fmla="*/ 372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0" h="372">
                    <a:moveTo>
                      <a:pt x="58" y="372"/>
                    </a:moveTo>
                    <a:cubicBezTo>
                      <a:pt x="59" y="371"/>
                      <a:pt x="59" y="371"/>
                      <a:pt x="59" y="371"/>
                    </a:cubicBezTo>
                    <a:cubicBezTo>
                      <a:pt x="61" y="367"/>
                      <a:pt x="61" y="367"/>
                      <a:pt x="61" y="367"/>
                    </a:cubicBezTo>
                    <a:cubicBezTo>
                      <a:pt x="66" y="358"/>
                      <a:pt x="66" y="358"/>
                      <a:pt x="66" y="358"/>
                    </a:cubicBezTo>
                    <a:cubicBezTo>
                      <a:pt x="82" y="326"/>
                      <a:pt x="82" y="326"/>
                      <a:pt x="82" y="326"/>
                    </a:cubicBezTo>
                    <a:cubicBezTo>
                      <a:pt x="112" y="264"/>
                      <a:pt x="112" y="264"/>
                      <a:pt x="112" y="264"/>
                    </a:cubicBezTo>
                    <a:cubicBezTo>
                      <a:pt x="131" y="223"/>
                      <a:pt x="150" y="182"/>
                      <a:pt x="173" y="132"/>
                    </a:cubicBezTo>
                    <a:cubicBezTo>
                      <a:pt x="169" y="143"/>
                      <a:pt x="207" y="60"/>
                      <a:pt x="199" y="81"/>
                    </a:cubicBezTo>
                    <a:cubicBezTo>
                      <a:pt x="226" y="21"/>
                      <a:pt x="193" y="90"/>
                      <a:pt x="205" y="63"/>
                    </a:cubicBezTo>
                    <a:cubicBezTo>
                      <a:pt x="213" y="46"/>
                      <a:pt x="220" y="28"/>
                      <a:pt x="222" y="26"/>
                    </a:cubicBezTo>
                    <a:cubicBezTo>
                      <a:pt x="219" y="34"/>
                      <a:pt x="230" y="13"/>
                      <a:pt x="223" y="26"/>
                    </a:cubicBezTo>
                    <a:cubicBezTo>
                      <a:pt x="229" y="15"/>
                      <a:pt x="229" y="15"/>
                      <a:pt x="229" y="15"/>
                    </a:cubicBezTo>
                    <a:cubicBezTo>
                      <a:pt x="222" y="11"/>
                      <a:pt x="216" y="7"/>
                      <a:pt x="209" y="4"/>
                    </a:cubicBezTo>
                    <a:cubicBezTo>
                      <a:pt x="201" y="21"/>
                      <a:pt x="194" y="34"/>
                      <a:pt x="184" y="55"/>
                    </a:cubicBezTo>
                    <a:cubicBezTo>
                      <a:pt x="172" y="82"/>
                      <a:pt x="163" y="101"/>
                      <a:pt x="167" y="96"/>
                    </a:cubicBezTo>
                    <a:cubicBezTo>
                      <a:pt x="149" y="135"/>
                      <a:pt x="159" y="111"/>
                      <a:pt x="153" y="123"/>
                    </a:cubicBezTo>
                    <a:cubicBezTo>
                      <a:pt x="145" y="141"/>
                      <a:pt x="120" y="194"/>
                      <a:pt x="116" y="201"/>
                    </a:cubicBezTo>
                    <a:cubicBezTo>
                      <a:pt x="112" y="210"/>
                      <a:pt x="103" y="231"/>
                      <a:pt x="93" y="251"/>
                    </a:cubicBezTo>
                    <a:cubicBezTo>
                      <a:pt x="115" y="188"/>
                      <a:pt x="142" y="119"/>
                      <a:pt x="173" y="51"/>
                    </a:cubicBezTo>
                    <a:cubicBezTo>
                      <a:pt x="183" y="35"/>
                      <a:pt x="193" y="18"/>
                      <a:pt x="203" y="2"/>
                    </a:cubicBezTo>
                    <a:cubicBezTo>
                      <a:pt x="194" y="0"/>
                      <a:pt x="184" y="0"/>
                      <a:pt x="169" y="6"/>
                    </a:cubicBezTo>
                    <a:cubicBezTo>
                      <a:pt x="168" y="6"/>
                      <a:pt x="168" y="7"/>
                      <a:pt x="167" y="7"/>
                    </a:cubicBezTo>
                    <a:cubicBezTo>
                      <a:pt x="162" y="19"/>
                      <a:pt x="156" y="30"/>
                      <a:pt x="151" y="42"/>
                    </a:cubicBezTo>
                    <a:cubicBezTo>
                      <a:pt x="146" y="51"/>
                      <a:pt x="140" y="61"/>
                      <a:pt x="134" y="71"/>
                    </a:cubicBezTo>
                    <a:cubicBezTo>
                      <a:pt x="137" y="62"/>
                      <a:pt x="107" y="114"/>
                      <a:pt x="110" y="108"/>
                    </a:cubicBezTo>
                    <a:cubicBezTo>
                      <a:pt x="107" y="114"/>
                      <a:pt x="107" y="114"/>
                      <a:pt x="107" y="114"/>
                    </a:cubicBezTo>
                    <a:cubicBezTo>
                      <a:pt x="97" y="128"/>
                      <a:pt x="75" y="162"/>
                      <a:pt x="78" y="157"/>
                    </a:cubicBezTo>
                    <a:cubicBezTo>
                      <a:pt x="60" y="187"/>
                      <a:pt x="60" y="187"/>
                      <a:pt x="60" y="187"/>
                    </a:cubicBezTo>
                    <a:cubicBezTo>
                      <a:pt x="58" y="189"/>
                      <a:pt x="58" y="189"/>
                      <a:pt x="58" y="189"/>
                    </a:cubicBezTo>
                    <a:cubicBezTo>
                      <a:pt x="56" y="192"/>
                      <a:pt x="54" y="195"/>
                      <a:pt x="52" y="198"/>
                    </a:cubicBezTo>
                    <a:cubicBezTo>
                      <a:pt x="76" y="145"/>
                      <a:pt x="107" y="83"/>
                      <a:pt x="140" y="20"/>
                    </a:cubicBezTo>
                    <a:cubicBezTo>
                      <a:pt x="131" y="25"/>
                      <a:pt x="122" y="30"/>
                      <a:pt x="113" y="34"/>
                    </a:cubicBezTo>
                    <a:cubicBezTo>
                      <a:pt x="110" y="36"/>
                      <a:pt x="107" y="38"/>
                      <a:pt x="104" y="39"/>
                    </a:cubicBezTo>
                    <a:cubicBezTo>
                      <a:pt x="94" y="59"/>
                      <a:pt x="83" y="79"/>
                      <a:pt x="74" y="99"/>
                    </a:cubicBezTo>
                    <a:cubicBezTo>
                      <a:pt x="83" y="81"/>
                      <a:pt x="76" y="96"/>
                      <a:pt x="64" y="120"/>
                    </a:cubicBezTo>
                    <a:cubicBezTo>
                      <a:pt x="44" y="158"/>
                      <a:pt x="28" y="191"/>
                      <a:pt x="13" y="226"/>
                    </a:cubicBezTo>
                    <a:cubicBezTo>
                      <a:pt x="9" y="238"/>
                      <a:pt x="4" y="249"/>
                      <a:pt x="0" y="261"/>
                    </a:cubicBezTo>
                    <a:cubicBezTo>
                      <a:pt x="1" y="272"/>
                      <a:pt x="2" y="283"/>
                      <a:pt x="5" y="293"/>
                    </a:cubicBezTo>
                    <a:cubicBezTo>
                      <a:pt x="25" y="302"/>
                      <a:pt x="4" y="293"/>
                      <a:pt x="12" y="296"/>
                    </a:cubicBezTo>
                    <a:cubicBezTo>
                      <a:pt x="12" y="296"/>
                      <a:pt x="12" y="296"/>
                      <a:pt x="12" y="296"/>
                    </a:cubicBezTo>
                    <a:cubicBezTo>
                      <a:pt x="12" y="296"/>
                      <a:pt x="12" y="296"/>
                      <a:pt x="12" y="296"/>
                    </a:cubicBezTo>
                    <a:cubicBezTo>
                      <a:pt x="14" y="294"/>
                      <a:pt x="14" y="294"/>
                      <a:pt x="14" y="294"/>
                    </a:cubicBezTo>
                    <a:cubicBezTo>
                      <a:pt x="15" y="292"/>
                      <a:pt x="15" y="292"/>
                      <a:pt x="15" y="292"/>
                    </a:cubicBezTo>
                    <a:cubicBezTo>
                      <a:pt x="16" y="293"/>
                      <a:pt x="16" y="292"/>
                      <a:pt x="15" y="292"/>
                    </a:cubicBezTo>
                    <a:cubicBezTo>
                      <a:pt x="18" y="288"/>
                      <a:pt x="18" y="288"/>
                      <a:pt x="18" y="288"/>
                    </a:cubicBezTo>
                    <a:cubicBezTo>
                      <a:pt x="27" y="276"/>
                      <a:pt x="27" y="276"/>
                      <a:pt x="27" y="276"/>
                    </a:cubicBezTo>
                    <a:cubicBezTo>
                      <a:pt x="46" y="250"/>
                      <a:pt x="46" y="250"/>
                      <a:pt x="46" y="250"/>
                    </a:cubicBezTo>
                    <a:cubicBezTo>
                      <a:pt x="64" y="222"/>
                      <a:pt x="82" y="194"/>
                      <a:pt x="99" y="167"/>
                    </a:cubicBezTo>
                    <a:cubicBezTo>
                      <a:pt x="98" y="170"/>
                      <a:pt x="97" y="172"/>
                      <a:pt x="97" y="174"/>
                    </a:cubicBezTo>
                    <a:cubicBezTo>
                      <a:pt x="98" y="172"/>
                      <a:pt x="98" y="172"/>
                      <a:pt x="98" y="172"/>
                    </a:cubicBezTo>
                    <a:cubicBezTo>
                      <a:pt x="87" y="203"/>
                      <a:pt x="87" y="203"/>
                      <a:pt x="87" y="203"/>
                    </a:cubicBezTo>
                    <a:cubicBezTo>
                      <a:pt x="87" y="202"/>
                      <a:pt x="85" y="206"/>
                      <a:pt x="87" y="202"/>
                    </a:cubicBezTo>
                    <a:cubicBezTo>
                      <a:pt x="77" y="225"/>
                      <a:pt x="62" y="272"/>
                      <a:pt x="54" y="297"/>
                    </a:cubicBezTo>
                    <a:cubicBezTo>
                      <a:pt x="59" y="282"/>
                      <a:pt x="61" y="276"/>
                      <a:pt x="67" y="258"/>
                    </a:cubicBezTo>
                    <a:cubicBezTo>
                      <a:pt x="76" y="233"/>
                      <a:pt x="68" y="257"/>
                      <a:pt x="57" y="291"/>
                    </a:cubicBezTo>
                    <a:cubicBezTo>
                      <a:pt x="57" y="291"/>
                      <a:pt x="57" y="291"/>
                      <a:pt x="57" y="291"/>
                    </a:cubicBezTo>
                    <a:cubicBezTo>
                      <a:pt x="50" y="314"/>
                      <a:pt x="50" y="314"/>
                      <a:pt x="50" y="314"/>
                    </a:cubicBezTo>
                    <a:cubicBezTo>
                      <a:pt x="48" y="317"/>
                      <a:pt x="42" y="338"/>
                      <a:pt x="41" y="341"/>
                    </a:cubicBezTo>
                    <a:cubicBezTo>
                      <a:pt x="37" y="357"/>
                      <a:pt x="37" y="357"/>
                      <a:pt x="37" y="357"/>
                    </a:cubicBezTo>
                    <a:cubicBezTo>
                      <a:pt x="40" y="361"/>
                      <a:pt x="44" y="365"/>
                      <a:pt x="48" y="369"/>
                    </a:cubicBezTo>
                    <a:cubicBezTo>
                      <a:pt x="51" y="370"/>
                      <a:pt x="54" y="371"/>
                      <a:pt x="58" y="37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715"/>
              <p:cNvSpPr>
                <a:spLocks/>
              </p:cNvSpPr>
              <p:nvPr/>
            </p:nvSpPr>
            <p:spPr bwMode="auto">
              <a:xfrm>
                <a:off x="2809" y="1557"/>
                <a:ext cx="3" cy="4"/>
              </a:xfrm>
              <a:custGeom>
                <a:avLst/>
                <a:gdLst>
                  <a:gd name="T0" fmla="*/ 8 w 8"/>
                  <a:gd name="T1" fmla="*/ 0 h 14"/>
                  <a:gd name="T2" fmla="*/ 0 w 8"/>
                  <a:gd name="T3" fmla="*/ 14 h 14"/>
                  <a:gd name="T4" fmla="*/ 8 w 8"/>
                  <a:gd name="T5" fmla="*/ 0 h 14"/>
                </a:gdLst>
                <a:ahLst/>
                <a:cxnLst>
                  <a:cxn ang="0">
                    <a:pos x="T0" y="T1"/>
                  </a:cxn>
                  <a:cxn ang="0">
                    <a:pos x="T2" y="T3"/>
                  </a:cxn>
                  <a:cxn ang="0">
                    <a:pos x="T4" y="T5"/>
                  </a:cxn>
                </a:cxnLst>
                <a:rect l="0" t="0" r="r" b="b"/>
                <a:pathLst>
                  <a:path w="8" h="14">
                    <a:moveTo>
                      <a:pt x="8" y="0"/>
                    </a:moveTo>
                    <a:cubicBezTo>
                      <a:pt x="6" y="3"/>
                      <a:pt x="3" y="8"/>
                      <a:pt x="0" y="14"/>
                    </a:cubicBezTo>
                    <a:cubicBezTo>
                      <a:pt x="3" y="9"/>
                      <a:pt x="5" y="4"/>
                      <a:pt x="8"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716"/>
              <p:cNvSpPr>
                <a:spLocks/>
              </p:cNvSpPr>
              <p:nvPr/>
            </p:nvSpPr>
            <p:spPr bwMode="auto">
              <a:xfrm>
                <a:off x="3087" y="1487"/>
                <a:ext cx="2" cy="1"/>
              </a:xfrm>
              <a:custGeom>
                <a:avLst/>
                <a:gdLst>
                  <a:gd name="T0" fmla="*/ 3 w 5"/>
                  <a:gd name="T1" fmla="*/ 1 h 1"/>
                  <a:gd name="T2" fmla="*/ 1 w 5"/>
                  <a:gd name="T3" fmla="*/ 0 h 1"/>
                  <a:gd name="T4" fmla="*/ 0 w 5"/>
                  <a:gd name="T5" fmla="*/ 0 h 1"/>
                  <a:gd name="T6" fmla="*/ 0 w 5"/>
                  <a:gd name="T7" fmla="*/ 1 h 1"/>
                  <a:gd name="T8" fmla="*/ 1 w 5"/>
                  <a:gd name="T9" fmla="*/ 1 h 1"/>
                  <a:gd name="T10" fmla="*/ 5 w 5"/>
                  <a:gd name="T11" fmla="*/ 1 h 1"/>
                  <a:gd name="T12" fmla="*/ 4 w 5"/>
                  <a:gd name="T13" fmla="*/ 0 h 1"/>
                  <a:gd name="T14" fmla="*/ 2 w 5"/>
                  <a:gd name="T15" fmla="*/ 0 h 1"/>
                  <a:gd name="T16" fmla="*/ 3 w 5"/>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
                    <a:moveTo>
                      <a:pt x="3" y="1"/>
                    </a:moveTo>
                    <a:cubicBezTo>
                      <a:pt x="2" y="0"/>
                      <a:pt x="2" y="0"/>
                      <a:pt x="1" y="0"/>
                    </a:cubicBezTo>
                    <a:cubicBezTo>
                      <a:pt x="1" y="0"/>
                      <a:pt x="0" y="0"/>
                      <a:pt x="0" y="0"/>
                    </a:cubicBezTo>
                    <a:cubicBezTo>
                      <a:pt x="0" y="1"/>
                      <a:pt x="0" y="1"/>
                      <a:pt x="0" y="1"/>
                    </a:cubicBezTo>
                    <a:cubicBezTo>
                      <a:pt x="0" y="1"/>
                      <a:pt x="0" y="1"/>
                      <a:pt x="1" y="1"/>
                    </a:cubicBezTo>
                    <a:cubicBezTo>
                      <a:pt x="2" y="1"/>
                      <a:pt x="3" y="1"/>
                      <a:pt x="5" y="1"/>
                    </a:cubicBezTo>
                    <a:cubicBezTo>
                      <a:pt x="4" y="1"/>
                      <a:pt x="4" y="0"/>
                      <a:pt x="4" y="0"/>
                    </a:cubicBezTo>
                    <a:cubicBezTo>
                      <a:pt x="4" y="0"/>
                      <a:pt x="3" y="0"/>
                      <a:pt x="2" y="0"/>
                    </a:cubicBezTo>
                    <a:cubicBezTo>
                      <a:pt x="2" y="0"/>
                      <a:pt x="3" y="0"/>
                      <a:pt x="3"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717"/>
              <p:cNvSpPr>
                <a:spLocks/>
              </p:cNvSpPr>
              <p:nvPr/>
            </p:nvSpPr>
            <p:spPr bwMode="auto">
              <a:xfrm>
                <a:off x="2910" y="1520"/>
                <a:ext cx="1" cy="2"/>
              </a:xfrm>
              <a:custGeom>
                <a:avLst/>
                <a:gdLst>
                  <a:gd name="T0" fmla="*/ 3 w 3"/>
                  <a:gd name="T1" fmla="*/ 0 h 5"/>
                  <a:gd name="T2" fmla="*/ 0 w 3"/>
                  <a:gd name="T3" fmla="*/ 1 h 5"/>
                  <a:gd name="T4" fmla="*/ 0 w 3"/>
                  <a:gd name="T5" fmla="*/ 5 h 5"/>
                  <a:gd name="T6" fmla="*/ 3 w 3"/>
                  <a:gd name="T7" fmla="*/ 0 h 5"/>
                </a:gdLst>
                <a:ahLst/>
                <a:cxnLst>
                  <a:cxn ang="0">
                    <a:pos x="T0" y="T1"/>
                  </a:cxn>
                  <a:cxn ang="0">
                    <a:pos x="T2" y="T3"/>
                  </a:cxn>
                  <a:cxn ang="0">
                    <a:pos x="T4" y="T5"/>
                  </a:cxn>
                  <a:cxn ang="0">
                    <a:pos x="T6" y="T7"/>
                  </a:cxn>
                </a:cxnLst>
                <a:rect l="0" t="0" r="r" b="b"/>
                <a:pathLst>
                  <a:path w="3" h="5">
                    <a:moveTo>
                      <a:pt x="3" y="0"/>
                    </a:moveTo>
                    <a:cubicBezTo>
                      <a:pt x="2" y="0"/>
                      <a:pt x="1" y="1"/>
                      <a:pt x="0" y="1"/>
                    </a:cubicBezTo>
                    <a:cubicBezTo>
                      <a:pt x="0" y="2"/>
                      <a:pt x="0" y="4"/>
                      <a:pt x="0" y="5"/>
                    </a:cubicBezTo>
                    <a:lnTo>
                      <a:pt x="3"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18"/>
              <p:cNvSpPr>
                <a:spLocks/>
              </p:cNvSpPr>
              <p:nvPr/>
            </p:nvSpPr>
            <p:spPr bwMode="auto">
              <a:xfrm>
                <a:off x="2932" y="1459"/>
                <a:ext cx="24" cy="35"/>
              </a:xfrm>
              <a:custGeom>
                <a:avLst/>
                <a:gdLst>
                  <a:gd name="T0" fmla="*/ 70 w 70"/>
                  <a:gd name="T1" fmla="*/ 8 h 102"/>
                  <a:gd name="T2" fmla="*/ 53 w 70"/>
                  <a:gd name="T3" fmla="*/ 0 h 102"/>
                  <a:gd name="T4" fmla="*/ 46 w 70"/>
                  <a:gd name="T5" fmla="*/ 11 h 102"/>
                  <a:gd name="T6" fmla="*/ 51 w 70"/>
                  <a:gd name="T7" fmla="*/ 2 h 102"/>
                  <a:gd name="T8" fmla="*/ 12 w 70"/>
                  <a:gd name="T9" fmla="*/ 70 h 102"/>
                  <a:gd name="T10" fmla="*/ 0 w 70"/>
                  <a:gd name="T11" fmla="*/ 95 h 102"/>
                  <a:gd name="T12" fmla="*/ 5 w 70"/>
                  <a:gd name="T13" fmla="*/ 94 h 102"/>
                  <a:gd name="T14" fmla="*/ 18 w 70"/>
                  <a:gd name="T15" fmla="*/ 102 h 102"/>
                  <a:gd name="T16" fmla="*/ 32 w 70"/>
                  <a:gd name="T17" fmla="*/ 76 h 102"/>
                  <a:gd name="T18" fmla="*/ 70 w 70"/>
                  <a:gd name="T19"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02">
                    <a:moveTo>
                      <a:pt x="70" y="8"/>
                    </a:moveTo>
                    <a:cubicBezTo>
                      <a:pt x="64" y="6"/>
                      <a:pt x="58" y="3"/>
                      <a:pt x="53" y="0"/>
                    </a:cubicBezTo>
                    <a:cubicBezTo>
                      <a:pt x="51" y="3"/>
                      <a:pt x="48" y="7"/>
                      <a:pt x="46" y="11"/>
                    </a:cubicBezTo>
                    <a:cubicBezTo>
                      <a:pt x="51" y="2"/>
                      <a:pt x="51" y="2"/>
                      <a:pt x="51" y="2"/>
                    </a:cubicBezTo>
                    <a:cubicBezTo>
                      <a:pt x="32" y="32"/>
                      <a:pt x="2" y="88"/>
                      <a:pt x="12" y="70"/>
                    </a:cubicBezTo>
                    <a:cubicBezTo>
                      <a:pt x="9" y="77"/>
                      <a:pt x="4" y="86"/>
                      <a:pt x="0" y="95"/>
                    </a:cubicBezTo>
                    <a:cubicBezTo>
                      <a:pt x="1" y="95"/>
                      <a:pt x="3" y="94"/>
                      <a:pt x="5" y="94"/>
                    </a:cubicBezTo>
                    <a:cubicBezTo>
                      <a:pt x="11" y="94"/>
                      <a:pt x="15" y="98"/>
                      <a:pt x="18" y="102"/>
                    </a:cubicBezTo>
                    <a:cubicBezTo>
                      <a:pt x="24" y="92"/>
                      <a:pt x="28" y="83"/>
                      <a:pt x="32" y="76"/>
                    </a:cubicBezTo>
                    <a:cubicBezTo>
                      <a:pt x="41" y="60"/>
                      <a:pt x="48" y="40"/>
                      <a:pt x="70" y="8"/>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19"/>
              <p:cNvSpPr>
                <a:spLocks/>
              </p:cNvSpPr>
              <p:nvPr/>
            </p:nvSpPr>
            <p:spPr bwMode="auto">
              <a:xfrm>
                <a:off x="2916" y="1519"/>
                <a:ext cx="7" cy="3"/>
              </a:xfrm>
              <a:custGeom>
                <a:avLst/>
                <a:gdLst>
                  <a:gd name="T0" fmla="*/ 11 w 21"/>
                  <a:gd name="T1" fmla="*/ 11 h 11"/>
                  <a:gd name="T2" fmla="*/ 13 w 21"/>
                  <a:gd name="T3" fmla="*/ 10 h 11"/>
                  <a:gd name="T4" fmla="*/ 21 w 21"/>
                  <a:gd name="T5" fmla="*/ 0 h 11"/>
                  <a:gd name="T6" fmla="*/ 4 w 21"/>
                  <a:gd name="T7" fmla="*/ 3 h 11"/>
                  <a:gd name="T8" fmla="*/ 0 w 21"/>
                  <a:gd name="T9" fmla="*/ 3 h 11"/>
                  <a:gd name="T10" fmla="*/ 11 w 21"/>
                  <a:gd name="T11" fmla="*/ 11 h 11"/>
                </a:gdLst>
                <a:ahLst/>
                <a:cxnLst>
                  <a:cxn ang="0">
                    <a:pos x="T0" y="T1"/>
                  </a:cxn>
                  <a:cxn ang="0">
                    <a:pos x="T2" y="T3"/>
                  </a:cxn>
                  <a:cxn ang="0">
                    <a:pos x="T4" y="T5"/>
                  </a:cxn>
                  <a:cxn ang="0">
                    <a:pos x="T6" y="T7"/>
                  </a:cxn>
                  <a:cxn ang="0">
                    <a:pos x="T8" y="T9"/>
                  </a:cxn>
                  <a:cxn ang="0">
                    <a:pos x="T10" y="T11"/>
                  </a:cxn>
                </a:cxnLst>
                <a:rect l="0" t="0" r="r" b="b"/>
                <a:pathLst>
                  <a:path w="21" h="11">
                    <a:moveTo>
                      <a:pt x="11" y="11"/>
                    </a:moveTo>
                    <a:cubicBezTo>
                      <a:pt x="11" y="11"/>
                      <a:pt x="12" y="10"/>
                      <a:pt x="13" y="10"/>
                    </a:cubicBezTo>
                    <a:cubicBezTo>
                      <a:pt x="16" y="7"/>
                      <a:pt x="18" y="4"/>
                      <a:pt x="21" y="0"/>
                    </a:cubicBezTo>
                    <a:cubicBezTo>
                      <a:pt x="15" y="1"/>
                      <a:pt x="9" y="1"/>
                      <a:pt x="4" y="3"/>
                    </a:cubicBezTo>
                    <a:cubicBezTo>
                      <a:pt x="3" y="3"/>
                      <a:pt x="2" y="3"/>
                      <a:pt x="0" y="3"/>
                    </a:cubicBezTo>
                    <a:cubicBezTo>
                      <a:pt x="4" y="6"/>
                      <a:pt x="8" y="9"/>
                      <a:pt x="11" y="1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20"/>
              <p:cNvSpPr>
                <a:spLocks noEditPoints="1"/>
              </p:cNvSpPr>
              <p:nvPr/>
            </p:nvSpPr>
            <p:spPr bwMode="auto">
              <a:xfrm>
                <a:off x="3013" y="1431"/>
                <a:ext cx="56" cy="66"/>
              </a:xfrm>
              <a:custGeom>
                <a:avLst/>
                <a:gdLst>
                  <a:gd name="T0" fmla="*/ 113 w 166"/>
                  <a:gd name="T1" fmla="*/ 89 h 195"/>
                  <a:gd name="T2" fmla="*/ 125 w 166"/>
                  <a:gd name="T3" fmla="*/ 68 h 195"/>
                  <a:gd name="T4" fmla="*/ 122 w 166"/>
                  <a:gd name="T5" fmla="*/ 74 h 195"/>
                  <a:gd name="T6" fmla="*/ 151 w 166"/>
                  <a:gd name="T7" fmla="*/ 28 h 195"/>
                  <a:gd name="T8" fmla="*/ 166 w 166"/>
                  <a:gd name="T9" fmla="*/ 8 h 195"/>
                  <a:gd name="T10" fmla="*/ 158 w 166"/>
                  <a:gd name="T11" fmla="*/ 0 h 195"/>
                  <a:gd name="T12" fmla="*/ 155 w 166"/>
                  <a:gd name="T13" fmla="*/ 4 h 195"/>
                  <a:gd name="T14" fmla="*/ 152 w 166"/>
                  <a:gd name="T15" fmla="*/ 6 h 195"/>
                  <a:gd name="T16" fmla="*/ 155 w 166"/>
                  <a:gd name="T17" fmla="*/ 1 h 195"/>
                  <a:gd name="T18" fmla="*/ 150 w 166"/>
                  <a:gd name="T19" fmla="*/ 7 h 195"/>
                  <a:gd name="T20" fmla="*/ 152 w 166"/>
                  <a:gd name="T21" fmla="*/ 6 h 195"/>
                  <a:gd name="T22" fmla="*/ 122 w 166"/>
                  <a:gd name="T23" fmla="*/ 41 h 195"/>
                  <a:gd name="T24" fmla="*/ 93 w 166"/>
                  <a:gd name="T25" fmla="*/ 74 h 195"/>
                  <a:gd name="T26" fmla="*/ 108 w 166"/>
                  <a:gd name="T27" fmla="*/ 56 h 195"/>
                  <a:gd name="T28" fmla="*/ 90 w 166"/>
                  <a:gd name="T29" fmla="*/ 79 h 195"/>
                  <a:gd name="T30" fmla="*/ 47 w 166"/>
                  <a:gd name="T31" fmla="*/ 132 h 195"/>
                  <a:gd name="T32" fmla="*/ 64 w 166"/>
                  <a:gd name="T33" fmla="*/ 110 h 195"/>
                  <a:gd name="T34" fmla="*/ 47 w 166"/>
                  <a:gd name="T35" fmla="*/ 134 h 195"/>
                  <a:gd name="T36" fmla="*/ 44 w 166"/>
                  <a:gd name="T37" fmla="*/ 137 h 195"/>
                  <a:gd name="T38" fmla="*/ 0 w 166"/>
                  <a:gd name="T39" fmla="*/ 195 h 195"/>
                  <a:gd name="T40" fmla="*/ 15 w 166"/>
                  <a:gd name="T41" fmla="*/ 192 h 195"/>
                  <a:gd name="T42" fmla="*/ 21 w 166"/>
                  <a:gd name="T43" fmla="*/ 183 h 195"/>
                  <a:gd name="T44" fmla="*/ 48 w 166"/>
                  <a:gd name="T45" fmla="*/ 151 h 195"/>
                  <a:gd name="T46" fmla="*/ 37 w 166"/>
                  <a:gd name="T47" fmla="*/ 164 h 195"/>
                  <a:gd name="T48" fmla="*/ 75 w 166"/>
                  <a:gd name="T49" fmla="*/ 114 h 195"/>
                  <a:gd name="T50" fmla="*/ 115 w 166"/>
                  <a:gd name="T51" fmla="*/ 64 h 195"/>
                  <a:gd name="T52" fmla="*/ 76 w 166"/>
                  <a:gd name="T53" fmla="*/ 138 h 195"/>
                  <a:gd name="T54" fmla="*/ 56 w 166"/>
                  <a:gd name="T55" fmla="*/ 174 h 195"/>
                  <a:gd name="T56" fmla="*/ 69 w 166"/>
                  <a:gd name="T57" fmla="*/ 170 h 195"/>
                  <a:gd name="T58" fmla="*/ 70 w 166"/>
                  <a:gd name="T59" fmla="*/ 170 h 195"/>
                  <a:gd name="T60" fmla="*/ 118 w 166"/>
                  <a:gd name="T61" fmla="*/ 80 h 195"/>
                  <a:gd name="T62" fmla="*/ 113 w 166"/>
                  <a:gd name="T63" fmla="*/ 89 h 195"/>
                  <a:gd name="T64" fmla="*/ 152 w 166"/>
                  <a:gd name="T65" fmla="*/ 7 h 195"/>
                  <a:gd name="T66" fmla="*/ 147 w 166"/>
                  <a:gd name="T67" fmla="*/ 15 h 195"/>
                  <a:gd name="T68" fmla="*/ 152 w 166"/>
                  <a:gd name="T69" fmla="*/ 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 h="195">
                    <a:moveTo>
                      <a:pt x="113" y="89"/>
                    </a:moveTo>
                    <a:cubicBezTo>
                      <a:pt x="125" y="68"/>
                      <a:pt x="125" y="68"/>
                      <a:pt x="125" y="68"/>
                    </a:cubicBezTo>
                    <a:cubicBezTo>
                      <a:pt x="127" y="65"/>
                      <a:pt x="122" y="73"/>
                      <a:pt x="122" y="74"/>
                    </a:cubicBezTo>
                    <a:cubicBezTo>
                      <a:pt x="132" y="59"/>
                      <a:pt x="140" y="43"/>
                      <a:pt x="151" y="28"/>
                    </a:cubicBezTo>
                    <a:cubicBezTo>
                      <a:pt x="166" y="8"/>
                      <a:pt x="166" y="8"/>
                      <a:pt x="166" y="8"/>
                    </a:cubicBezTo>
                    <a:cubicBezTo>
                      <a:pt x="163" y="5"/>
                      <a:pt x="160" y="3"/>
                      <a:pt x="158" y="0"/>
                    </a:cubicBezTo>
                    <a:cubicBezTo>
                      <a:pt x="155" y="4"/>
                      <a:pt x="155" y="4"/>
                      <a:pt x="155" y="4"/>
                    </a:cubicBezTo>
                    <a:cubicBezTo>
                      <a:pt x="154" y="4"/>
                      <a:pt x="153" y="5"/>
                      <a:pt x="152" y="6"/>
                    </a:cubicBezTo>
                    <a:cubicBezTo>
                      <a:pt x="154" y="5"/>
                      <a:pt x="154" y="3"/>
                      <a:pt x="155" y="1"/>
                    </a:cubicBezTo>
                    <a:cubicBezTo>
                      <a:pt x="150" y="7"/>
                      <a:pt x="150" y="7"/>
                      <a:pt x="150" y="7"/>
                    </a:cubicBezTo>
                    <a:cubicBezTo>
                      <a:pt x="151" y="7"/>
                      <a:pt x="151" y="7"/>
                      <a:pt x="152" y="6"/>
                    </a:cubicBezTo>
                    <a:cubicBezTo>
                      <a:pt x="141" y="14"/>
                      <a:pt x="136" y="30"/>
                      <a:pt x="122" y="41"/>
                    </a:cubicBezTo>
                    <a:cubicBezTo>
                      <a:pt x="149" y="6"/>
                      <a:pt x="98" y="69"/>
                      <a:pt x="93" y="74"/>
                    </a:cubicBezTo>
                    <a:cubicBezTo>
                      <a:pt x="108" y="56"/>
                      <a:pt x="108" y="56"/>
                      <a:pt x="108" y="56"/>
                    </a:cubicBezTo>
                    <a:cubicBezTo>
                      <a:pt x="87" y="81"/>
                      <a:pt x="87" y="81"/>
                      <a:pt x="90" y="79"/>
                    </a:cubicBezTo>
                    <a:cubicBezTo>
                      <a:pt x="64" y="112"/>
                      <a:pt x="70" y="101"/>
                      <a:pt x="47" y="132"/>
                    </a:cubicBezTo>
                    <a:cubicBezTo>
                      <a:pt x="64" y="110"/>
                      <a:pt x="64" y="110"/>
                      <a:pt x="64" y="110"/>
                    </a:cubicBezTo>
                    <a:cubicBezTo>
                      <a:pt x="70" y="104"/>
                      <a:pt x="58" y="120"/>
                      <a:pt x="47" y="134"/>
                    </a:cubicBezTo>
                    <a:cubicBezTo>
                      <a:pt x="44" y="138"/>
                      <a:pt x="35" y="148"/>
                      <a:pt x="44" y="137"/>
                    </a:cubicBezTo>
                    <a:cubicBezTo>
                      <a:pt x="30" y="154"/>
                      <a:pt x="12" y="178"/>
                      <a:pt x="0" y="195"/>
                    </a:cubicBezTo>
                    <a:cubicBezTo>
                      <a:pt x="5" y="195"/>
                      <a:pt x="10" y="194"/>
                      <a:pt x="15" y="192"/>
                    </a:cubicBezTo>
                    <a:cubicBezTo>
                      <a:pt x="18" y="188"/>
                      <a:pt x="20" y="185"/>
                      <a:pt x="21" y="183"/>
                    </a:cubicBezTo>
                    <a:cubicBezTo>
                      <a:pt x="48" y="151"/>
                      <a:pt x="48" y="151"/>
                      <a:pt x="48" y="151"/>
                    </a:cubicBezTo>
                    <a:cubicBezTo>
                      <a:pt x="37" y="164"/>
                      <a:pt x="37" y="164"/>
                      <a:pt x="37" y="164"/>
                    </a:cubicBezTo>
                    <a:cubicBezTo>
                      <a:pt x="40" y="159"/>
                      <a:pt x="69" y="122"/>
                      <a:pt x="75" y="114"/>
                    </a:cubicBezTo>
                    <a:cubicBezTo>
                      <a:pt x="93" y="90"/>
                      <a:pt x="105" y="76"/>
                      <a:pt x="115" y="64"/>
                    </a:cubicBezTo>
                    <a:cubicBezTo>
                      <a:pt x="105" y="82"/>
                      <a:pt x="89" y="113"/>
                      <a:pt x="76" y="138"/>
                    </a:cubicBezTo>
                    <a:cubicBezTo>
                      <a:pt x="78" y="132"/>
                      <a:pt x="67" y="155"/>
                      <a:pt x="56" y="174"/>
                    </a:cubicBezTo>
                    <a:cubicBezTo>
                      <a:pt x="60" y="173"/>
                      <a:pt x="64" y="171"/>
                      <a:pt x="69" y="170"/>
                    </a:cubicBezTo>
                    <a:cubicBezTo>
                      <a:pt x="69" y="170"/>
                      <a:pt x="70" y="170"/>
                      <a:pt x="70" y="170"/>
                    </a:cubicBezTo>
                    <a:cubicBezTo>
                      <a:pt x="86" y="141"/>
                      <a:pt x="98" y="113"/>
                      <a:pt x="118" y="80"/>
                    </a:cubicBezTo>
                    <a:lnTo>
                      <a:pt x="113" y="89"/>
                    </a:lnTo>
                    <a:close/>
                    <a:moveTo>
                      <a:pt x="152" y="7"/>
                    </a:moveTo>
                    <a:cubicBezTo>
                      <a:pt x="154" y="4"/>
                      <a:pt x="151" y="8"/>
                      <a:pt x="147" y="15"/>
                    </a:cubicBezTo>
                    <a:cubicBezTo>
                      <a:pt x="147" y="14"/>
                      <a:pt x="148" y="12"/>
                      <a:pt x="152" y="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21"/>
              <p:cNvSpPr>
                <a:spLocks/>
              </p:cNvSpPr>
              <p:nvPr/>
            </p:nvSpPr>
            <p:spPr bwMode="auto">
              <a:xfrm>
                <a:off x="2985" y="1507"/>
                <a:ext cx="4" cy="5"/>
              </a:xfrm>
              <a:custGeom>
                <a:avLst/>
                <a:gdLst>
                  <a:gd name="T0" fmla="*/ 0 w 10"/>
                  <a:gd name="T1" fmla="*/ 15 h 15"/>
                  <a:gd name="T2" fmla="*/ 6 w 10"/>
                  <a:gd name="T3" fmla="*/ 6 h 15"/>
                  <a:gd name="T4" fmla="*/ 10 w 10"/>
                  <a:gd name="T5" fmla="*/ 0 h 15"/>
                  <a:gd name="T6" fmla="*/ 0 w 10"/>
                  <a:gd name="T7" fmla="*/ 15 h 15"/>
                </a:gdLst>
                <a:ahLst/>
                <a:cxnLst>
                  <a:cxn ang="0">
                    <a:pos x="T0" y="T1"/>
                  </a:cxn>
                  <a:cxn ang="0">
                    <a:pos x="T2" y="T3"/>
                  </a:cxn>
                  <a:cxn ang="0">
                    <a:pos x="T4" y="T5"/>
                  </a:cxn>
                  <a:cxn ang="0">
                    <a:pos x="T6" y="T7"/>
                  </a:cxn>
                </a:cxnLst>
                <a:rect l="0" t="0" r="r" b="b"/>
                <a:pathLst>
                  <a:path w="10" h="15">
                    <a:moveTo>
                      <a:pt x="0" y="15"/>
                    </a:moveTo>
                    <a:cubicBezTo>
                      <a:pt x="2" y="12"/>
                      <a:pt x="4" y="9"/>
                      <a:pt x="6" y="6"/>
                    </a:cubicBezTo>
                    <a:cubicBezTo>
                      <a:pt x="7" y="4"/>
                      <a:pt x="8" y="2"/>
                      <a:pt x="10" y="0"/>
                    </a:cubicBezTo>
                    <a:lnTo>
                      <a:pt x="0" y="15"/>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722"/>
              <p:cNvSpPr>
                <a:spLocks noEditPoints="1"/>
              </p:cNvSpPr>
              <p:nvPr/>
            </p:nvSpPr>
            <p:spPr bwMode="auto">
              <a:xfrm>
                <a:off x="2943" y="1405"/>
                <a:ext cx="109" cy="126"/>
              </a:xfrm>
              <a:custGeom>
                <a:avLst/>
                <a:gdLst>
                  <a:gd name="T0" fmla="*/ 249 w 320"/>
                  <a:gd name="T1" fmla="*/ 138 h 371"/>
                  <a:gd name="T2" fmla="*/ 273 w 320"/>
                  <a:gd name="T3" fmla="*/ 100 h 371"/>
                  <a:gd name="T4" fmla="*/ 320 w 320"/>
                  <a:gd name="T5" fmla="*/ 42 h 371"/>
                  <a:gd name="T6" fmla="*/ 311 w 320"/>
                  <a:gd name="T7" fmla="*/ 38 h 371"/>
                  <a:gd name="T8" fmla="*/ 78 w 320"/>
                  <a:gd name="T9" fmla="*/ 339 h 371"/>
                  <a:gd name="T10" fmla="*/ 137 w 320"/>
                  <a:gd name="T11" fmla="*/ 218 h 371"/>
                  <a:gd name="T12" fmla="*/ 217 w 320"/>
                  <a:gd name="T13" fmla="*/ 85 h 371"/>
                  <a:gd name="T14" fmla="*/ 269 w 320"/>
                  <a:gd name="T15" fmla="*/ 19 h 371"/>
                  <a:gd name="T16" fmla="*/ 258 w 320"/>
                  <a:gd name="T17" fmla="*/ 29 h 371"/>
                  <a:gd name="T18" fmla="*/ 270 w 320"/>
                  <a:gd name="T19" fmla="*/ 15 h 371"/>
                  <a:gd name="T20" fmla="*/ 262 w 320"/>
                  <a:gd name="T21" fmla="*/ 0 h 371"/>
                  <a:gd name="T22" fmla="*/ 177 w 320"/>
                  <a:gd name="T23" fmla="*/ 88 h 371"/>
                  <a:gd name="T24" fmla="*/ 160 w 320"/>
                  <a:gd name="T25" fmla="*/ 110 h 371"/>
                  <a:gd name="T26" fmla="*/ 101 w 320"/>
                  <a:gd name="T27" fmla="*/ 195 h 371"/>
                  <a:gd name="T28" fmla="*/ 17 w 320"/>
                  <a:gd name="T29" fmla="*/ 313 h 371"/>
                  <a:gd name="T30" fmla="*/ 17 w 320"/>
                  <a:gd name="T31" fmla="*/ 312 h 371"/>
                  <a:gd name="T32" fmla="*/ 76 w 320"/>
                  <a:gd name="T33" fmla="*/ 191 h 371"/>
                  <a:gd name="T34" fmla="*/ 47 w 320"/>
                  <a:gd name="T35" fmla="*/ 207 h 371"/>
                  <a:gd name="T36" fmla="*/ 53 w 320"/>
                  <a:gd name="T37" fmla="*/ 192 h 371"/>
                  <a:gd name="T38" fmla="*/ 32 w 320"/>
                  <a:gd name="T39" fmla="*/ 236 h 371"/>
                  <a:gd name="T40" fmla="*/ 1 w 320"/>
                  <a:gd name="T41" fmla="*/ 321 h 371"/>
                  <a:gd name="T42" fmla="*/ 5 w 320"/>
                  <a:gd name="T43" fmla="*/ 339 h 371"/>
                  <a:gd name="T44" fmla="*/ 4 w 320"/>
                  <a:gd name="T45" fmla="*/ 341 h 371"/>
                  <a:gd name="T46" fmla="*/ 2 w 320"/>
                  <a:gd name="T47" fmla="*/ 343 h 371"/>
                  <a:gd name="T48" fmla="*/ 45 w 320"/>
                  <a:gd name="T49" fmla="*/ 298 h 371"/>
                  <a:gd name="T50" fmla="*/ 47 w 320"/>
                  <a:gd name="T51" fmla="*/ 297 h 371"/>
                  <a:gd name="T52" fmla="*/ 125 w 320"/>
                  <a:gd name="T53" fmla="*/ 190 h 371"/>
                  <a:gd name="T54" fmla="*/ 152 w 320"/>
                  <a:gd name="T55" fmla="*/ 160 h 371"/>
                  <a:gd name="T56" fmla="*/ 143 w 320"/>
                  <a:gd name="T57" fmla="*/ 175 h 371"/>
                  <a:gd name="T58" fmla="*/ 76 w 320"/>
                  <a:gd name="T59" fmla="*/ 371 h 371"/>
                  <a:gd name="T60" fmla="*/ 133 w 320"/>
                  <a:gd name="T61" fmla="*/ 278 h 371"/>
                  <a:gd name="T62" fmla="*/ 145 w 320"/>
                  <a:gd name="T63" fmla="*/ 258 h 371"/>
                  <a:gd name="T64" fmla="*/ 167 w 320"/>
                  <a:gd name="T65" fmla="*/ 224 h 371"/>
                  <a:gd name="T66" fmla="*/ 194 w 320"/>
                  <a:gd name="T67" fmla="*/ 180 h 371"/>
                  <a:gd name="T68" fmla="*/ 269 w 320"/>
                  <a:gd name="T69" fmla="*/ 83 h 371"/>
                  <a:gd name="T70" fmla="*/ 191 w 320"/>
                  <a:gd name="T71" fmla="*/ 202 h 371"/>
                  <a:gd name="T72" fmla="*/ 169 w 320"/>
                  <a:gd name="T73" fmla="*/ 270 h 371"/>
                  <a:gd name="T74" fmla="*/ 213 w 320"/>
                  <a:gd name="T75" fmla="*/ 75 h 371"/>
                  <a:gd name="T76" fmla="*/ 236 w 320"/>
                  <a:gd name="T77" fmla="*/ 53 h 371"/>
                  <a:gd name="T78" fmla="*/ 266 w 320"/>
                  <a:gd name="T79" fmla="*/ 20 h 371"/>
                  <a:gd name="T80" fmla="*/ 246 w 320"/>
                  <a:gd name="T81" fmla="*/ 16 h 371"/>
                  <a:gd name="T82" fmla="*/ 190 w 320"/>
                  <a:gd name="T83" fmla="*/ 99 h 371"/>
                  <a:gd name="T84" fmla="*/ 66 w 320"/>
                  <a:gd name="T85" fmla="*/ 358 h 371"/>
                  <a:gd name="T86" fmla="*/ 66 w 320"/>
                  <a:gd name="T87" fmla="*/ 358 h 371"/>
                  <a:gd name="T88" fmla="*/ 290 w 320"/>
                  <a:gd name="T89" fmla="*/ 5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0" h="371">
                    <a:moveTo>
                      <a:pt x="196" y="226"/>
                    </a:moveTo>
                    <a:cubicBezTo>
                      <a:pt x="225" y="176"/>
                      <a:pt x="219" y="189"/>
                      <a:pt x="248" y="138"/>
                    </a:cubicBezTo>
                    <a:cubicBezTo>
                      <a:pt x="246" y="142"/>
                      <a:pt x="250" y="136"/>
                      <a:pt x="249" y="138"/>
                    </a:cubicBezTo>
                    <a:cubicBezTo>
                      <a:pt x="262" y="116"/>
                      <a:pt x="262" y="116"/>
                      <a:pt x="262" y="116"/>
                    </a:cubicBezTo>
                    <a:cubicBezTo>
                      <a:pt x="262" y="118"/>
                      <a:pt x="262" y="118"/>
                      <a:pt x="262" y="118"/>
                    </a:cubicBezTo>
                    <a:cubicBezTo>
                      <a:pt x="273" y="100"/>
                      <a:pt x="273" y="100"/>
                      <a:pt x="273" y="100"/>
                    </a:cubicBezTo>
                    <a:cubicBezTo>
                      <a:pt x="283" y="87"/>
                      <a:pt x="283" y="87"/>
                      <a:pt x="283" y="87"/>
                    </a:cubicBezTo>
                    <a:cubicBezTo>
                      <a:pt x="289" y="79"/>
                      <a:pt x="289" y="79"/>
                      <a:pt x="289" y="79"/>
                    </a:cubicBezTo>
                    <a:cubicBezTo>
                      <a:pt x="298" y="68"/>
                      <a:pt x="309" y="56"/>
                      <a:pt x="320" y="42"/>
                    </a:cubicBezTo>
                    <a:cubicBezTo>
                      <a:pt x="320" y="42"/>
                      <a:pt x="320" y="42"/>
                      <a:pt x="320" y="42"/>
                    </a:cubicBezTo>
                    <a:cubicBezTo>
                      <a:pt x="317" y="40"/>
                      <a:pt x="315" y="39"/>
                      <a:pt x="312" y="38"/>
                    </a:cubicBezTo>
                    <a:cubicBezTo>
                      <a:pt x="312" y="38"/>
                      <a:pt x="311" y="38"/>
                      <a:pt x="311" y="38"/>
                    </a:cubicBezTo>
                    <a:cubicBezTo>
                      <a:pt x="289" y="31"/>
                      <a:pt x="283" y="53"/>
                      <a:pt x="270" y="62"/>
                    </a:cubicBezTo>
                    <a:cubicBezTo>
                      <a:pt x="201" y="133"/>
                      <a:pt x="139" y="243"/>
                      <a:pt x="77" y="341"/>
                    </a:cubicBezTo>
                    <a:cubicBezTo>
                      <a:pt x="78" y="339"/>
                      <a:pt x="78" y="339"/>
                      <a:pt x="78" y="339"/>
                    </a:cubicBezTo>
                    <a:cubicBezTo>
                      <a:pt x="75" y="344"/>
                      <a:pt x="72" y="348"/>
                      <a:pt x="69" y="353"/>
                    </a:cubicBezTo>
                    <a:cubicBezTo>
                      <a:pt x="90" y="305"/>
                      <a:pt x="120" y="248"/>
                      <a:pt x="137" y="219"/>
                    </a:cubicBezTo>
                    <a:cubicBezTo>
                      <a:pt x="137" y="219"/>
                      <a:pt x="138" y="216"/>
                      <a:pt x="137" y="218"/>
                    </a:cubicBezTo>
                    <a:cubicBezTo>
                      <a:pt x="155" y="185"/>
                      <a:pt x="180" y="142"/>
                      <a:pt x="202" y="107"/>
                    </a:cubicBezTo>
                    <a:cubicBezTo>
                      <a:pt x="202" y="108"/>
                      <a:pt x="197" y="117"/>
                      <a:pt x="191" y="126"/>
                    </a:cubicBezTo>
                    <a:cubicBezTo>
                      <a:pt x="199" y="113"/>
                      <a:pt x="210" y="96"/>
                      <a:pt x="217" y="85"/>
                    </a:cubicBezTo>
                    <a:cubicBezTo>
                      <a:pt x="209" y="99"/>
                      <a:pt x="209" y="99"/>
                      <a:pt x="209" y="99"/>
                    </a:cubicBezTo>
                    <a:cubicBezTo>
                      <a:pt x="218" y="83"/>
                      <a:pt x="233" y="61"/>
                      <a:pt x="246" y="44"/>
                    </a:cubicBezTo>
                    <a:cubicBezTo>
                      <a:pt x="256" y="36"/>
                      <a:pt x="266" y="27"/>
                      <a:pt x="269" y="19"/>
                    </a:cubicBezTo>
                    <a:cubicBezTo>
                      <a:pt x="264" y="25"/>
                      <a:pt x="264" y="25"/>
                      <a:pt x="264" y="25"/>
                    </a:cubicBezTo>
                    <a:cubicBezTo>
                      <a:pt x="259" y="30"/>
                      <a:pt x="255" y="34"/>
                      <a:pt x="251" y="38"/>
                    </a:cubicBezTo>
                    <a:cubicBezTo>
                      <a:pt x="253" y="35"/>
                      <a:pt x="255" y="32"/>
                      <a:pt x="258" y="29"/>
                    </a:cubicBezTo>
                    <a:cubicBezTo>
                      <a:pt x="260" y="27"/>
                      <a:pt x="262" y="25"/>
                      <a:pt x="265" y="22"/>
                    </a:cubicBezTo>
                    <a:cubicBezTo>
                      <a:pt x="270" y="16"/>
                      <a:pt x="270" y="16"/>
                      <a:pt x="270" y="16"/>
                    </a:cubicBezTo>
                    <a:cubicBezTo>
                      <a:pt x="270" y="15"/>
                      <a:pt x="270" y="15"/>
                      <a:pt x="270" y="15"/>
                    </a:cubicBezTo>
                    <a:cubicBezTo>
                      <a:pt x="271" y="14"/>
                      <a:pt x="272" y="13"/>
                      <a:pt x="273" y="12"/>
                    </a:cubicBezTo>
                    <a:cubicBezTo>
                      <a:pt x="276" y="9"/>
                      <a:pt x="276" y="9"/>
                      <a:pt x="276" y="9"/>
                    </a:cubicBezTo>
                    <a:cubicBezTo>
                      <a:pt x="271" y="6"/>
                      <a:pt x="267" y="3"/>
                      <a:pt x="262" y="0"/>
                    </a:cubicBezTo>
                    <a:cubicBezTo>
                      <a:pt x="260" y="1"/>
                      <a:pt x="260" y="1"/>
                      <a:pt x="260" y="1"/>
                    </a:cubicBezTo>
                    <a:cubicBezTo>
                      <a:pt x="253" y="7"/>
                      <a:pt x="249" y="13"/>
                      <a:pt x="245" y="18"/>
                    </a:cubicBezTo>
                    <a:cubicBezTo>
                      <a:pt x="227" y="35"/>
                      <a:pt x="197" y="63"/>
                      <a:pt x="177" y="88"/>
                    </a:cubicBezTo>
                    <a:cubicBezTo>
                      <a:pt x="180" y="84"/>
                      <a:pt x="202" y="59"/>
                      <a:pt x="196" y="66"/>
                    </a:cubicBezTo>
                    <a:cubicBezTo>
                      <a:pt x="180" y="83"/>
                      <a:pt x="168" y="99"/>
                      <a:pt x="157" y="115"/>
                    </a:cubicBezTo>
                    <a:cubicBezTo>
                      <a:pt x="160" y="110"/>
                      <a:pt x="160" y="110"/>
                      <a:pt x="160" y="110"/>
                    </a:cubicBezTo>
                    <a:cubicBezTo>
                      <a:pt x="141" y="134"/>
                      <a:pt x="124" y="160"/>
                      <a:pt x="108" y="186"/>
                    </a:cubicBezTo>
                    <a:cubicBezTo>
                      <a:pt x="107" y="189"/>
                      <a:pt x="105" y="192"/>
                      <a:pt x="102" y="194"/>
                    </a:cubicBezTo>
                    <a:cubicBezTo>
                      <a:pt x="102" y="195"/>
                      <a:pt x="101" y="195"/>
                      <a:pt x="101" y="195"/>
                    </a:cubicBezTo>
                    <a:cubicBezTo>
                      <a:pt x="92" y="207"/>
                      <a:pt x="44" y="273"/>
                      <a:pt x="47" y="267"/>
                    </a:cubicBezTo>
                    <a:cubicBezTo>
                      <a:pt x="26" y="298"/>
                      <a:pt x="66" y="242"/>
                      <a:pt x="39" y="281"/>
                    </a:cubicBezTo>
                    <a:cubicBezTo>
                      <a:pt x="32" y="289"/>
                      <a:pt x="20" y="308"/>
                      <a:pt x="17" y="313"/>
                    </a:cubicBezTo>
                    <a:cubicBezTo>
                      <a:pt x="17" y="313"/>
                      <a:pt x="17" y="312"/>
                      <a:pt x="17" y="312"/>
                    </a:cubicBezTo>
                    <a:cubicBezTo>
                      <a:pt x="18" y="310"/>
                      <a:pt x="18" y="310"/>
                      <a:pt x="18" y="310"/>
                    </a:cubicBezTo>
                    <a:cubicBezTo>
                      <a:pt x="17" y="312"/>
                      <a:pt x="17" y="312"/>
                      <a:pt x="17" y="312"/>
                    </a:cubicBezTo>
                    <a:cubicBezTo>
                      <a:pt x="22" y="289"/>
                      <a:pt x="33" y="263"/>
                      <a:pt x="38" y="255"/>
                    </a:cubicBezTo>
                    <a:cubicBezTo>
                      <a:pt x="34" y="264"/>
                      <a:pt x="34" y="264"/>
                      <a:pt x="34" y="264"/>
                    </a:cubicBezTo>
                    <a:cubicBezTo>
                      <a:pt x="48" y="235"/>
                      <a:pt x="62" y="212"/>
                      <a:pt x="76" y="191"/>
                    </a:cubicBezTo>
                    <a:cubicBezTo>
                      <a:pt x="72" y="189"/>
                      <a:pt x="67" y="187"/>
                      <a:pt x="62" y="184"/>
                    </a:cubicBezTo>
                    <a:cubicBezTo>
                      <a:pt x="54" y="198"/>
                      <a:pt x="45" y="214"/>
                      <a:pt x="32" y="237"/>
                    </a:cubicBezTo>
                    <a:cubicBezTo>
                      <a:pt x="31" y="236"/>
                      <a:pt x="38" y="222"/>
                      <a:pt x="47" y="207"/>
                    </a:cubicBezTo>
                    <a:cubicBezTo>
                      <a:pt x="53" y="197"/>
                      <a:pt x="56" y="191"/>
                      <a:pt x="60" y="183"/>
                    </a:cubicBezTo>
                    <a:cubicBezTo>
                      <a:pt x="60" y="183"/>
                      <a:pt x="60" y="183"/>
                      <a:pt x="60" y="182"/>
                    </a:cubicBezTo>
                    <a:cubicBezTo>
                      <a:pt x="55" y="190"/>
                      <a:pt x="52" y="194"/>
                      <a:pt x="53" y="192"/>
                    </a:cubicBezTo>
                    <a:cubicBezTo>
                      <a:pt x="51" y="199"/>
                      <a:pt x="51" y="199"/>
                      <a:pt x="51" y="199"/>
                    </a:cubicBezTo>
                    <a:cubicBezTo>
                      <a:pt x="43" y="211"/>
                      <a:pt x="37" y="221"/>
                      <a:pt x="32" y="231"/>
                    </a:cubicBezTo>
                    <a:cubicBezTo>
                      <a:pt x="30" y="237"/>
                      <a:pt x="47" y="206"/>
                      <a:pt x="32" y="236"/>
                    </a:cubicBezTo>
                    <a:cubicBezTo>
                      <a:pt x="15" y="270"/>
                      <a:pt x="22" y="253"/>
                      <a:pt x="20" y="259"/>
                    </a:cubicBezTo>
                    <a:cubicBezTo>
                      <a:pt x="2" y="309"/>
                      <a:pt x="10" y="279"/>
                      <a:pt x="1" y="330"/>
                    </a:cubicBezTo>
                    <a:cubicBezTo>
                      <a:pt x="0" y="327"/>
                      <a:pt x="1" y="324"/>
                      <a:pt x="1" y="321"/>
                    </a:cubicBezTo>
                    <a:cubicBezTo>
                      <a:pt x="1" y="324"/>
                      <a:pt x="1" y="328"/>
                      <a:pt x="0" y="332"/>
                    </a:cubicBezTo>
                    <a:cubicBezTo>
                      <a:pt x="15" y="348"/>
                      <a:pt x="0" y="332"/>
                      <a:pt x="6" y="338"/>
                    </a:cubicBezTo>
                    <a:cubicBezTo>
                      <a:pt x="5" y="339"/>
                      <a:pt x="5" y="339"/>
                      <a:pt x="5" y="339"/>
                    </a:cubicBezTo>
                    <a:cubicBezTo>
                      <a:pt x="4" y="341"/>
                      <a:pt x="4" y="341"/>
                      <a:pt x="4" y="341"/>
                    </a:cubicBezTo>
                    <a:cubicBezTo>
                      <a:pt x="7" y="345"/>
                      <a:pt x="9" y="347"/>
                      <a:pt x="4" y="341"/>
                    </a:cubicBezTo>
                    <a:cubicBezTo>
                      <a:pt x="4" y="341"/>
                      <a:pt x="4" y="341"/>
                      <a:pt x="4" y="341"/>
                    </a:cubicBezTo>
                    <a:cubicBezTo>
                      <a:pt x="3" y="341"/>
                      <a:pt x="3" y="341"/>
                      <a:pt x="3" y="341"/>
                    </a:cubicBezTo>
                    <a:cubicBezTo>
                      <a:pt x="3" y="342"/>
                      <a:pt x="3" y="342"/>
                      <a:pt x="3" y="342"/>
                    </a:cubicBezTo>
                    <a:cubicBezTo>
                      <a:pt x="2" y="343"/>
                      <a:pt x="2" y="343"/>
                      <a:pt x="2" y="343"/>
                    </a:cubicBezTo>
                    <a:cubicBezTo>
                      <a:pt x="2" y="343"/>
                      <a:pt x="3" y="343"/>
                      <a:pt x="3" y="343"/>
                    </a:cubicBezTo>
                    <a:cubicBezTo>
                      <a:pt x="20" y="360"/>
                      <a:pt x="15" y="332"/>
                      <a:pt x="23" y="331"/>
                    </a:cubicBezTo>
                    <a:cubicBezTo>
                      <a:pt x="32" y="315"/>
                      <a:pt x="41" y="302"/>
                      <a:pt x="45" y="298"/>
                    </a:cubicBezTo>
                    <a:cubicBezTo>
                      <a:pt x="42" y="303"/>
                      <a:pt x="42" y="304"/>
                      <a:pt x="34" y="315"/>
                    </a:cubicBezTo>
                    <a:cubicBezTo>
                      <a:pt x="34" y="314"/>
                      <a:pt x="34" y="314"/>
                      <a:pt x="34" y="314"/>
                    </a:cubicBezTo>
                    <a:cubicBezTo>
                      <a:pt x="16" y="346"/>
                      <a:pt x="48" y="292"/>
                      <a:pt x="47" y="297"/>
                    </a:cubicBezTo>
                    <a:cubicBezTo>
                      <a:pt x="50" y="292"/>
                      <a:pt x="75" y="258"/>
                      <a:pt x="88" y="242"/>
                    </a:cubicBezTo>
                    <a:cubicBezTo>
                      <a:pt x="83" y="247"/>
                      <a:pt x="83" y="247"/>
                      <a:pt x="83" y="247"/>
                    </a:cubicBezTo>
                    <a:cubicBezTo>
                      <a:pt x="125" y="184"/>
                      <a:pt x="83" y="252"/>
                      <a:pt x="125" y="190"/>
                    </a:cubicBezTo>
                    <a:cubicBezTo>
                      <a:pt x="151" y="150"/>
                      <a:pt x="115" y="204"/>
                      <a:pt x="130" y="180"/>
                    </a:cubicBezTo>
                    <a:cubicBezTo>
                      <a:pt x="149" y="154"/>
                      <a:pt x="156" y="144"/>
                      <a:pt x="184" y="107"/>
                    </a:cubicBezTo>
                    <a:cubicBezTo>
                      <a:pt x="176" y="119"/>
                      <a:pt x="169" y="131"/>
                      <a:pt x="152" y="160"/>
                    </a:cubicBezTo>
                    <a:cubicBezTo>
                      <a:pt x="150" y="162"/>
                      <a:pt x="171" y="128"/>
                      <a:pt x="173" y="122"/>
                    </a:cubicBezTo>
                    <a:cubicBezTo>
                      <a:pt x="143" y="175"/>
                      <a:pt x="143" y="175"/>
                      <a:pt x="143" y="175"/>
                    </a:cubicBezTo>
                    <a:cubicBezTo>
                      <a:pt x="143" y="175"/>
                      <a:pt x="143" y="175"/>
                      <a:pt x="143" y="175"/>
                    </a:cubicBezTo>
                    <a:cubicBezTo>
                      <a:pt x="140" y="183"/>
                      <a:pt x="120" y="215"/>
                      <a:pt x="103" y="248"/>
                    </a:cubicBezTo>
                    <a:cubicBezTo>
                      <a:pt x="71" y="310"/>
                      <a:pt x="62" y="331"/>
                      <a:pt x="51" y="359"/>
                    </a:cubicBezTo>
                    <a:cubicBezTo>
                      <a:pt x="59" y="363"/>
                      <a:pt x="67" y="367"/>
                      <a:pt x="76" y="371"/>
                    </a:cubicBezTo>
                    <a:cubicBezTo>
                      <a:pt x="86" y="357"/>
                      <a:pt x="95" y="343"/>
                      <a:pt x="104" y="328"/>
                    </a:cubicBezTo>
                    <a:cubicBezTo>
                      <a:pt x="99" y="335"/>
                      <a:pt x="87" y="354"/>
                      <a:pt x="104" y="325"/>
                    </a:cubicBezTo>
                    <a:cubicBezTo>
                      <a:pt x="116" y="307"/>
                      <a:pt x="122" y="296"/>
                      <a:pt x="133" y="278"/>
                    </a:cubicBezTo>
                    <a:cubicBezTo>
                      <a:pt x="132" y="275"/>
                      <a:pt x="131" y="273"/>
                      <a:pt x="130" y="270"/>
                    </a:cubicBezTo>
                    <a:cubicBezTo>
                      <a:pt x="133" y="269"/>
                      <a:pt x="136" y="269"/>
                      <a:pt x="139" y="269"/>
                    </a:cubicBezTo>
                    <a:cubicBezTo>
                      <a:pt x="141" y="266"/>
                      <a:pt x="143" y="262"/>
                      <a:pt x="145" y="258"/>
                    </a:cubicBezTo>
                    <a:cubicBezTo>
                      <a:pt x="143" y="262"/>
                      <a:pt x="151" y="251"/>
                      <a:pt x="140" y="269"/>
                    </a:cubicBezTo>
                    <a:cubicBezTo>
                      <a:pt x="140" y="269"/>
                      <a:pt x="140" y="269"/>
                      <a:pt x="140" y="269"/>
                    </a:cubicBezTo>
                    <a:cubicBezTo>
                      <a:pt x="149" y="254"/>
                      <a:pt x="162" y="233"/>
                      <a:pt x="167" y="224"/>
                    </a:cubicBezTo>
                    <a:cubicBezTo>
                      <a:pt x="145" y="258"/>
                      <a:pt x="201" y="168"/>
                      <a:pt x="184" y="193"/>
                    </a:cubicBezTo>
                    <a:cubicBezTo>
                      <a:pt x="207" y="160"/>
                      <a:pt x="207" y="160"/>
                      <a:pt x="207" y="160"/>
                    </a:cubicBezTo>
                    <a:cubicBezTo>
                      <a:pt x="202" y="168"/>
                      <a:pt x="202" y="169"/>
                      <a:pt x="194" y="180"/>
                    </a:cubicBezTo>
                    <a:cubicBezTo>
                      <a:pt x="201" y="171"/>
                      <a:pt x="212" y="153"/>
                      <a:pt x="220" y="141"/>
                    </a:cubicBezTo>
                    <a:cubicBezTo>
                      <a:pt x="229" y="130"/>
                      <a:pt x="252" y="102"/>
                      <a:pt x="254" y="100"/>
                    </a:cubicBezTo>
                    <a:cubicBezTo>
                      <a:pt x="257" y="96"/>
                      <a:pt x="263" y="89"/>
                      <a:pt x="269" y="83"/>
                    </a:cubicBezTo>
                    <a:cubicBezTo>
                      <a:pt x="267" y="86"/>
                      <a:pt x="265" y="88"/>
                      <a:pt x="263" y="91"/>
                    </a:cubicBezTo>
                    <a:cubicBezTo>
                      <a:pt x="274" y="73"/>
                      <a:pt x="235" y="131"/>
                      <a:pt x="251" y="104"/>
                    </a:cubicBezTo>
                    <a:cubicBezTo>
                      <a:pt x="238" y="121"/>
                      <a:pt x="207" y="174"/>
                      <a:pt x="191" y="202"/>
                    </a:cubicBezTo>
                    <a:cubicBezTo>
                      <a:pt x="182" y="220"/>
                      <a:pt x="210" y="172"/>
                      <a:pt x="209" y="174"/>
                    </a:cubicBezTo>
                    <a:cubicBezTo>
                      <a:pt x="180" y="226"/>
                      <a:pt x="169" y="246"/>
                      <a:pt x="154" y="269"/>
                    </a:cubicBezTo>
                    <a:cubicBezTo>
                      <a:pt x="159" y="269"/>
                      <a:pt x="164" y="269"/>
                      <a:pt x="169" y="270"/>
                    </a:cubicBezTo>
                    <a:cubicBezTo>
                      <a:pt x="179" y="256"/>
                      <a:pt x="188" y="241"/>
                      <a:pt x="201" y="217"/>
                    </a:cubicBezTo>
                    <a:cubicBezTo>
                      <a:pt x="203" y="213"/>
                      <a:pt x="199" y="222"/>
                      <a:pt x="196" y="226"/>
                    </a:cubicBezTo>
                    <a:close/>
                    <a:moveTo>
                      <a:pt x="213" y="75"/>
                    </a:moveTo>
                    <a:cubicBezTo>
                      <a:pt x="214" y="74"/>
                      <a:pt x="214" y="73"/>
                      <a:pt x="215" y="71"/>
                    </a:cubicBezTo>
                    <a:cubicBezTo>
                      <a:pt x="218" y="68"/>
                      <a:pt x="218" y="68"/>
                      <a:pt x="218" y="68"/>
                    </a:cubicBezTo>
                    <a:cubicBezTo>
                      <a:pt x="222" y="63"/>
                      <a:pt x="229" y="58"/>
                      <a:pt x="236" y="53"/>
                    </a:cubicBezTo>
                    <a:cubicBezTo>
                      <a:pt x="229" y="58"/>
                      <a:pt x="222" y="65"/>
                      <a:pt x="213" y="75"/>
                    </a:cubicBezTo>
                    <a:close/>
                    <a:moveTo>
                      <a:pt x="267" y="19"/>
                    </a:moveTo>
                    <a:cubicBezTo>
                      <a:pt x="267" y="19"/>
                      <a:pt x="266" y="20"/>
                      <a:pt x="266" y="20"/>
                    </a:cubicBezTo>
                    <a:cubicBezTo>
                      <a:pt x="267" y="19"/>
                      <a:pt x="267" y="19"/>
                      <a:pt x="267" y="19"/>
                    </a:cubicBezTo>
                    <a:close/>
                    <a:moveTo>
                      <a:pt x="247" y="16"/>
                    </a:moveTo>
                    <a:cubicBezTo>
                      <a:pt x="247" y="16"/>
                      <a:pt x="247" y="16"/>
                      <a:pt x="246" y="16"/>
                    </a:cubicBezTo>
                    <a:cubicBezTo>
                      <a:pt x="247" y="16"/>
                      <a:pt x="247" y="16"/>
                      <a:pt x="247" y="16"/>
                    </a:cubicBezTo>
                    <a:close/>
                    <a:moveTo>
                      <a:pt x="186" y="105"/>
                    </a:moveTo>
                    <a:cubicBezTo>
                      <a:pt x="187" y="103"/>
                      <a:pt x="189" y="101"/>
                      <a:pt x="190" y="99"/>
                    </a:cubicBezTo>
                    <a:cubicBezTo>
                      <a:pt x="186" y="106"/>
                      <a:pt x="181" y="114"/>
                      <a:pt x="175" y="123"/>
                    </a:cubicBezTo>
                    <a:cubicBezTo>
                      <a:pt x="172" y="127"/>
                      <a:pt x="178" y="117"/>
                      <a:pt x="186" y="105"/>
                    </a:cubicBezTo>
                    <a:close/>
                    <a:moveTo>
                      <a:pt x="66" y="358"/>
                    </a:moveTo>
                    <a:cubicBezTo>
                      <a:pt x="66" y="357"/>
                      <a:pt x="66" y="357"/>
                      <a:pt x="66" y="357"/>
                    </a:cubicBezTo>
                    <a:cubicBezTo>
                      <a:pt x="73" y="342"/>
                      <a:pt x="72" y="346"/>
                      <a:pt x="68" y="354"/>
                    </a:cubicBezTo>
                    <a:cubicBezTo>
                      <a:pt x="67" y="355"/>
                      <a:pt x="67" y="356"/>
                      <a:pt x="66" y="358"/>
                    </a:cubicBezTo>
                    <a:close/>
                    <a:moveTo>
                      <a:pt x="290" y="53"/>
                    </a:moveTo>
                    <a:cubicBezTo>
                      <a:pt x="289" y="54"/>
                      <a:pt x="288" y="55"/>
                      <a:pt x="288" y="56"/>
                    </a:cubicBezTo>
                    <a:cubicBezTo>
                      <a:pt x="288" y="55"/>
                      <a:pt x="289" y="54"/>
                      <a:pt x="290" y="5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723"/>
              <p:cNvSpPr>
                <a:spLocks/>
              </p:cNvSpPr>
              <p:nvPr/>
            </p:nvSpPr>
            <p:spPr bwMode="auto">
              <a:xfrm>
                <a:off x="2983" y="1530"/>
                <a:ext cx="1" cy="2"/>
              </a:xfrm>
              <a:custGeom>
                <a:avLst/>
                <a:gdLst>
                  <a:gd name="T0" fmla="*/ 0 w 1"/>
                  <a:gd name="T1" fmla="*/ 2 h 5"/>
                  <a:gd name="T2" fmla="*/ 0 w 1"/>
                  <a:gd name="T3" fmla="*/ 5 h 5"/>
                  <a:gd name="T4" fmla="*/ 1 w 1"/>
                  <a:gd name="T5" fmla="*/ 0 h 5"/>
                  <a:gd name="T6" fmla="*/ 0 w 1"/>
                  <a:gd name="T7" fmla="*/ 2 h 5"/>
                </a:gdLst>
                <a:ahLst/>
                <a:cxnLst>
                  <a:cxn ang="0">
                    <a:pos x="T0" y="T1"/>
                  </a:cxn>
                  <a:cxn ang="0">
                    <a:pos x="T2" y="T3"/>
                  </a:cxn>
                  <a:cxn ang="0">
                    <a:pos x="T4" y="T5"/>
                  </a:cxn>
                  <a:cxn ang="0">
                    <a:pos x="T6" y="T7"/>
                  </a:cxn>
                </a:cxnLst>
                <a:rect l="0" t="0" r="r" b="b"/>
                <a:pathLst>
                  <a:path w="1" h="5">
                    <a:moveTo>
                      <a:pt x="0" y="2"/>
                    </a:moveTo>
                    <a:cubicBezTo>
                      <a:pt x="0" y="3"/>
                      <a:pt x="0" y="4"/>
                      <a:pt x="0" y="5"/>
                    </a:cubicBezTo>
                    <a:cubicBezTo>
                      <a:pt x="1" y="3"/>
                      <a:pt x="1" y="2"/>
                      <a:pt x="1" y="0"/>
                    </a:cubicBezTo>
                    <a:cubicBezTo>
                      <a:pt x="1" y="1"/>
                      <a:pt x="1" y="1"/>
                      <a:pt x="0"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724"/>
              <p:cNvSpPr>
                <a:spLocks/>
              </p:cNvSpPr>
              <p:nvPr/>
            </p:nvSpPr>
            <p:spPr bwMode="auto">
              <a:xfrm>
                <a:off x="2979" y="1503"/>
                <a:ext cx="29" cy="38"/>
              </a:xfrm>
              <a:custGeom>
                <a:avLst/>
                <a:gdLst>
                  <a:gd name="T0" fmla="*/ 4 w 85"/>
                  <a:gd name="T1" fmla="*/ 69 h 111"/>
                  <a:gd name="T2" fmla="*/ 3 w 85"/>
                  <a:gd name="T3" fmla="*/ 99 h 111"/>
                  <a:gd name="T4" fmla="*/ 3 w 85"/>
                  <a:gd name="T5" fmla="*/ 100 h 111"/>
                  <a:gd name="T6" fmla="*/ 17 w 85"/>
                  <a:gd name="T7" fmla="*/ 111 h 111"/>
                  <a:gd name="T8" fmla="*/ 20 w 85"/>
                  <a:gd name="T9" fmla="*/ 108 h 111"/>
                  <a:gd name="T10" fmla="*/ 34 w 85"/>
                  <a:gd name="T11" fmla="*/ 91 h 111"/>
                  <a:gd name="T12" fmla="*/ 64 w 85"/>
                  <a:gd name="T13" fmla="*/ 51 h 111"/>
                  <a:gd name="T14" fmla="*/ 46 w 85"/>
                  <a:gd name="T15" fmla="*/ 73 h 111"/>
                  <a:gd name="T16" fmla="*/ 73 w 85"/>
                  <a:gd name="T17" fmla="*/ 34 h 111"/>
                  <a:gd name="T18" fmla="*/ 69 w 85"/>
                  <a:gd name="T19" fmla="*/ 41 h 111"/>
                  <a:gd name="T20" fmla="*/ 85 w 85"/>
                  <a:gd name="T21" fmla="*/ 17 h 111"/>
                  <a:gd name="T22" fmla="*/ 69 w 85"/>
                  <a:gd name="T23" fmla="*/ 21 h 111"/>
                  <a:gd name="T24" fmla="*/ 24 w 85"/>
                  <a:gd name="T25" fmla="*/ 85 h 111"/>
                  <a:gd name="T26" fmla="*/ 24 w 85"/>
                  <a:gd name="T27" fmla="*/ 84 h 111"/>
                  <a:gd name="T28" fmla="*/ 15 w 85"/>
                  <a:gd name="T29" fmla="*/ 96 h 111"/>
                  <a:gd name="T30" fmla="*/ 14 w 85"/>
                  <a:gd name="T31" fmla="*/ 89 h 111"/>
                  <a:gd name="T32" fmla="*/ 13 w 85"/>
                  <a:gd name="T33" fmla="*/ 84 h 111"/>
                  <a:gd name="T34" fmla="*/ 14 w 85"/>
                  <a:gd name="T35" fmla="*/ 89 h 111"/>
                  <a:gd name="T36" fmla="*/ 13 w 85"/>
                  <a:gd name="T37" fmla="*/ 81 h 111"/>
                  <a:gd name="T38" fmla="*/ 26 w 85"/>
                  <a:gd name="T39" fmla="*/ 32 h 111"/>
                  <a:gd name="T40" fmla="*/ 23 w 85"/>
                  <a:gd name="T41" fmla="*/ 42 h 111"/>
                  <a:gd name="T42" fmla="*/ 42 w 85"/>
                  <a:gd name="T43" fmla="*/ 10 h 111"/>
                  <a:gd name="T44" fmla="*/ 34 w 85"/>
                  <a:gd name="T45" fmla="*/ 0 h 111"/>
                  <a:gd name="T46" fmla="*/ 24 w 85"/>
                  <a:gd name="T47" fmla="*/ 16 h 111"/>
                  <a:gd name="T48" fmla="*/ 4 w 85"/>
                  <a:gd name="T49" fmla="*/ 6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 h="111">
                    <a:moveTo>
                      <a:pt x="4" y="69"/>
                    </a:moveTo>
                    <a:cubicBezTo>
                      <a:pt x="5" y="63"/>
                      <a:pt x="0" y="76"/>
                      <a:pt x="3" y="99"/>
                    </a:cubicBezTo>
                    <a:cubicBezTo>
                      <a:pt x="3" y="100"/>
                      <a:pt x="3" y="100"/>
                      <a:pt x="3" y="100"/>
                    </a:cubicBezTo>
                    <a:cubicBezTo>
                      <a:pt x="8" y="104"/>
                      <a:pt x="13" y="107"/>
                      <a:pt x="17" y="111"/>
                    </a:cubicBezTo>
                    <a:cubicBezTo>
                      <a:pt x="20" y="108"/>
                      <a:pt x="20" y="108"/>
                      <a:pt x="20" y="108"/>
                    </a:cubicBezTo>
                    <a:cubicBezTo>
                      <a:pt x="25" y="103"/>
                      <a:pt x="29" y="97"/>
                      <a:pt x="34" y="91"/>
                    </a:cubicBezTo>
                    <a:cubicBezTo>
                      <a:pt x="44" y="79"/>
                      <a:pt x="54" y="66"/>
                      <a:pt x="64" y="51"/>
                    </a:cubicBezTo>
                    <a:cubicBezTo>
                      <a:pt x="67" y="46"/>
                      <a:pt x="40" y="83"/>
                      <a:pt x="46" y="73"/>
                    </a:cubicBezTo>
                    <a:cubicBezTo>
                      <a:pt x="73" y="34"/>
                      <a:pt x="73" y="34"/>
                      <a:pt x="73" y="34"/>
                    </a:cubicBezTo>
                    <a:cubicBezTo>
                      <a:pt x="75" y="32"/>
                      <a:pt x="72" y="36"/>
                      <a:pt x="69" y="41"/>
                    </a:cubicBezTo>
                    <a:cubicBezTo>
                      <a:pt x="74" y="33"/>
                      <a:pt x="80" y="24"/>
                      <a:pt x="85" y="17"/>
                    </a:cubicBezTo>
                    <a:cubicBezTo>
                      <a:pt x="80" y="19"/>
                      <a:pt x="75" y="21"/>
                      <a:pt x="69" y="21"/>
                    </a:cubicBezTo>
                    <a:cubicBezTo>
                      <a:pt x="48" y="52"/>
                      <a:pt x="59" y="36"/>
                      <a:pt x="24" y="85"/>
                    </a:cubicBezTo>
                    <a:cubicBezTo>
                      <a:pt x="24" y="84"/>
                      <a:pt x="24" y="84"/>
                      <a:pt x="24" y="84"/>
                    </a:cubicBezTo>
                    <a:cubicBezTo>
                      <a:pt x="21" y="88"/>
                      <a:pt x="18" y="92"/>
                      <a:pt x="15" y="96"/>
                    </a:cubicBezTo>
                    <a:cubicBezTo>
                      <a:pt x="14" y="94"/>
                      <a:pt x="14" y="92"/>
                      <a:pt x="14" y="89"/>
                    </a:cubicBezTo>
                    <a:cubicBezTo>
                      <a:pt x="14" y="87"/>
                      <a:pt x="14" y="86"/>
                      <a:pt x="13" y="84"/>
                    </a:cubicBezTo>
                    <a:cubicBezTo>
                      <a:pt x="13" y="85"/>
                      <a:pt x="13" y="87"/>
                      <a:pt x="14" y="89"/>
                    </a:cubicBezTo>
                    <a:cubicBezTo>
                      <a:pt x="13" y="86"/>
                      <a:pt x="13" y="83"/>
                      <a:pt x="13" y="81"/>
                    </a:cubicBezTo>
                    <a:cubicBezTo>
                      <a:pt x="13" y="64"/>
                      <a:pt x="16" y="51"/>
                      <a:pt x="26" y="32"/>
                    </a:cubicBezTo>
                    <a:cubicBezTo>
                      <a:pt x="23" y="42"/>
                      <a:pt x="23" y="42"/>
                      <a:pt x="23" y="42"/>
                    </a:cubicBezTo>
                    <a:cubicBezTo>
                      <a:pt x="30" y="29"/>
                      <a:pt x="36" y="19"/>
                      <a:pt x="42" y="10"/>
                    </a:cubicBezTo>
                    <a:cubicBezTo>
                      <a:pt x="39" y="7"/>
                      <a:pt x="37" y="4"/>
                      <a:pt x="34" y="0"/>
                    </a:cubicBezTo>
                    <a:cubicBezTo>
                      <a:pt x="31" y="5"/>
                      <a:pt x="28" y="10"/>
                      <a:pt x="24" y="16"/>
                    </a:cubicBezTo>
                    <a:cubicBezTo>
                      <a:pt x="6" y="47"/>
                      <a:pt x="9" y="46"/>
                      <a:pt x="4" y="69"/>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725"/>
              <p:cNvSpPr>
                <a:spLocks/>
              </p:cNvSpPr>
              <p:nvPr/>
            </p:nvSpPr>
            <p:spPr bwMode="auto">
              <a:xfrm>
                <a:off x="2913" y="1479"/>
                <a:ext cx="21" cy="27"/>
              </a:xfrm>
              <a:custGeom>
                <a:avLst/>
                <a:gdLst>
                  <a:gd name="T0" fmla="*/ 35 w 60"/>
                  <a:gd name="T1" fmla="*/ 47 h 80"/>
                  <a:gd name="T2" fmla="*/ 60 w 60"/>
                  <a:gd name="T3" fmla="*/ 0 h 80"/>
                  <a:gd name="T4" fmla="*/ 30 w 60"/>
                  <a:gd name="T5" fmla="*/ 11 h 80"/>
                  <a:gd name="T6" fmla="*/ 2 w 60"/>
                  <a:gd name="T7" fmla="*/ 71 h 80"/>
                  <a:gd name="T8" fmla="*/ 5 w 60"/>
                  <a:gd name="T9" fmla="*/ 61 h 80"/>
                  <a:gd name="T10" fmla="*/ 0 w 60"/>
                  <a:gd name="T11" fmla="*/ 75 h 80"/>
                  <a:gd name="T12" fmla="*/ 0 w 60"/>
                  <a:gd name="T13" fmla="*/ 75 h 80"/>
                  <a:gd name="T14" fmla="*/ 6 w 60"/>
                  <a:gd name="T15" fmla="*/ 63 h 80"/>
                  <a:gd name="T16" fmla="*/ 1 w 60"/>
                  <a:gd name="T17" fmla="*/ 76 h 80"/>
                  <a:gd name="T18" fmla="*/ 26 w 60"/>
                  <a:gd name="T19" fmla="*/ 68 h 80"/>
                  <a:gd name="T20" fmla="*/ 39 w 60"/>
                  <a:gd name="T21" fmla="*/ 39 h 80"/>
                  <a:gd name="T22" fmla="*/ 35 w 60"/>
                  <a:gd name="T23" fmla="*/ 4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80">
                    <a:moveTo>
                      <a:pt x="35" y="47"/>
                    </a:moveTo>
                    <a:cubicBezTo>
                      <a:pt x="46" y="26"/>
                      <a:pt x="53" y="12"/>
                      <a:pt x="60" y="0"/>
                    </a:cubicBezTo>
                    <a:cubicBezTo>
                      <a:pt x="53" y="4"/>
                      <a:pt x="42" y="8"/>
                      <a:pt x="30" y="11"/>
                    </a:cubicBezTo>
                    <a:cubicBezTo>
                      <a:pt x="22" y="27"/>
                      <a:pt x="13" y="46"/>
                      <a:pt x="2" y="71"/>
                    </a:cubicBezTo>
                    <a:cubicBezTo>
                      <a:pt x="5" y="61"/>
                      <a:pt x="5" y="61"/>
                      <a:pt x="5" y="61"/>
                    </a:cubicBezTo>
                    <a:cubicBezTo>
                      <a:pt x="4" y="65"/>
                      <a:pt x="2" y="70"/>
                      <a:pt x="0" y="75"/>
                    </a:cubicBezTo>
                    <a:cubicBezTo>
                      <a:pt x="0" y="75"/>
                      <a:pt x="0" y="75"/>
                      <a:pt x="0" y="75"/>
                    </a:cubicBezTo>
                    <a:cubicBezTo>
                      <a:pt x="2" y="72"/>
                      <a:pt x="3" y="68"/>
                      <a:pt x="6" y="63"/>
                    </a:cubicBezTo>
                    <a:cubicBezTo>
                      <a:pt x="5" y="64"/>
                      <a:pt x="4" y="69"/>
                      <a:pt x="1" y="76"/>
                    </a:cubicBezTo>
                    <a:cubicBezTo>
                      <a:pt x="13" y="80"/>
                      <a:pt x="20" y="75"/>
                      <a:pt x="26" y="68"/>
                    </a:cubicBezTo>
                    <a:cubicBezTo>
                      <a:pt x="30" y="59"/>
                      <a:pt x="34" y="50"/>
                      <a:pt x="39" y="39"/>
                    </a:cubicBezTo>
                    <a:lnTo>
                      <a:pt x="35" y="47"/>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726"/>
              <p:cNvSpPr>
                <a:spLocks noEditPoints="1"/>
              </p:cNvSpPr>
              <p:nvPr/>
            </p:nvSpPr>
            <p:spPr bwMode="auto">
              <a:xfrm>
                <a:off x="3045" y="1444"/>
                <a:ext cx="38" cy="43"/>
              </a:xfrm>
              <a:custGeom>
                <a:avLst/>
                <a:gdLst>
                  <a:gd name="T0" fmla="*/ 43 w 112"/>
                  <a:gd name="T1" fmla="*/ 89 h 129"/>
                  <a:gd name="T2" fmla="*/ 43 w 112"/>
                  <a:gd name="T3" fmla="*/ 89 h 129"/>
                  <a:gd name="T4" fmla="*/ 61 w 112"/>
                  <a:gd name="T5" fmla="*/ 67 h 129"/>
                  <a:gd name="T6" fmla="*/ 70 w 112"/>
                  <a:gd name="T7" fmla="*/ 58 h 129"/>
                  <a:gd name="T8" fmla="*/ 95 w 112"/>
                  <a:gd name="T9" fmla="*/ 25 h 129"/>
                  <a:gd name="T10" fmla="*/ 102 w 112"/>
                  <a:gd name="T11" fmla="*/ 19 h 129"/>
                  <a:gd name="T12" fmla="*/ 112 w 112"/>
                  <a:gd name="T13" fmla="*/ 10 h 129"/>
                  <a:gd name="T14" fmla="*/ 105 w 112"/>
                  <a:gd name="T15" fmla="*/ 2 h 129"/>
                  <a:gd name="T16" fmla="*/ 102 w 112"/>
                  <a:gd name="T17" fmla="*/ 0 h 129"/>
                  <a:gd name="T18" fmla="*/ 99 w 112"/>
                  <a:gd name="T19" fmla="*/ 4 h 129"/>
                  <a:gd name="T20" fmla="*/ 98 w 112"/>
                  <a:gd name="T21" fmla="*/ 5 h 129"/>
                  <a:gd name="T22" fmla="*/ 96 w 112"/>
                  <a:gd name="T23" fmla="*/ 8 h 129"/>
                  <a:gd name="T24" fmla="*/ 90 w 112"/>
                  <a:gd name="T25" fmla="*/ 16 h 129"/>
                  <a:gd name="T26" fmla="*/ 84 w 112"/>
                  <a:gd name="T27" fmla="*/ 22 h 129"/>
                  <a:gd name="T28" fmla="*/ 83 w 112"/>
                  <a:gd name="T29" fmla="*/ 23 h 129"/>
                  <a:gd name="T30" fmla="*/ 78 w 112"/>
                  <a:gd name="T31" fmla="*/ 27 h 129"/>
                  <a:gd name="T32" fmla="*/ 81 w 112"/>
                  <a:gd name="T33" fmla="*/ 25 h 129"/>
                  <a:gd name="T34" fmla="*/ 0 w 112"/>
                  <a:gd name="T35" fmla="*/ 128 h 129"/>
                  <a:gd name="T36" fmla="*/ 13 w 112"/>
                  <a:gd name="T37" fmla="*/ 129 h 129"/>
                  <a:gd name="T38" fmla="*/ 23 w 112"/>
                  <a:gd name="T39" fmla="*/ 116 h 129"/>
                  <a:gd name="T40" fmla="*/ 43 w 112"/>
                  <a:gd name="T41" fmla="*/ 89 h 129"/>
                  <a:gd name="T42" fmla="*/ 38 w 112"/>
                  <a:gd name="T43" fmla="*/ 93 h 129"/>
                  <a:gd name="T44" fmla="*/ 34 w 112"/>
                  <a:gd name="T45" fmla="*/ 98 h 129"/>
                  <a:gd name="T46" fmla="*/ 38 w 112"/>
                  <a:gd name="T47" fmla="*/ 93 h 129"/>
                  <a:gd name="T48" fmla="*/ 55 w 112"/>
                  <a:gd name="T49" fmla="*/ 71 h 129"/>
                  <a:gd name="T50" fmla="*/ 38 w 112"/>
                  <a:gd name="T51" fmla="*/ 93 h 129"/>
                  <a:gd name="T52" fmla="*/ 45 w 112"/>
                  <a:gd name="T53" fmla="*/ 77 h 129"/>
                  <a:gd name="T54" fmla="*/ 47 w 112"/>
                  <a:gd name="T55" fmla="*/ 74 h 129"/>
                  <a:gd name="T56" fmla="*/ 43 w 112"/>
                  <a:gd name="T57" fmla="*/ 79 h 129"/>
                  <a:gd name="T58" fmla="*/ 45 w 112"/>
                  <a:gd name="T59" fmla="*/ 77 h 129"/>
                  <a:gd name="T60" fmla="*/ 101 w 112"/>
                  <a:gd name="T61" fmla="*/ 19 h 129"/>
                  <a:gd name="T62" fmla="*/ 109 w 112"/>
                  <a:gd name="T63" fmla="*/ 10 h 129"/>
                  <a:gd name="T64" fmla="*/ 110 w 112"/>
                  <a:gd name="T65" fmla="*/ 11 h 129"/>
                  <a:gd name="T66" fmla="*/ 101 w 112"/>
                  <a:gd name="T67" fmla="*/ 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29">
                    <a:moveTo>
                      <a:pt x="43" y="89"/>
                    </a:moveTo>
                    <a:cubicBezTo>
                      <a:pt x="43" y="89"/>
                      <a:pt x="43" y="89"/>
                      <a:pt x="43" y="89"/>
                    </a:cubicBezTo>
                    <a:cubicBezTo>
                      <a:pt x="61" y="67"/>
                      <a:pt x="61" y="67"/>
                      <a:pt x="61" y="67"/>
                    </a:cubicBezTo>
                    <a:cubicBezTo>
                      <a:pt x="44" y="89"/>
                      <a:pt x="77" y="47"/>
                      <a:pt x="70" y="58"/>
                    </a:cubicBezTo>
                    <a:cubicBezTo>
                      <a:pt x="81" y="44"/>
                      <a:pt x="84" y="40"/>
                      <a:pt x="95" y="25"/>
                    </a:cubicBezTo>
                    <a:cubicBezTo>
                      <a:pt x="95" y="26"/>
                      <a:pt x="97" y="25"/>
                      <a:pt x="102" y="19"/>
                    </a:cubicBezTo>
                    <a:cubicBezTo>
                      <a:pt x="105" y="17"/>
                      <a:pt x="108" y="14"/>
                      <a:pt x="112" y="10"/>
                    </a:cubicBezTo>
                    <a:cubicBezTo>
                      <a:pt x="110" y="7"/>
                      <a:pt x="108" y="5"/>
                      <a:pt x="105" y="2"/>
                    </a:cubicBezTo>
                    <a:cubicBezTo>
                      <a:pt x="104" y="1"/>
                      <a:pt x="103" y="1"/>
                      <a:pt x="102" y="0"/>
                    </a:cubicBezTo>
                    <a:cubicBezTo>
                      <a:pt x="99" y="4"/>
                      <a:pt x="99" y="4"/>
                      <a:pt x="99" y="4"/>
                    </a:cubicBezTo>
                    <a:cubicBezTo>
                      <a:pt x="99" y="5"/>
                      <a:pt x="98" y="5"/>
                      <a:pt x="98" y="5"/>
                    </a:cubicBezTo>
                    <a:cubicBezTo>
                      <a:pt x="96" y="8"/>
                      <a:pt x="96" y="8"/>
                      <a:pt x="96" y="8"/>
                    </a:cubicBezTo>
                    <a:cubicBezTo>
                      <a:pt x="94" y="11"/>
                      <a:pt x="92" y="13"/>
                      <a:pt x="90" y="16"/>
                    </a:cubicBezTo>
                    <a:cubicBezTo>
                      <a:pt x="89" y="17"/>
                      <a:pt x="87" y="19"/>
                      <a:pt x="84" y="22"/>
                    </a:cubicBezTo>
                    <a:cubicBezTo>
                      <a:pt x="84" y="22"/>
                      <a:pt x="83" y="22"/>
                      <a:pt x="83" y="23"/>
                    </a:cubicBezTo>
                    <a:cubicBezTo>
                      <a:pt x="82" y="24"/>
                      <a:pt x="80" y="25"/>
                      <a:pt x="78" y="27"/>
                    </a:cubicBezTo>
                    <a:cubicBezTo>
                      <a:pt x="81" y="25"/>
                      <a:pt x="81" y="25"/>
                      <a:pt x="81" y="25"/>
                    </a:cubicBezTo>
                    <a:cubicBezTo>
                      <a:pt x="45" y="64"/>
                      <a:pt x="22" y="96"/>
                      <a:pt x="0" y="128"/>
                    </a:cubicBezTo>
                    <a:cubicBezTo>
                      <a:pt x="4" y="128"/>
                      <a:pt x="9" y="129"/>
                      <a:pt x="13" y="129"/>
                    </a:cubicBezTo>
                    <a:cubicBezTo>
                      <a:pt x="23" y="116"/>
                      <a:pt x="23" y="116"/>
                      <a:pt x="23" y="116"/>
                    </a:cubicBezTo>
                    <a:cubicBezTo>
                      <a:pt x="18" y="122"/>
                      <a:pt x="29" y="107"/>
                      <a:pt x="43" y="89"/>
                    </a:cubicBezTo>
                    <a:close/>
                    <a:moveTo>
                      <a:pt x="38" y="93"/>
                    </a:moveTo>
                    <a:cubicBezTo>
                      <a:pt x="36" y="96"/>
                      <a:pt x="34" y="98"/>
                      <a:pt x="34" y="98"/>
                    </a:cubicBezTo>
                    <a:cubicBezTo>
                      <a:pt x="38" y="93"/>
                      <a:pt x="38" y="93"/>
                      <a:pt x="38" y="93"/>
                    </a:cubicBezTo>
                    <a:cubicBezTo>
                      <a:pt x="42" y="87"/>
                      <a:pt x="49" y="77"/>
                      <a:pt x="55" y="71"/>
                    </a:cubicBezTo>
                    <a:cubicBezTo>
                      <a:pt x="50" y="77"/>
                      <a:pt x="45" y="84"/>
                      <a:pt x="38" y="93"/>
                    </a:cubicBezTo>
                    <a:close/>
                    <a:moveTo>
                      <a:pt x="45" y="77"/>
                    </a:moveTo>
                    <a:cubicBezTo>
                      <a:pt x="46" y="76"/>
                      <a:pt x="46" y="75"/>
                      <a:pt x="47" y="74"/>
                    </a:cubicBezTo>
                    <a:cubicBezTo>
                      <a:pt x="47" y="75"/>
                      <a:pt x="45" y="77"/>
                      <a:pt x="43" y="79"/>
                    </a:cubicBezTo>
                    <a:lnTo>
                      <a:pt x="45" y="77"/>
                    </a:lnTo>
                    <a:close/>
                    <a:moveTo>
                      <a:pt x="101" y="19"/>
                    </a:moveTo>
                    <a:cubicBezTo>
                      <a:pt x="103" y="17"/>
                      <a:pt x="106" y="14"/>
                      <a:pt x="109" y="10"/>
                    </a:cubicBezTo>
                    <a:cubicBezTo>
                      <a:pt x="110" y="10"/>
                      <a:pt x="110" y="11"/>
                      <a:pt x="110" y="11"/>
                    </a:cubicBezTo>
                    <a:cubicBezTo>
                      <a:pt x="105" y="16"/>
                      <a:pt x="103" y="17"/>
                      <a:pt x="101" y="19"/>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727"/>
              <p:cNvSpPr>
                <a:spLocks noEditPoints="1"/>
              </p:cNvSpPr>
              <p:nvPr/>
            </p:nvSpPr>
            <p:spPr bwMode="auto">
              <a:xfrm>
                <a:off x="3059" y="1454"/>
                <a:ext cx="32" cy="51"/>
              </a:xfrm>
              <a:custGeom>
                <a:avLst/>
                <a:gdLst>
                  <a:gd name="T0" fmla="*/ 77 w 96"/>
                  <a:gd name="T1" fmla="*/ 27 h 149"/>
                  <a:gd name="T2" fmla="*/ 69 w 96"/>
                  <a:gd name="T3" fmla="*/ 55 h 149"/>
                  <a:gd name="T4" fmla="*/ 65 w 96"/>
                  <a:gd name="T5" fmla="*/ 61 h 149"/>
                  <a:gd name="T6" fmla="*/ 54 w 96"/>
                  <a:gd name="T7" fmla="*/ 96 h 149"/>
                  <a:gd name="T8" fmla="*/ 59 w 96"/>
                  <a:gd name="T9" fmla="*/ 74 h 149"/>
                  <a:gd name="T10" fmla="*/ 40 w 96"/>
                  <a:gd name="T11" fmla="*/ 126 h 149"/>
                  <a:gd name="T12" fmla="*/ 45 w 96"/>
                  <a:gd name="T13" fmla="*/ 127 h 149"/>
                  <a:gd name="T14" fmla="*/ 46 w 96"/>
                  <a:gd name="T15" fmla="*/ 128 h 149"/>
                  <a:gd name="T16" fmla="*/ 46 w 96"/>
                  <a:gd name="T17" fmla="*/ 127 h 149"/>
                  <a:gd name="T18" fmla="*/ 48 w 96"/>
                  <a:gd name="T19" fmla="*/ 127 h 149"/>
                  <a:gd name="T20" fmla="*/ 65 w 96"/>
                  <a:gd name="T21" fmla="*/ 108 h 149"/>
                  <a:gd name="T22" fmla="*/ 62 w 96"/>
                  <a:gd name="T23" fmla="*/ 87 h 149"/>
                  <a:gd name="T24" fmla="*/ 78 w 96"/>
                  <a:gd name="T25" fmla="*/ 31 h 149"/>
                  <a:gd name="T26" fmla="*/ 79 w 96"/>
                  <a:gd name="T27" fmla="*/ 28 h 149"/>
                  <a:gd name="T28" fmla="*/ 79 w 96"/>
                  <a:gd name="T29" fmla="*/ 28 h 149"/>
                  <a:gd name="T30" fmla="*/ 79 w 96"/>
                  <a:gd name="T31" fmla="*/ 28 h 149"/>
                  <a:gd name="T32" fmla="*/ 81 w 96"/>
                  <a:gd name="T33" fmla="*/ 23 h 149"/>
                  <a:gd name="T34" fmla="*/ 88 w 96"/>
                  <a:gd name="T35" fmla="*/ 16 h 149"/>
                  <a:gd name="T36" fmla="*/ 96 w 96"/>
                  <a:gd name="T37" fmla="*/ 7 h 149"/>
                  <a:gd name="T38" fmla="*/ 93 w 96"/>
                  <a:gd name="T39" fmla="*/ 3 h 149"/>
                  <a:gd name="T40" fmla="*/ 92 w 96"/>
                  <a:gd name="T41" fmla="*/ 5 h 149"/>
                  <a:gd name="T42" fmla="*/ 92 w 96"/>
                  <a:gd name="T43" fmla="*/ 4 h 149"/>
                  <a:gd name="T44" fmla="*/ 92 w 96"/>
                  <a:gd name="T45" fmla="*/ 4 h 149"/>
                  <a:gd name="T46" fmla="*/ 93 w 96"/>
                  <a:gd name="T47" fmla="*/ 3 h 149"/>
                  <a:gd name="T48" fmla="*/ 91 w 96"/>
                  <a:gd name="T49" fmla="*/ 0 h 149"/>
                  <a:gd name="T50" fmla="*/ 91 w 96"/>
                  <a:gd name="T51" fmla="*/ 0 h 149"/>
                  <a:gd name="T52" fmla="*/ 82 w 96"/>
                  <a:gd name="T53" fmla="*/ 15 h 149"/>
                  <a:gd name="T54" fmla="*/ 82 w 96"/>
                  <a:gd name="T55" fmla="*/ 15 h 149"/>
                  <a:gd name="T56" fmla="*/ 81 w 96"/>
                  <a:gd name="T57" fmla="*/ 17 h 149"/>
                  <a:gd name="T58" fmla="*/ 76 w 96"/>
                  <a:gd name="T59" fmla="*/ 22 h 149"/>
                  <a:gd name="T60" fmla="*/ 75 w 96"/>
                  <a:gd name="T61" fmla="*/ 22 h 149"/>
                  <a:gd name="T62" fmla="*/ 55 w 96"/>
                  <a:gd name="T63" fmla="*/ 45 h 149"/>
                  <a:gd name="T64" fmla="*/ 75 w 96"/>
                  <a:gd name="T65" fmla="*/ 21 h 149"/>
                  <a:gd name="T66" fmla="*/ 40 w 96"/>
                  <a:gd name="T67" fmla="*/ 61 h 149"/>
                  <a:gd name="T68" fmla="*/ 27 w 96"/>
                  <a:gd name="T69" fmla="*/ 74 h 149"/>
                  <a:gd name="T70" fmla="*/ 0 w 96"/>
                  <a:gd name="T71" fmla="*/ 105 h 149"/>
                  <a:gd name="T72" fmla="*/ 6 w 96"/>
                  <a:gd name="T73" fmla="*/ 107 h 149"/>
                  <a:gd name="T74" fmla="*/ 47 w 96"/>
                  <a:gd name="T75" fmla="*/ 61 h 149"/>
                  <a:gd name="T76" fmla="*/ 77 w 96"/>
                  <a:gd name="T77" fmla="*/ 27 h 149"/>
                  <a:gd name="T78" fmla="*/ 46 w 96"/>
                  <a:gd name="T79" fmla="*/ 125 h 149"/>
                  <a:gd name="T80" fmla="*/ 45 w 96"/>
                  <a:gd name="T81" fmla="*/ 126 h 149"/>
                  <a:gd name="T82" fmla="*/ 49 w 96"/>
                  <a:gd name="T83" fmla="*/ 115 h 149"/>
                  <a:gd name="T84" fmla="*/ 46 w 96"/>
                  <a:gd name="T85" fmla="*/ 12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6" h="149">
                    <a:moveTo>
                      <a:pt x="77" y="27"/>
                    </a:moveTo>
                    <a:cubicBezTo>
                      <a:pt x="75" y="35"/>
                      <a:pt x="70" y="47"/>
                      <a:pt x="69" y="55"/>
                    </a:cubicBezTo>
                    <a:cubicBezTo>
                      <a:pt x="67" y="57"/>
                      <a:pt x="50" y="113"/>
                      <a:pt x="65" y="61"/>
                    </a:cubicBezTo>
                    <a:cubicBezTo>
                      <a:pt x="61" y="72"/>
                      <a:pt x="59" y="85"/>
                      <a:pt x="54" y="96"/>
                    </a:cubicBezTo>
                    <a:cubicBezTo>
                      <a:pt x="45" y="119"/>
                      <a:pt x="72" y="38"/>
                      <a:pt x="59" y="74"/>
                    </a:cubicBezTo>
                    <a:cubicBezTo>
                      <a:pt x="54" y="94"/>
                      <a:pt x="46" y="109"/>
                      <a:pt x="40" y="126"/>
                    </a:cubicBezTo>
                    <a:cubicBezTo>
                      <a:pt x="42" y="126"/>
                      <a:pt x="44" y="127"/>
                      <a:pt x="45" y="127"/>
                    </a:cubicBezTo>
                    <a:cubicBezTo>
                      <a:pt x="45" y="128"/>
                      <a:pt x="45" y="129"/>
                      <a:pt x="46" y="128"/>
                    </a:cubicBezTo>
                    <a:cubicBezTo>
                      <a:pt x="46" y="128"/>
                      <a:pt x="46" y="127"/>
                      <a:pt x="46" y="127"/>
                    </a:cubicBezTo>
                    <a:cubicBezTo>
                      <a:pt x="47" y="127"/>
                      <a:pt x="47" y="127"/>
                      <a:pt x="48" y="127"/>
                    </a:cubicBezTo>
                    <a:cubicBezTo>
                      <a:pt x="52" y="124"/>
                      <a:pt x="57" y="118"/>
                      <a:pt x="65" y="108"/>
                    </a:cubicBezTo>
                    <a:cubicBezTo>
                      <a:pt x="33" y="149"/>
                      <a:pt x="57" y="103"/>
                      <a:pt x="62" y="87"/>
                    </a:cubicBezTo>
                    <a:cubicBezTo>
                      <a:pt x="67" y="68"/>
                      <a:pt x="72" y="51"/>
                      <a:pt x="78" y="31"/>
                    </a:cubicBezTo>
                    <a:cubicBezTo>
                      <a:pt x="78" y="30"/>
                      <a:pt x="79" y="29"/>
                      <a:pt x="79" y="28"/>
                    </a:cubicBezTo>
                    <a:cubicBezTo>
                      <a:pt x="79" y="28"/>
                      <a:pt x="79" y="28"/>
                      <a:pt x="79" y="28"/>
                    </a:cubicBezTo>
                    <a:cubicBezTo>
                      <a:pt x="79" y="28"/>
                      <a:pt x="79" y="28"/>
                      <a:pt x="79" y="28"/>
                    </a:cubicBezTo>
                    <a:cubicBezTo>
                      <a:pt x="80" y="26"/>
                      <a:pt x="81" y="25"/>
                      <a:pt x="81" y="23"/>
                    </a:cubicBezTo>
                    <a:cubicBezTo>
                      <a:pt x="88" y="16"/>
                      <a:pt x="88" y="16"/>
                      <a:pt x="88" y="16"/>
                    </a:cubicBezTo>
                    <a:cubicBezTo>
                      <a:pt x="96" y="7"/>
                      <a:pt x="96" y="7"/>
                      <a:pt x="96" y="7"/>
                    </a:cubicBezTo>
                    <a:cubicBezTo>
                      <a:pt x="95" y="5"/>
                      <a:pt x="94" y="4"/>
                      <a:pt x="93" y="3"/>
                    </a:cubicBezTo>
                    <a:cubicBezTo>
                      <a:pt x="93" y="3"/>
                      <a:pt x="92" y="4"/>
                      <a:pt x="92" y="5"/>
                    </a:cubicBezTo>
                    <a:cubicBezTo>
                      <a:pt x="92" y="5"/>
                      <a:pt x="92" y="4"/>
                      <a:pt x="92" y="4"/>
                    </a:cubicBezTo>
                    <a:cubicBezTo>
                      <a:pt x="92" y="4"/>
                      <a:pt x="92" y="4"/>
                      <a:pt x="92" y="4"/>
                    </a:cubicBezTo>
                    <a:cubicBezTo>
                      <a:pt x="93" y="3"/>
                      <a:pt x="93" y="3"/>
                      <a:pt x="93" y="3"/>
                    </a:cubicBezTo>
                    <a:cubicBezTo>
                      <a:pt x="92" y="2"/>
                      <a:pt x="92" y="1"/>
                      <a:pt x="91" y="0"/>
                    </a:cubicBezTo>
                    <a:cubicBezTo>
                      <a:pt x="91" y="0"/>
                      <a:pt x="91" y="0"/>
                      <a:pt x="91" y="0"/>
                    </a:cubicBezTo>
                    <a:cubicBezTo>
                      <a:pt x="88" y="5"/>
                      <a:pt x="85" y="10"/>
                      <a:pt x="82" y="15"/>
                    </a:cubicBezTo>
                    <a:cubicBezTo>
                      <a:pt x="82" y="15"/>
                      <a:pt x="82" y="15"/>
                      <a:pt x="82" y="15"/>
                    </a:cubicBezTo>
                    <a:cubicBezTo>
                      <a:pt x="82" y="16"/>
                      <a:pt x="82" y="16"/>
                      <a:pt x="81" y="17"/>
                    </a:cubicBezTo>
                    <a:cubicBezTo>
                      <a:pt x="80" y="19"/>
                      <a:pt x="78" y="20"/>
                      <a:pt x="76" y="22"/>
                    </a:cubicBezTo>
                    <a:cubicBezTo>
                      <a:pt x="75" y="22"/>
                      <a:pt x="75" y="22"/>
                      <a:pt x="75" y="22"/>
                    </a:cubicBezTo>
                    <a:cubicBezTo>
                      <a:pt x="66" y="32"/>
                      <a:pt x="58" y="42"/>
                      <a:pt x="55" y="45"/>
                    </a:cubicBezTo>
                    <a:cubicBezTo>
                      <a:pt x="64" y="33"/>
                      <a:pt x="68" y="29"/>
                      <a:pt x="75" y="21"/>
                    </a:cubicBezTo>
                    <a:cubicBezTo>
                      <a:pt x="40" y="61"/>
                      <a:pt x="40" y="61"/>
                      <a:pt x="40" y="61"/>
                    </a:cubicBezTo>
                    <a:cubicBezTo>
                      <a:pt x="43" y="57"/>
                      <a:pt x="19" y="83"/>
                      <a:pt x="27" y="74"/>
                    </a:cubicBezTo>
                    <a:cubicBezTo>
                      <a:pt x="18" y="84"/>
                      <a:pt x="9" y="94"/>
                      <a:pt x="0" y="105"/>
                    </a:cubicBezTo>
                    <a:cubicBezTo>
                      <a:pt x="2" y="105"/>
                      <a:pt x="4" y="106"/>
                      <a:pt x="6" y="107"/>
                    </a:cubicBezTo>
                    <a:cubicBezTo>
                      <a:pt x="18" y="94"/>
                      <a:pt x="32" y="78"/>
                      <a:pt x="47" y="61"/>
                    </a:cubicBezTo>
                    <a:lnTo>
                      <a:pt x="77" y="27"/>
                    </a:lnTo>
                    <a:close/>
                    <a:moveTo>
                      <a:pt x="46" y="125"/>
                    </a:moveTo>
                    <a:cubicBezTo>
                      <a:pt x="46" y="126"/>
                      <a:pt x="46" y="126"/>
                      <a:pt x="45" y="126"/>
                    </a:cubicBezTo>
                    <a:cubicBezTo>
                      <a:pt x="45" y="124"/>
                      <a:pt x="46" y="121"/>
                      <a:pt x="49" y="115"/>
                    </a:cubicBezTo>
                    <a:cubicBezTo>
                      <a:pt x="45" y="124"/>
                      <a:pt x="46" y="123"/>
                      <a:pt x="46" y="12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728"/>
              <p:cNvSpPr>
                <a:spLocks/>
              </p:cNvSpPr>
              <p:nvPr/>
            </p:nvSpPr>
            <p:spPr bwMode="auto">
              <a:xfrm>
                <a:off x="3080" y="1502"/>
                <a:ext cx="1" cy="4"/>
              </a:xfrm>
              <a:custGeom>
                <a:avLst/>
                <a:gdLst>
                  <a:gd name="T0" fmla="*/ 3 w 3"/>
                  <a:gd name="T1" fmla="*/ 0 h 13"/>
                  <a:gd name="T2" fmla="*/ 1 w 3"/>
                  <a:gd name="T3" fmla="*/ 10 h 13"/>
                  <a:gd name="T4" fmla="*/ 3 w 3"/>
                  <a:gd name="T5" fmla="*/ 13 h 13"/>
                  <a:gd name="T6" fmla="*/ 3 w 3"/>
                  <a:gd name="T7" fmla="*/ 13 h 13"/>
                  <a:gd name="T8" fmla="*/ 3 w 3"/>
                  <a:gd name="T9" fmla="*/ 0 h 13"/>
                </a:gdLst>
                <a:ahLst/>
                <a:cxnLst>
                  <a:cxn ang="0">
                    <a:pos x="T0" y="T1"/>
                  </a:cxn>
                  <a:cxn ang="0">
                    <a:pos x="T2" y="T3"/>
                  </a:cxn>
                  <a:cxn ang="0">
                    <a:pos x="T4" y="T5"/>
                  </a:cxn>
                  <a:cxn ang="0">
                    <a:pos x="T6" y="T7"/>
                  </a:cxn>
                  <a:cxn ang="0">
                    <a:pos x="T8" y="T9"/>
                  </a:cxn>
                </a:cxnLst>
                <a:rect l="0" t="0" r="r" b="b"/>
                <a:pathLst>
                  <a:path w="3" h="13">
                    <a:moveTo>
                      <a:pt x="3" y="0"/>
                    </a:moveTo>
                    <a:cubicBezTo>
                      <a:pt x="1" y="5"/>
                      <a:pt x="0" y="9"/>
                      <a:pt x="1" y="10"/>
                    </a:cubicBezTo>
                    <a:cubicBezTo>
                      <a:pt x="1" y="11"/>
                      <a:pt x="2" y="12"/>
                      <a:pt x="3" y="13"/>
                    </a:cubicBezTo>
                    <a:cubicBezTo>
                      <a:pt x="3" y="13"/>
                      <a:pt x="3" y="13"/>
                      <a:pt x="3" y="13"/>
                    </a:cubicBezTo>
                    <a:cubicBezTo>
                      <a:pt x="3" y="6"/>
                      <a:pt x="3" y="2"/>
                      <a:pt x="3"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729"/>
              <p:cNvSpPr>
                <a:spLocks/>
              </p:cNvSpPr>
              <p:nvPr/>
            </p:nvSpPr>
            <p:spPr bwMode="auto">
              <a:xfrm>
                <a:off x="3093" y="1505"/>
                <a:ext cx="0" cy="3"/>
              </a:xfrm>
              <a:custGeom>
                <a:avLst/>
                <a:gdLst>
                  <a:gd name="T0" fmla="*/ 0 w 1"/>
                  <a:gd name="T1" fmla="*/ 8 h 8"/>
                  <a:gd name="T2" fmla="*/ 1 w 1"/>
                  <a:gd name="T3" fmla="*/ 0 h 8"/>
                  <a:gd name="T4" fmla="*/ 0 w 1"/>
                  <a:gd name="T5" fmla="*/ 0 h 8"/>
                  <a:gd name="T6" fmla="*/ 0 w 1"/>
                  <a:gd name="T7" fmla="*/ 8 h 8"/>
                </a:gdLst>
                <a:ahLst/>
                <a:cxnLst>
                  <a:cxn ang="0">
                    <a:pos x="T0" y="T1"/>
                  </a:cxn>
                  <a:cxn ang="0">
                    <a:pos x="T2" y="T3"/>
                  </a:cxn>
                  <a:cxn ang="0">
                    <a:pos x="T4" y="T5"/>
                  </a:cxn>
                  <a:cxn ang="0">
                    <a:pos x="T6" y="T7"/>
                  </a:cxn>
                </a:cxnLst>
                <a:rect l="0" t="0" r="r" b="b"/>
                <a:pathLst>
                  <a:path w="1" h="8">
                    <a:moveTo>
                      <a:pt x="0" y="8"/>
                    </a:moveTo>
                    <a:cubicBezTo>
                      <a:pt x="0" y="5"/>
                      <a:pt x="1" y="3"/>
                      <a:pt x="1" y="0"/>
                    </a:cubicBezTo>
                    <a:cubicBezTo>
                      <a:pt x="1" y="0"/>
                      <a:pt x="1" y="0"/>
                      <a:pt x="0" y="0"/>
                    </a:cubicBezTo>
                    <a:cubicBezTo>
                      <a:pt x="0" y="3"/>
                      <a:pt x="0" y="5"/>
                      <a:pt x="0" y="8"/>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730"/>
              <p:cNvSpPr>
                <a:spLocks/>
              </p:cNvSpPr>
              <p:nvPr/>
            </p:nvSpPr>
            <p:spPr bwMode="auto">
              <a:xfrm>
                <a:off x="3092" y="1516"/>
                <a:ext cx="5" cy="4"/>
              </a:xfrm>
              <a:custGeom>
                <a:avLst/>
                <a:gdLst>
                  <a:gd name="T0" fmla="*/ 1 w 16"/>
                  <a:gd name="T1" fmla="*/ 0 h 13"/>
                  <a:gd name="T2" fmla="*/ 0 w 16"/>
                  <a:gd name="T3" fmla="*/ 3 h 13"/>
                  <a:gd name="T4" fmla="*/ 10 w 16"/>
                  <a:gd name="T5" fmla="*/ 13 h 13"/>
                  <a:gd name="T6" fmla="*/ 16 w 16"/>
                  <a:gd name="T7" fmla="*/ 7 h 13"/>
                  <a:gd name="T8" fmla="*/ 1 w 16"/>
                  <a:gd name="T9" fmla="*/ 0 h 13"/>
                </a:gdLst>
                <a:ahLst/>
                <a:cxnLst>
                  <a:cxn ang="0">
                    <a:pos x="T0" y="T1"/>
                  </a:cxn>
                  <a:cxn ang="0">
                    <a:pos x="T2" y="T3"/>
                  </a:cxn>
                  <a:cxn ang="0">
                    <a:pos x="T4" y="T5"/>
                  </a:cxn>
                  <a:cxn ang="0">
                    <a:pos x="T6" y="T7"/>
                  </a:cxn>
                  <a:cxn ang="0">
                    <a:pos x="T8" y="T9"/>
                  </a:cxn>
                </a:cxnLst>
                <a:rect l="0" t="0" r="r" b="b"/>
                <a:pathLst>
                  <a:path w="16" h="13">
                    <a:moveTo>
                      <a:pt x="1" y="0"/>
                    </a:moveTo>
                    <a:cubicBezTo>
                      <a:pt x="1" y="1"/>
                      <a:pt x="0" y="2"/>
                      <a:pt x="0" y="3"/>
                    </a:cubicBezTo>
                    <a:cubicBezTo>
                      <a:pt x="3" y="6"/>
                      <a:pt x="7" y="10"/>
                      <a:pt x="10" y="13"/>
                    </a:cubicBezTo>
                    <a:cubicBezTo>
                      <a:pt x="16" y="7"/>
                      <a:pt x="16" y="7"/>
                      <a:pt x="16" y="7"/>
                    </a:cubicBezTo>
                    <a:cubicBezTo>
                      <a:pt x="7" y="7"/>
                      <a:pt x="2" y="5"/>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731"/>
              <p:cNvSpPr>
                <a:spLocks/>
              </p:cNvSpPr>
              <p:nvPr/>
            </p:nvSpPr>
            <p:spPr bwMode="auto">
              <a:xfrm>
                <a:off x="3092" y="1512"/>
                <a:ext cx="0" cy="4"/>
              </a:xfrm>
              <a:custGeom>
                <a:avLst/>
                <a:gdLst>
                  <a:gd name="T0" fmla="*/ 1 w 2"/>
                  <a:gd name="T1" fmla="*/ 13 h 13"/>
                  <a:gd name="T2" fmla="*/ 1 w 2"/>
                  <a:gd name="T3" fmla="*/ 11 h 13"/>
                  <a:gd name="T4" fmla="*/ 2 w 2"/>
                  <a:gd name="T5" fmla="*/ 0 h 13"/>
                  <a:gd name="T6" fmla="*/ 1 w 2"/>
                  <a:gd name="T7" fmla="*/ 13 h 13"/>
                </a:gdLst>
                <a:ahLst/>
                <a:cxnLst>
                  <a:cxn ang="0">
                    <a:pos x="T0" y="T1"/>
                  </a:cxn>
                  <a:cxn ang="0">
                    <a:pos x="T2" y="T3"/>
                  </a:cxn>
                  <a:cxn ang="0">
                    <a:pos x="T4" y="T5"/>
                  </a:cxn>
                  <a:cxn ang="0">
                    <a:pos x="T6" y="T7"/>
                  </a:cxn>
                </a:cxnLst>
                <a:rect l="0" t="0" r="r" b="b"/>
                <a:pathLst>
                  <a:path w="2" h="13">
                    <a:moveTo>
                      <a:pt x="1" y="13"/>
                    </a:moveTo>
                    <a:cubicBezTo>
                      <a:pt x="1" y="12"/>
                      <a:pt x="1" y="12"/>
                      <a:pt x="1" y="11"/>
                    </a:cubicBezTo>
                    <a:cubicBezTo>
                      <a:pt x="1" y="8"/>
                      <a:pt x="1" y="4"/>
                      <a:pt x="2" y="0"/>
                    </a:cubicBezTo>
                    <a:cubicBezTo>
                      <a:pt x="1" y="5"/>
                      <a:pt x="0" y="10"/>
                      <a:pt x="1" y="1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732"/>
              <p:cNvSpPr>
                <a:spLocks noEditPoints="1"/>
              </p:cNvSpPr>
              <p:nvPr/>
            </p:nvSpPr>
            <p:spPr bwMode="auto">
              <a:xfrm>
                <a:off x="2996" y="1504"/>
                <a:ext cx="41" cy="58"/>
              </a:xfrm>
              <a:custGeom>
                <a:avLst/>
                <a:gdLst>
                  <a:gd name="T0" fmla="*/ 25 w 120"/>
                  <a:gd name="T1" fmla="*/ 78 h 171"/>
                  <a:gd name="T2" fmla="*/ 18 w 120"/>
                  <a:gd name="T3" fmla="*/ 92 h 171"/>
                  <a:gd name="T4" fmla="*/ 0 w 120"/>
                  <a:gd name="T5" fmla="*/ 140 h 171"/>
                  <a:gd name="T6" fmla="*/ 9 w 120"/>
                  <a:gd name="T7" fmla="*/ 143 h 171"/>
                  <a:gd name="T8" fmla="*/ 12 w 120"/>
                  <a:gd name="T9" fmla="*/ 143 h 171"/>
                  <a:gd name="T10" fmla="*/ 45 w 120"/>
                  <a:gd name="T11" fmla="*/ 105 h 171"/>
                  <a:gd name="T12" fmla="*/ 65 w 120"/>
                  <a:gd name="T13" fmla="*/ 77 h 171"/>
                  <a:gd name="T14" fmla="*/ 65 w 120"/>
                  <a:gd name="T15" fmla="*/ 77 h 171"/>
                  <a:gd name="T16" fmla="*/ 64 w 120"/>
                  <a:gd name="T17" fmla="*/ 79 h 171"/>
                  <a:gd name="T18" fmla="*/ 65 w 120"/>
                  <a:gd name="T19" fmla="*/ 77 h 171"/>
                  <a:gd name="T20" fmla="*/ 69 w 120"/>
                  <a:gd name="T21" fmla="*/ 73 h 171"/>
                  <a:gd name="T22" fmla="*/ 64 w 120"/>
                  <a:gd name="T23" fmla="*/ 82 h 171"/>
                  <a:gd name="T24" fmla="*/ 64 w 120"/>
                  <a:gd name="T25" fmla="*/ 81 h 171"/>
                  <a:gd name="T26" fmla="*/ 50 w 120"/>
                  <a:gd name="T27" fmla="*/ 118 h 171"/>
                  <a:gd name="T28" fmla="*/ 47 w 120"/>
                  <a:gd name="T29" fmla="*/ 136 h 171"/>
                  <a:gd name="T30" fmla="*/ 55 w 120"/>
                  <a:gd name="T31" fmla="*/ 154 h 171"/>
                  <a:gd name="T32" fmla="*/ 71 w 120"/>
                  <a:gd name="T33" fmla="*/ 134 h 171"/>
                  <a:gd name="T34" fmla="*/ 87 w 120"/>
                  <a:gd name="T35" fmla="*/ 105 h 171"/>
                  <a:gd name="T36" fmla="*/ 99 w 120"/>
                  <a:gd name="T37" fmla="*/ 87 h 171"/>
                  <a:gd name="T38" fmla="*/ 117 w 120"/>
                  <a:gd name="T39" fmla="*/ 59 h 171"/>
                  <a:gd name="T40" fmla="*/ 120 w 120"/>
                  <a:gd name="T41" fmla="*/ 44 h 171"/>
                  <a:gd name="T42" fmla="*/ 104 w 120"/>
                  <a:gd name="T43" fmla="*/ 67 h 171"/>
                  <a:gd name="T44" fmla="*/ 66 w 120"/>
                  <a:gd name="T45" fmla="*/ 132 h 171"/>
                  <a:gd name="T46" fmla="*/ 62 w 120"/>
                  <a:gd name="T47" fmla="*/ 99 h 171"/>
                  <a:gd name="T48" fmla="*/ 65 w 120"/>
                  <a:gd name="T49" fmla="*/ 95 h 171"/>
                  <a:gd name="T50" fmla="*/ 99 w 120"/>
                  <a:gd name="T51" fmla="*/ 33 h 171"/>
                  <a:gd name="T52" fmla="*/ 101 w 120"/>
                  <a:gd name="T53" fmla="*/ 33 h 171"/>
                  <a:gd name="T54" fmla="*/ 111 w 120"/>
                  <a:gd name="T55" fmla="*/ 17 h 171"/>
                  <a:gd name="T56" fmla="*/ 111 w 120"/>
                  <a:gd name="T57" fmla="*/ 17 h 171"/>
                  <a:gd name="T58" fmla="*/ 113 w 120"/>
                  <a:gd name="T59" fmla="*/ 13 h 171"/>
                  <a:gd name="T60" fmla="*/ 106 w 120"/>
                  <a:gd name="T61" fmla="*/ 5 h 171"/>
                  <a:gd name="T62" fmla="*/ 48 w 120"/>
                  <a:gd name="T63" fmla="*/ 85 h 171"/>
                  <a:gd name="T64" fmla="*/ 15 w 120"/>
                  <a:gd name="T65" fmla="*/ 125 h 171"/>
                  <a:gd name="T66" fmla="*/ 20 w 120"/>
                  <a:gd name="T67" fmla="*/ 113 h 171"/>
                  <a:gd name="T68" fmla="*/ 66 w 120"/>
                  <a:gd name="T69" fmla="*/ 35 h 171"/>
                  <a:gd name="T70" fmla="*/ 89 w 120"/>
                  <a:gd name="T71" fmla="*/ 0 h 171"/>
                  <a:gd name="T72" fmla="*/ 76 w 120"/>
                  <a:gd name="T73" fmla="*/ 1 h 171"/>
                  <a:gd name="T74" fmla="*/ 46 w 120"/>
                  <a:gd name="T75" fmla="*/ 47 h 171"/>
                  <a:gd name="T76" fmla="*/ 25 w 120"/>
                  <a:gd name="T77" fmla="*/ 78 h 171"/>
                  <a:gd name="T78" fmla="*/ 106 w 120"/>
                  <a:gd name="T79" fmla="*/ 21 h 171"/>
                  <a:gd name="T80" fmla="*/ 93 w 120"/>
                  <a:gd name="T81" fmla="*/ 40 h 171"/>
                  <a:gd name="T82" fmla="*/ 93 w 120"/>
                  <a:gd name="T83" fmla="*/ 40 h 171"/>
                  <a:gd name="T84" fmla="*/ 106 w 120"/>
                  <a:gd name="T85" fmla="*/ 2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171">
                    <a:moveTo>
                      <a:pt x="25" y="78"/>
                    </a:moveTo>
                    <a:cubicBezTo>
                      <a:pt x="18" y="92"/>
                      <a:pt x="18" y="92"/>
                      <a:pt x="18" y="92"/>
                    </a:cubicBezTo>
                    <a:cubicBezTo>
                      <a:pt x="14" y="99"/>
                      <a:pt x="4" y="117"/>
                      <a:pt x="0" y="140"/>
                    </a:cubicBezTo>
                    <a:cubicBezTo>
                      <a:pt x="3" y="142"/>
                      <a:pt x="6" y="143"/>
                      <a:pt x="9" y="143"/>
                    </a:cubicBezTo>
                    <a:cubicBezTo>
                      <a:pt x="10" y="148"/>
                      <a:pt x="11" y="146"/>
                      <a:pt x="12" y="143"/>
                    </a:cubicBezTo>
                    <a:cubicBezTo>
                      <a:pt x="28" y="141"/>
                      <a:pt x="34" y="111"/>
                      <a:pt x="45" y="105"/>
                    </a:cubicBezTo>
                    <a:cubicBezTo>
                      <a:pt x="65" y="77"/>
                      <a:pt x="65" y="77"/>
                      <a:pt x="65" y="77"/>
                    </a:cubicBezTo>
                    <a:cubicBezTo>
                      <a:pt x="65" y="77"/>
                      <a:pt x="65" y="77"/>
                      <a:pt x="65" y="77"/>
                    </a:cubicBezTo>
                    <a:cubicBezTo>
                      <a:pt x="64" y="79"/>
                      <a:pt x="64" y="79"/>
                      <a:pt x="64" y="79"/>
                    </a:cubicBezTo>
                    <a:cubicBezTo>
                      <a:pt x="64" y="78"/>
                      <a:pt x="65" y="78"/>
                      <a:pt x="65" y="77"/>
                    </a:cubicBezTo>
                    <a:cubicBezTo>
                      <a:pt x="69" y="73"/>
                      <a:pt x="69" y="73"/>
                      <a:pt x="69" y="73"/>
                    </a:cubicBezTo>
                    <a:cubicBezTo>
                      <a:pt x="67" y="75"/>
                      <a:pt x="66" y="78"/>
                      <a:pt x="64" y="82"/>
                    </a:cubicBezTo>
                    <a:cubicBezTo>
                      <a:pt x="64" y="81"/>
                      <a:pt x="64" y="81"/>
                      <a:pt x="64" y="81"/>
                    </a:cubicBezTo>
                    <a:cubicBezTo>
                      <a:pt x="58" y="93"/>
                      <a:pt x="53" y="105"/>
                      <a:pt x="50" y="118"/>
                    </a:cubicBezTo>
                    <a:cubicBezTo>
                      <a:pt x="48" y="124"/>
                      <a:pt x="48" y="130"/>
                      <a:pt x="47" y="136"/>
                    </a:cubicBezTo>
                    <a:cubicBezTo>
                      <a:pt x="50" y="135"/>
                      <a:pt x="41" y="141"/>
                      <a:pt x="55" y="154"/>
                    </a:cubicBezTo>
                    <a:cubicBezTo>
                      <a:pt x="60" y="148"/>
                      <a:pt x="66" y="141"/>
                      <a:pt x="71" y="134"/>
                    </a:cubicBezTo>
                    <a:cubicBezTo>
                      <a:pt x="86" y="107"/>
                      <a:pt x="85" y="109"/>
                      <a:pt x="87" y="105"/>
                    </a:cubicBezTo>
                    <a:cubicBezTo>
                      <a:pt x="99" y="85"/>
                      <a:pt x="104" y="77"/>
                      <a:pt x="99" y="87"/>
                    </a:cubicBezTo>
                    <a:cubicBezTo>
                      <a:pt x="104" y="79"/>
                      <a:pt x="110" y="70"/>
                      <a:pt x="117" y="59"/>
                    </a:cubicBezTo>
                    <a:cubicBezTo>
                      <a:pt x="118" y="54"/>
                      <a:pt x="120" y="49"/>
                      <a:pt x="120" y="44"/>
                    </a:cubicBezTo>
                    <a:cubicBezTo>
                      <a:pt x="109" y="61"/>
                      <a:pt x="101" y="73"/>
                      <a:pt x="104" y="67"/>
                    </a:cubicBezTo>
                    <a:cubicBezTo>
                      <a:pt x="87" y="93"/>
                      <a:pt x="76" y="112"/>
                      <a:pt x="66" y="132"/>
                    </a:cubicBezTo>
                    <a:cubicBezTo>
                      <a:pt x="53" y="171"/>
                      <a:pt x="46" y="134"/>
                      <a:pt x="62" y="99"/>
                    </a:cubicBezTo>
                    <a:cubicBezTo>
                      <a:pt x="41" y="152"/>
                      <a:pt x="89" y="39"/>
                      <a:pt x="65" y="95"/>
                    </a:cubicBezTo>
                    <a:cubicBezTo>
                      <a:pt x="81" y="63"/>
                      <a:pt x="85" y="57"/>
                      <a:pt x="99" y="33"/>
                    </a:cubicBezTo>
                    <a:cubicBezTo>
                      <a:pt x="111" y="14"/>
                      <a:pt x="110" y="18"/>
                      <a:pt x="101" y="33"/>
                    </a:cubicBezTo>
                    <a:cubicBezTo>
                      <a:pt x="111" y="17"/>
                      <a:pt x="111" y="17"/>
                      <a:pt x="111" y="17"/>
                    </a:cubicBezTo>
                    <a:cubicBezTo>
                      <a:pt x="111" y="17"/>
                      <a:pt x="111" y="17"/>
                      <a:pt x="111" y="17"/>
                    </a:cubicBezTo>
                    <a:cubicBezTo>
                      <a:pt x="113" y="13"/>
                      <a:pt x="113" y="13"/>
                      <a:pt x="113" y="13"/>
                    </a:cubicBezTo>
                    <a:cubicBezTo>
                      <a:pt x="111" y="10"/>
                      <a:pt x="109" y="7"/>
                      <a:pt x="106" y="5"/>
                    </a:cubicBezTo>
                    <a:cubicBezTo>
                      <a:pt x="86" y="33"/>
                      <a:pt x="64" y="63"/>
                      <a:pt x="48" y="85"/>
                    </a:cubicBezTo>
                    <a:cubicBezTo>
                      <a:pt x="38" y="96"/>
                      <a:pt x="35" y="99"/>
                      <a:pt x="15" y="125"/>
                    </a:cubicBezTo>
                    <a:cubicBezTo>
                      <a:pt x="17" y="120"/>
                      <a:pt x="18" y="117"/>
                      <a:pt x="20" y="113"/>
                    </a:cubicBezTo>
                    <a:cubicBezTo>
                      <a:pt x="31" y="84"/>
                      <a:pt x="64" y="35"/>
                      <a:pt x="66" y="35"/>
                    </a:cubicBezTo>
                    <a:cubicBezTo>
                      <a:pt x="69" y="29"/>
                      <a:pt x="80" y="14"/>
                      <a:pt x="89" y="0"/>
                    </a:cubicBezTo>
                    <a:cubicBezTo>
                      <a:pt x="85" y="0"/>
                      <a:pt x="81" y="0"/>
                      <a:pt x="76" y="1"/>
                    </a:cubicBezTo>
                    <a:cubicBezTo>
                      <a:pt x="64" y="19"/>
                      <a:pt x="48" y="42"/>
                      <a:pt x="46" y="47"/>
                    </a:cubicBezTo>
                    <a:cubicBezTo>
                      <a:pt x="29" y="74"/>
                      <a:pt x="29" y="71"/>
                      <a:pt x="25" y="78"/>
                    </a:cubicBezTo>
                    <a:close/>
                    <a:moveTo>
                      <a:pt x="106" y="21"/>
                    </a:moveTo>
                    <a:cubicBezTo>
                      <a:pt x="93" y="40"/>
                      <a:pt x="93" y="40"/>
                      <a:pt x="93" y="40"/>
                    </a:cubicBezTo>
                    <a:cubicBezTo>
                      <a:pt x="93" y="40"/>
                      <a:pt x="93" y="40"/>
                      <a:pt x="93" y="40"/>
                    </a:cubicBezTo>
                    <a:lnTo>
                      <a:pt x="106" y="2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733"/>
              <p:cNvSpPr>
                <a:spLocks/>
              </p:cNvSpPr>
              <p:nvPr/>
            </p:nvSpPr>
            <p:spPr bwMode="auto">
              <a:xfrm>
                <a:off x="3081" y="1499"/>
                <a:ext cx="15" cy="13"/>
              </a:xfrm>
              <a:custGeom>
                <a:avLst/>
                <a:gdLst>
                  <a:gd name="T0" fmla="*/ 36 w 43"/>
                  <a:gd name="T1" fmla="*/ 11 h 36"/>
                  <a:gd name="T2" fmla="*/ 34 w 43"/>
                  <a:gd name="T3" fmla="*/ 17 h 36"/>
                  <a:gd name="T4" fmla="*/ 35 w 43"/>
                  <a:gd name="T5" fmla="*/ 17 h 36"/>
                  <a:gd name="T6" fmla="*/ 32 w 43"/>
                  <a:gd name="T7" fmla="*/ 36 h 36"/>
                  <a:gd name="T8" fmla="*/ 40 w 43"/>
                  <a:gd name="T9" fmla="*/ 14 h 36"/>
                  <a:gd name="T10" fmla="*/ 42 w 43"/>
                  <a:gd name="T11" fmla="*/ 13 h 36"/>
                  <a:gd name="T12" fmla="*/ 42 w 43"/>
                  <a:gd name="T13" fmla="*/ 12 h 36"/>
                  <a:gd name="T14" fmla="*/ 42 w 43"/>
                  <a:gd name="T15" fmla="*/ 11 h 36"/>
                  <a:gd name="T16" fmla="*/ 42 w 43"/>
                  <a:gd name="T17" fmla="*/ 7 h 36"/>
                  <a:gd name="T18" fmla="*/ 42 w 43"/>
                  <a:gd name="T19" fmla="*/ 6 h 36"/>
                  <a:gd name="T20" fmla="*/ 43 w 43"/>
                  <a:gd name="T21" fmla="*/ 6 h 36"/>
                  <a:gd name="T22" fmla="*/ 42 w 43"/>
                  <a:gd name="T23" fmla="*/ 5 h 36"/>
                  <a:gd name="T24" fmla="*/ 38 w 43"/>
                  <a:gd name="T25" fmla="*/ 4 h 36"/>
                  <a:gd name="T26" fmla="*/ 12 w 43"/>
                  <a:gd name="T27" fmla="*/ 18 h 36"/>
                  <a:gd name="T28" fmla="*/ 0 w 43"/>
                  <a:gd name="T29" fmla="*/ 20 h 36"/>
                  <a:gd name="T30" fmla="*/ 0 w 43"/>
                  <a:gd name="T31" fmla="*/ 20 h 36"/>
                  <a:gd name="T32" fmla="*/ 4 w 43"/>
                  <a:gd name="T33" fmla="*/ 24 h 36"/>
                  <a:gd name="T34" fmla="*/ 33 w 43"/>
                  <a:gd name="T35" fmla="*/ 17 h 36"/>
                  <a:gd name="T36" fmla="*/ 36 w 43"/>
                  <a:gd name="T37"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 h="36">
                    <a:moveTo>
                      <a:pt x="36" y="11"/>
                    </a:moveTo>
                    <a:cubicBezTo>
                      <a:pt x="35" y="13"/>
                      <a:pt x="35" y="15"/>
                      <a:pt x="34" y="17"/>
                    </a:cubicBezTo>
                    <a:cubicBezTo>
                      <a:pt x="35" y="17"/>
                      <a:pt x="35" y="17"/>
                      <a:pt x="35" y="17"/>
                    </a:cubicBezTo>
                    <a:cubicBezTo>
                      <a:pt x="34" y="22"/>
                      <a:pt x="33" y="30"/>
                      <a:pt x="32" y="36"/>
                    </a:cubicBezTo>
                    <a:cubicBezTo>
                      <a:pt x="34" y="28"/>
                      <a:pt x="38" y="20"/>
                      <a:pt x="40" y="14"/>
                    </a:cubicBezTo>
                    <a:cubicBezTo>
                      <a:pt x="42" y="12"/>
                      <a:pt x="42" y="12"/>
                      <a:pt x="42" y="13"/>
                    </a:cubicBezTo>
                    <a:cubicBezTo>
                      <a:pt x="42" y="13"/>
                      <a:pt x="42" y="12"/>
                      <a:pt x="42" y="12"/>
                    </a:cubicBezTo>
                    <a:cubicBezTo>
                      <a:pt x="41" y="12"/>
                      <a:pt x="41" y="12"/>
                      <a:pt x="42" y="11"/>
                    </a:cubicBezTo>
                    <a:cubicBezTo>
                      <a:pt x="42" y="10"/>
                      <a:pt x="42" y="8"/>
                      <a:pt x="42" y="7"/>
                    </a:cubicBezTo>
                    <a:cubicBezTo>
                      <a:pt x="42" y="7"/>
                      <a:pt x="42" y="7"/>
                      <a:pt x="42" y="6"/>
                    </a:cubicBezTo>
                    <a:cubicBezTo>
                      <a:pt x="42" y="6"/>
                      <a:pt x="42" y="6"/>
                      <a:pt x="43" y="6"/>
                    </a:cubicBezTo>
                    <a:cubicBezTo>
                      <a:pt x="42" y="6"/>
                      <a:pt x="42" y="5"/>
                      <a:pt x="42" y="5"/>
                    </a:cubicBezTo>
                    <a:cubicBezTo>
                      <a:pt x="41" y="0"/>
                      <a:pt x="39" y="0"/>
                      <a:pt x="38" y="4"/>
                    </a:cubicBezTo>
                    <a:cubicBezTo>
                      <a:pt x="34" y="5"/>
                      <a:pt x="26" y="9"/>
                      <a:pt x="12" y="18"/>
                    </a:cubicBezTo>
                    <a:cubicBezTo>
                      <a:pt x="12" y="15"/>
                      <a:pt x="4" y="20"/>
                      <a:pt x="0" y="20"/>
                    </a:cubicBezTo>
                    <a:cubicBezTo>
                      <a:pt x="0" y="20"/>
                      <a:pt x="0" y="20"/>
                      <a:pt x="0" y="20"/>
                    </a:cubicBezTo>
                    <a:cubicBezTo>
                      <a:pt x="1" y="21"/>
                      <a:pt x="2" y="23"/>
                      <a:pt x="4" y="24"/>
                    </a:cubicBezTo>
                    <a:cubicBezTo>
                      <a:pt x="19" y="22"/>
                      <a:pt x="28" y="19"/>
                      <a:pt x="33" y="17"/>
                    </a:cubicBezTo>
                    <a:cubicBezTo>
                      <a:pt x="34" y="15"/>
                      <a:pt x="35" y="13"/>
                      <a:pt x="36" y="1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734"/>
              <p:cNvSpPr>
                <a:spLocks/>
              </p:cNvSpPr>
              <p:nvPr/>
            </p:nvSpPr>
            <p:spPr bwMode="auto">
              <a:xfrm>
                <a:off x="3092" y="1508"/>
                <a:ext cx="1" cy="6"/>
              </a:xfrm>
              <a:custGeom>
                <a:avLst/>
                <a:gdLst>
                  <a:gd name="T0" fmla="*/ 0 w 3"/>
                  <a:gd name="T1" fmla="*/ 17 h 17"/>
                  <a:gd name="T2" fmla="*/ 3 w 3"/>
                  <a:gd name="T3" fmla="*/ 0 h 17"/>
                  <a:gd name="T4" fmla="*/ 0 w 3"/>
                  <a:gd name="T5" fmla="*/ 17 h 17"/>
                </a:gdLst>
                <a:ahLst/>
                <a:cxnLst>
                  <a:cxn ang="0">
                    <a:pos x="T0" y="T1"/>
                  </a:cxn>
                  <a:cxn ang="0">
                    <a:pos x="T2" y="T3"/>
                  </a:cxn>
                  <a:cxn ang="0">
                    <a:pos x="T4" y="T5"/>
                  </a:cxn>
                </a:cxnLst>
                <a:rect l="0" t="0" r="r" b="b"/>
                <a:pathLst>
                  <a:path w="3" h="17">
                    <a:moveTo>
                      <a:pt x="0" y="17"/>
                    </a:moveTo>
                    <a:cubicBezTo>
                      <a:pt x="2" y="12"/>
                      <a:pt x="2" y="6"/>
                      <a:pt x="3" y="0"/>
                    </a:cubicBezTo>
                    <a:cubicBezTo>
                      <a:pt x="1" y="8"/>
                      <a:pt x="0" y="15"/>
                      <a:pt x="0" y="1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735"/>
              <p:cNvSpPr>
                <a:spLocks noEditPoints="1"/>
              </p:cNvSpPr>
              <p:nvPr/>
            </p:nvSpPr>
            <p:spPr bwMode="auto">
              <a:xfrm>
                <a:off x="2955" y="1538"/>
                <a:ext cx="8" cy="7"/>
              </a:xfrm>
              <a:custGeom>
                <a:avLst/>
                <a:gdLst>
                  <a:gd name="T0" fmla="*/ 4 w 24"/>
                  <a:gd name="T1" fmla="*/ 1 h 21"/>
                  <a:gd name="T2" fmla="*/ 3 w 24"/>
                  <a:gd name="T3" fmla="*/ 2 h 21"/>
                  <a:gd name="T4" fmla="*/ 4 w 24"/>
                  <a:gd name="T5" fmla="*/ 2 h 21"/>
                  <a:gd name="T6" fmla="*/ 3 w 24"/>
                  <a:gd name="T7" fmla="*/ 2 h 21"/>
                  <a:gd name="T8" fmla="*/ 3 w 24"/>
                  <a:gd name="T9" fmla="*/ 3 h 21"/>
                  <a:gd name="T10" fmla="*/ 2 w 24"/>
                  <a:gd name="T11" fmla="*/ 6 h 21"/>
                  <a:gd name="T12" fmla="*/ 2 w 24"/>
                  <a:gd name="T13" fmla="*/ 8 h 21"/>
                  <a:gd name="T14" fmla="*/ 14 w 24"/>
                  <a:gd name="T15" fmla="*/ 13 h 21"/>
                  <a:gd name="T16" fmla="*/ 16 w 24"/>
                  <a:gd name="T17" fmla="*/ 11 h 21"/>
                  <a:gd name="T18" fmla="*/ 16 w 24"/>
                  <a:gd name="T19" fmla="*/ 11 h 21"/>
                  <a:gd name="T20" fmla="*/ 4 w 24"/>
                  <a:gd name="T21" fmla="*/ 0 h 21"/>
                  <a:gd name="T22" fmla="*/ 4 w 24"/>
                  <a:gd name="T23" fmla="*/ 1 h 21"/>
                  <a:gd name="T24" fmla="*/ 3 w 24"/>
                  <a:gd name="T25" fmla="*/ 4 h 21"/>
                  <a:gd name="T26" fmla="*/ 4 w 24"/>
                  <a:gd name="T27" fmla="*/ 3 h 21"/>
                  <a:gd name="T28" fmla="*/ 4 w 24"/>
                  <a:gd name="T29" fmla="*/ 3 h 21"/>
                  <a:gd name="T30" fmla="*/ 3 w 24"/>
                  <a:gd name="T31" fmla="*/ 4 h 21"/>
                  <a:gd name="T32" fmla="*/ 5 w 24"/>
                  <a:gd name="T33" fmla="*/ 3 h 21"/>
                  <a:gd name="T34" fmla="*/ 5 w 24"/>
                  <a:gd name="T35" fmla="*/ 3 h 21"/>
                  <a:gd name="T36" fmla="*/ 4 w 24"/>
                  <a:gd name="T37" fmla="*/ 2 h 21"/>
                  <a:gd name="T38" fmla="*/ 4 w 24"/>
                  <a:gd name="T39" fmla="*/ 2 h 21"/>
                  <a:gd name="T40" fmla="*/ 5 w 24"/>
                  <a:gd name="T41"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1">
                    <a:moveTo>
                      <a:pt x="4" y="1"/>
                    </a:moveTo>
                    <a:cubicBezTo>
                      <a:pt x="3" y="2"/>
                      <a:pt x="3" y="2"/>
                      <a:pt x="3" y="2"/>
                    </a:cubicBezTo>
                    <a:cubicBezTo>
                      <a:pt x="4" y="2"/>
                      <a:pt x="4" y="2"/>
                      <a:pt x="4" y="2"/>
                    </a:cubicBezTo>
                    <a:cubicBezTo>
                      <a:pt x="3" y="2"/>
                      <a:pt x="3" y="2"/>
                      <a:pt x="3" y="2"/>
                    </a:cubicBezTo>
                    <a:cubicBezTo>
                      <a:pt x="2" y="2"/>
                      <a:pt x="0" y="1"/>
                      <a:pt x="3" y="3"/>
                    </a:cubicBezTo>
                    <a:cubicBezTo>
                      <a:pt x="2" y="6"/>
                      <a:pt x="2" y="6"/>
                      <a:pt x="2" y="6"/>
                    </a:cubicBezTo>
                    <a:cubicBezTo>
                      <a:pt x="2" y="8"/>
                      <a:pt x="2" y="8"/>
                      <a:pt x="2" y="8"/>
                    </a:cubicBezTo>
                    <a:cubicBezTo>
                      <a:pt x="24" y="21"/>
                      <a:pt x="9" y="11"/>
                      <a:pt x="14" y="13"/>
                    </a:cubicBezTo>
                    <a:cubicBezTo>
                      <a:pt x="16" y="11"/>
                      <a:pt x="16" y="11"/>
                      <a:pt x="16" y="11"/>
                    </a:cubicBezTo>
                    <a:cubicBezTo>
                      <a:pt x="16" y="11"/>
                      <a:pt x="16" y="11"/>
                      <a:pt x="16" y="11"/>
                    </a:cubicBezTo>
                    <a:cubicBezTo>
                      <a:pt x="12" y="7"/>
                      <a:pt x="8" y="4"/>
                      <a:pt x="4" y="0"/>
                    </a:cubicBezTo>
                    <a:cubicBezTo>
                      <a:pt x="4" y="1"/>
                      <a:pt x="4" y="1"/>
                      <a:pt x="4" y="1"/>
                    </a:cubicBezTo>
                    <a:close/>
                    <a:moveTo>
                      <a:pt x="3" y="4"/>
                    </a:moveTo>
                    <a:cubicBezTo>
                      <a:pt x="4" y="4"/>
                      <a:pt x="4" y="3"/>
                      <a:pt x="4" y="3"/>
                    </a:cubicBezTo>
                    <a:cubicBezTo>
                      <a:pt x="4" y="3"/>
                      <a:pt x="4" y="3"/>
                      <a:pt x="4" y="3"/>
                    </a:cubicBezTo>
                    <a:cubicBezTo>
                      <a:pt x="3" y="7"/>
                      <a:pt x="3" y="7"/>
                      <a:pt x="3" y="4"/>
                    </a:cubicBezTo>
                    <a:close/>
                    <a:moveTo>
                      <a:pt x="5" y="3"/>
                    </a:moveTo>
                    <a:cubicBezTo>
                      <a:pt x="5" y="3"/>
                      <a:pt x="5" y="3"/>
                      <a:pt x="5" y="3"/>
                    </a:cubicBezTo>
                    <a:cubicBezTo>
                      <a:pt x="4" y="3"/>
                      <a:pt x="4" y="3"/>
                      <a:pt x="4" y="2"/>
                    </a:cubicBezTo>
                    <a:cubicBezTo>
                      <a:pt x="4" y="2"/>
                      <a:pt x="4" y="2"/>
                      <a:pt x="4" y="2"/>
                    </a:cubicBezTo>
                    <a:cubicBezTo>
                      <a:pt x="4" y="2"/>
                      <a:pt x="4" y="2"/>
                      <a:pt x="5" y="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736"/>
              <p:cNvSpPr>
                <a:spLocks/>
              </p:cNvSpPr>
              <p:nvPr/>
            </p:nvSpPr>
            <p:spPr bwMode="auto">
              <a:xfrm>
                <a:off x="3028" y="1515"/>
                <a:ext cx="3" cy="4"/>
              </a:xfrm>
              <a:custGeom>
                <a:avLst/>
                <a:gdLst>
                  <a:gd name="T0" fmla="*/ 7 w 7"/>
                  <a:gd name="T1" fmla="*/ 0 h 12"/>
                  <a:gd name="T2" fmla="*/ 0 w 7"/>
                  <a:gd name="T3" fmla="*/ 12 h 12"/>
                  <a:gd name="T4" fmla="*/ 7 w 7"/>
                  <a:gd name="T5" fmla="*/ 0 h 12"/>
                </a:gdLst>
                <a:ahLst/>
                <a:cxnLst>
                  <a:cxn ang="0">
                    <a:pos x="T0" y="T1"/>
                  </a:cxn>
                  <a:cxn ang="0">
                    <a:pos x="T2" y="T3"/>
                  </a:cxn>
                  <a:cxn ang="0">
                    <a:pos x="T4" y="T5"/>
                  </a:cxn>
                </a:cxnLst>
                <a:rect l="0" t="0" r="r" b="b"/>
                <a:pathLst>
                  <a:path w="7" h="12">
                    <a:moveTo>
                      <a:pt x="7" y="0"/>
                    </a:moveTo>
                    <a:cubicBezTo>
                      <a:pt x="0" y="12"/>
                      <a:pt x="0" y="12"/>
                      <a:pt x="0" y="12"/>
                    </a:cubicBezTo>
                    <a:cubicBezTo>
                      <a:pt x="3" y="8"/>
                      <a:pt x="5" y="4"/>
                      <a:pt x="7"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737"/>
              <p:cNvSpPr>
                <a:spLocks/>
              </p:cNvSpPr>
              <p:nvPr/>
            </p:nvSpPr>
            <p:spPr bwMode="auto">
              <a:xfrm>
                <a:off x="3016" y="1531"/>
                <a:ext cx="2" cy="4"/>
              </a:xfrm>
              <a:custGeom>
                <a:avLst/>
                <a:gdLst>
                  <a:gd name="T0" fmla="*/ 6 w 6"/>
                  <a:gd name="T1" fmla="*/ 0 h 12"/>
                  <a:gd name="T2" fmla="*/ 0 w 6"/>
                  <a:gd name="T3" fmla="*/ 12 h 12"/>
                  <a:gd name="T4" fmla="*/ 6 w 6"/>
                  <a:gd name="T5" fmla="*/ 0 h 12"/>
                </a:gdLst>
                <a:ahLst/>
                <a:cxnLst>
                  <a:cxn ang="0">
                    <a:pos x="T0" y="T1"/>
                  </a:cxn>
                  <a:cxn ang="0">
                    <a:pos x="T2" y="T3"/>
                  </a:cxn>
                  <a:cxn ang="0">
                    <a:pos x="T4" y="T5"/>
                  </a:cxn>
                </a:cxnLst>
                <a:rect l="0" t="0" r="r" b="b"/>
                <a:pathLst>
                  <a:path w="6" h="12">
                    <a:moveTo>
                      <a:pt x="6" y="0"/>
                    </a:moveTo>
                    <a:cubicBezTo>
                      <a:pt x="4" y="4"/>
                      <a:pt x="1" y="9"/>
                      <a:pt x="0" y="12"/>
                    </a:cubicBezTo>
                    <a:lnTo>
                      <a:pt x="6"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738"/>
              <p:cNvSpPr>
                <a:spLocks/>
              </p:cNvSpPr>
              <p:nvPr/>
            </p:nvSpPr>
            <p:spPr bwMode="auto">
              <a:xfrm>
                <a:off x="2856" y="1489"/>
                <a:ext cx="21" cy="23"/>
              </a:xfrm>
              <a:custGeom>
                <a:avLst/>
                <a:gdLst>
                  <a:gd name="T0" fmla="*/ 32 w 60"/>
                  <a:gd name="T1" fmla="*/ 44 h 67"/>
                  <a:gd name="T2" fmla="*/ 34 w 60"/>
                  <a:gd name="T3" fmla="*/ 41 h 67"/>
                  <a:gd name="T4" fmla="*/ 33 w 60"/>
                  <a:gd name="T5" fmla="*/ 45 h 67"/>
                  <a:gd name="T6" fmla="*/ 46 w 60"/>
                  <a:gd name="T7" fmla="*/ 67 h 67"/>
                  <a:gd name="T8" fmla="*/ 60 w 60"/>
                  <a:gd name="T9" fmla="*/ 39 h 67"/>
                  <a:gd name="T10" fmla="*/ 12 w 60"/>
                  <a:gd name="T11" fmla="*/ 0 h 67"/>
                  <a:gd name="T12" fmla="*/ 0 w 60"/>
                  <a:gd name="T13" fmla="*/ 25 h 67"/>
                  <a:gd name="T14" fmla="*/ 32 w 60"/>
                  <a:gd name="T15" fmla="*/ 44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7">
                    <a:moveTo>
                      <a:pt x="32" y="44"/>
                    </a:moveTo>
                    <a:cubicBezTo>
                      <a:pt x="33" y="43"/>
                      <a:pt x="34" y="42"/>
                      <a:pt x="34" y="41"/>
                    </a:cubicBezTo>
                    <a:cubicBezTo>
                      <a:pt x="34" y="42"/>
                      <a:pt x="33" y="43"/>
                      <a:pt x="33" y="45"/>
                    </a:cubicBezTo>
                    <a:cubicBezTo>
                      <a:pt x="37" y="51"/>
                      <a:pt x="41" y="59"/>
                      <a:pt x="46" y="67"/>
                    </a:cubicBezTo>
                    <a:cubicBezTo>
                      <a:pt x="51" y="58"/>
                      <a:pt x="55" y="48"/>
                      <a:pt x="60" y="39"/>
                    </a:cubicBezTo>
                    <a:cubicBezTo>
                      <a:pt x="49" y="25"/>
                      <a:pt x="28" y="15"/>
                      <a:pt x="12" y="0"/>
                    </a:cubicBezTo>
                    <a:cubicBezTo>
                      <a:pt x="8" y="8"/>
                      <a:pt x="4" y="17"/>
                      <a:pt x="0" y="25"/>
                    </a:cubicBezTo>
                    <a:cubicBezTo>
                      <a:pt x="17" y="28"/>
                      <a:pt x="26" y="35"/>
                      <a:pt x="32" y="44"/>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739"/>
              <p:cNvSpPr>
                <a:spLocks/>
              </p:cNvSpPr>
              <p:nvPr/>
            </p:nvSpPr>
            <p:spPr bwMode="auto">
              <a:xfrm>
                <a:off x="3076" y="1482"/>
                <a:ext cx="14" cy="16"/>
              </a:xfrm>
              <a:custGeom>
                <a:avLst/>
                <a:gdLst>
                  <a:gd name="T0" fmla="*/ 29 w 42"/>
                  <a:gd name="T1" fmla="*/ 19 h 47"/>
                  <a:gd name="T2" fmla="*/ 30 w 42"/>
                  <a:gd name="T3" fmla="*/ 16 h 47"/>
                  <a:gd name="T4" fmla="*/ 30 w 42"/>
                  <a:gd name="T5" fmla="*/ 15 h 47"/>
                  <a:gd name="T6" fmla="*/ 24 w 42"/>
                  <a:gd name="T7" fmla="*/ 21 h 47"/>
                  <a:gd name="T8" fmla="*/ 10 w 42"/>
                  <a:gd name="T9" fmla="*/ 32 h 47"/>
                  <a:gd name="T10" fmla="*/ 6 w 42"/>
                  <a:gd name="T11" fmla="*/ 40 h 47"/>
                  <a:gd name="T12" fmla="*/ 1 w 42"/>
                  <a:gd name="T13" fmla="*/ 45 h 47"/>
                  <a:gd name="T14" fmla="*/ 1 w 42"/>
                  <a:gd name="T15" fmla="*/ 45 h 47"/>
                  <a:gd name="T16" fmla="*/ 29 w 42"/>
                  <a:gd name="T17" fmla="*/ 1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7">
                    <a:moveTo>
                      <a:pt x="29" y="19"/>
                    </a:moveTo>
                    <a:cubicBezTo>
                      <a:pt x="29" y="18"/>
                      <a:pt x="29" y="17"/>
                      <a:pt x="30" y="16"/>
                    </a:cubicBezTo>
                    <a:cubicBezTo>
                      <a:pt x="30" y="15"/>
                      <a:pt x="30" y="15"/>
                      <a:pt x="30" y="15"/>
                    </a:cubicBezTo>
                    <a:cubicBezTo>
                      <a:pt x="29" y="16"/>
                      <a:pt x="27" y="18"/>
                      <a:pt x="24" y="21"/>
                    </a:cubicBezTo>
                    <a:cubicBezTo>
                      <a:pt x="15" y="29"/>
                      <a:pt x="42" y="0"/>
                      <a:pt x="10" y="32"/>
                    </a:cubicBezTo>
                    <a:cubicBezTo>
                      <a:pt x="6" y="40"/>
                      <a:pt x="6" y="40"/>
                      <a:pt x="6" y="40"/>
                    </a:cubicBezTo>
                    <a:cubicBezTo>
                      <a:pt x="0" y="47"/>
                      <a:pt x="1" y="45"/>
                      <a:pt x="1" y="45"/>
                    </a:cubicBezTo>
                    <a:cubicBezTo>
                      <a:pt x="1" y="45"/>
                      <a:pt x="1" y="45"/>
                      <a:pt x="1" y="45"/>
                    </a:cubicBezTo>
                    <a:cubicBezTo>
                      <a:pt x="14" y="42"/>
                      <a:pt x="19" y="26"/>
                      <a:pt x="29" y="19"/>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740"/>
              <p:cNvSpPr>
                <a:spLocks/>
              </p:cNvSpPr>
              <p:nvPr/>
            </p:nvSpPr>
            <p:spPr bwMode="auto">
              <a:xfrm>
                <a:off x="3034" y="1425"/>
                <a:ext cx="2" cy="1"/>
              </a:xfrm>
              <a:custGeom>
                <a:avLst/>
                <a:gdLst>
                  <a:gd name="T0" fmla="*/ 0 w 6"/>
                  <a:gd name="T1" fmla="*/ 3 h 3"/>
                  <a:gd name="T2" fmla="*/ 4 w 6"/>
                  <a:gd name="T3" fmla="*/ 1 h 3"/>
                  <a:gd name="T4" fmla="*/ 6 w 6"/>
                  <a:gd name="T5" fmla="*/ 0 h 3"/>
                  <a:gd name="T6" fmla="*/ 0 w 6"/>
                  <a:gd name="T7" fmla="*/ 3 h 3"/>
                </a:gdLst>
                <a:ahLst/>
                <a:cxnLst>
                  <a:cxn ang="0">
                    <a:pos x="T0" y="T1"/>
                  </a:cxn>
                  <a:cxn ang="0">
                    <a:pos x="T2" y="T3"/>
                  </a:cxn>
                  <a:cxn ang="0">
                    <a:pos x="T4" y="T5"/>
                  </a:cxn>
                  <a:cxn ang="0">
                    <a:pos x="T6" y="T7"/>
                  </a:cxn>
                </a:cxnLst>
                <a:rect l="0" t="0" r="r" b="b"/>
                <a:pathLst>
                  <a:path w="6" h="3">
                    <a:moveTo>
                      <a:pt x="0" y="3"/>
                    </a:moveTo>
                    <a:cubicBezTo>
                      <a:pt x="1" y="3"/>
                      <a:pt x="3" y="2"/>
                      <a:pt x="4" y="1"/>
                    </a:cubicBezTo>
                    <a:cubicBezTo>
                      <a:pt x="5" y="0"/>
                      <a:pt x="5" y="0"/>
                      <a:pt x="6" y="0"/>
                    </a:cubicBezTo>
                    <a:lnTo>
                      <a:pt x="0" y="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741"/>
              <p:cNvSpPr>
                <a:spLocks/>
              </p:cNvSpPr>
              <p:nvPr/>
            </p:nvSpPr>
            <p:spPr bwMode="auto">
              <a:xfrm>
                <a:off x="3087" y="1485"/>
                <a:ext cx="0"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1"/>
                      <a:pt x="1" y="1"/>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742"/>
              <p:cNvSpPr>
                <a:spLocks/>
              </p:cNvSpPr>
              <p:nvPr/>
            </p:nvSpPr>
            <p:spPr bwMode="auto">
              <a:xfrm>
                <a:off x="3086" y="1484"/>
                <a:ext cx="1" cy="1"/>
              </a:xfrm>
              <a:custGeom>
                <a:avLst/>
                <a:gdLst>
                  <a:gd name="T0" fmla="*/ 2 w 2"/>
                  <a:gd name="T1" fmla="*/ 2 h 3"/>
                  <a:gd name="T2" fmla="*/ 2 w 2"/>
                  <a:gd name="T3" fmla="*/ 3 h 3"/>
                  <a:gd name="T4" fmla="*/ 2 w 2"/>
                  <a:gd name="T5" fmla="*/ 2 h 3"/>
                </a:gdLst>
                <a:ahLst/>
                <a:cxnLst>
                  <a:cxn ang="0">
                    <a:pos x="T0" y="T1"/>
                  </a:cxn>
                  <a:cxn ang="0">
                    <a:pos x="T2" y="T3"/>
                  </a:cxn>
                  <a:cxn ang="0">
                    <a:pos x="T4" y="T5"/>
                  </a:cxn>
                </a:cxnLst>
                <a:rect l="0" t="0" r="r" b="b"/>
                <a:pathLst>
                  <a:path w="2" h="3">
                    <a:moveTo>
                      <a:pt x="2" y="2"/>
                    </a:moveTo>
                    <a:cubicBezTo>
                      <a:pt x="0" y="0"/>
                      <a:pt x="1" y="2"/>
                      <a:pt x="2" y="3"/>
                    </a:cubicBezTo>
                    <a:cubicBezTo>
                      <a:pt x="2" y="3"/>
                      <a:pt x="2" y="2"/>
                      <a:pt x="2"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743"/>
              <p:cNvSpPr>
                <a:spLocks/>
              </p:cNvSpPr>
              <p:nvPr/>
            </p:nvSpPr>
            <p:spPr bwMode="auto">
              <a:xfrm>
                <a:off x="3086" y="1486"/>
                <a:ext cx="1" cy="1"/>
              </a:xfrm>
              <a:custGeom>
                <a:avLst/>
                <a:gdLst>
                  <a:gd name="T0" fmla="*/ 1 w 1"/>
                  <a:gd name="T1" fmla="*/ 0 h 3"/>
                  <a:gd name="T2" fmla="*/ 1 w 1"/>
                  <a:gd name="T3" fmla="*/ 0 h 3"/>
                  <a:gd name="T4" fmla="*/ 0 w 1"/>
                  <a:gd name="T5" fmla="*/ 3 h 3"/>
                  <a:gd name="T6" fmla="*/ 1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0"/>
                      <a:pt x="1" y="0"/>
                      <a:pt x="1" y="0"/>
                    </a:cubicBezTo>
                    <a:cubicBezTo>
                      <a:pt x="0" y="3"/>
                      <a:pt x="0" y="3"/>
                      <a:pt x="0" y="3"/>
                    </a:cubicBezTo>
                    <a:cubicBezTo>
                      <a:pt x="0" y="3"/>
                      <a:pt x="1" y="3"/>
                      <a:pt x="1" y="2"/>
                    </a:cubicBezTo>
                    <a:cubicBezTo>
                      <a:pt x="1" y="1"/>
                      <a:pt x="1" y="0"/>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744"/>
              <p:cNvSpPr>
                <a:spLocks/>
              </p:cNvSpPr>
              <p:nvPr/>
            </p:nvSpPr>
            <p:spPr bwMode="auto">
              <a:xfrm>
                <a:off x="3068" y="1476"/>
                <a:ext cx="2" cy="3"/>
              </a:xfrm>
              <a:custGeom>
                <a:avLst/>
                <a:gdLst>
                  <a:gd name="T0" fmla="*/ 0 w 7"/>
                  <a:gd name="T1" fmla="*/ 9 h 9"/>
                  <a:gd name="T2" fmla="*/ 7 w 7"/>
                  <a:gd name="T3" fmla="*/ 0 h 9"/>
                  <a:gd name="T4" fmla="*/ 0 w 7"/>
                  <a:gd name="T5" fmla="*/ 9 h 9"/>
                </a:gdLst>
                <a:ahLst/>
                <a:cxnLst>
                  <a:cxn ang="0">
                    <a:pos x="T0" y="T1"/>
                  </a:cxn>
                  <a:cxn ang="0">
                    <a:pos x="T2" y="T3"/>
                  </a:cxn>
                  <a:cxn ang="0">
                    <a:pos x="T4" y="T5"/>
                  </a:cxn>
                </a:cxnLst>
                <a:rect l="0" t="0" r="r" b="b"/>
                <a:pathLst>
                  <a:path w="7" h="9">
                    <a:moveTo>
                      <a:pt x="0" y="9"/>
                    </a:moveTo>
                    <a:cubicBezTo>
                      <a:pt x="2" y="6"/>
                      <a:pt x="5" y="3"/>
                      <a:pt x="7" y="0"/>
                    </a:cubicBezTo>
                    <a:cubicBezTo>
                      <a:pt x="4" y="4"/>
                      <a:pt x="1" y="7"/>
                      <a:pt x="0" y="9"/>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745"/>
              <p:cNvSpPr>
                <a:spLocks/>
              </p:cNvSpPr>
              <p:nvPr/>
            </p:nvSpPr>
            <p:spPr bwMode="auto">
              <a:xfrm>
                <a:off x="3076" y="1444"/>
                <a:ext cx="2" cy="3"/>
              </a:xfrm>
              <a:custGeom>
                <a:avLst/>
                <a:gdLst>
                  <a:gd name="T0" fmla="*/ 0 w 5"/>
                  <a:gd name="T1" fmla="*/ 10 h 10"/>
                  <a:gd name="T2" fmla="*/ 5 w 5"/>
                  <a:gd name="T3" fmla="*/ 0 h 10"/>
                  <a:gd name="T4" fmla="*/ 0 w 5"/>
                  <a:gd name="T5" fmla="*/ 10 h 10"/>
                </a:gdLst>
                <a:ahLst/>
                <a:cxnLst>
                  <a:cxn ang="0">
                    <a:pos x="T0" y="T1"/>
                  </a:cxn>
                  <a:cxn ang="0">
                    <a:pos x="T2" y="T3"/>
                  </a:cxn>
                  <a:cxn ang="0">
                    <a:pos x="T4" y="T5"/>
                  </a:cxn>
                </a:cxnLst>
                <a:rect l="0" t="0" r="r" b="b"/>
                <a:pathLst>
                  <a:path w="5" h="10">
                    <a:moveTo>
                      <a:pt x="0" y="10"/>
                    </a:moveTo>
                    <a:cubicBezTo>
                      <a:pt x="1" y="7"/>
                      <a:pt x="3" y="3"/>
                      <a:pt x="5" y="0"/>
                    </a:cubicBezTo>
                    <a:cubicBezTo>
                      <a:pt x="2" y="2"/>
                      <a:pt x="1" y="6"/>
                      <a:pt x="0" y="1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746"/>
              <p:cNvSpPr>
                <a:spLocks/>
              </p:cNvSpPr>
              <p:nvPr/>
            </p:nvSpPr>
            <p:spPr bwMode="auto">
              <a:xfrm>
                <a:off x="3078" y="1443"/>
                <a:ext cx="1" cy="1"/>
              </a:xfrm>
              <a:custGeom>
                <a:avLst/>
                <a:gdLst>
                  <a:gd name="T0" fmla="*/ 0 w 4"/>
                  <a:gd name="T1" fmla="*/ 2 h 2"/>
                  <a:gd name="T2" fmla="*/ 1 w 4"/>
                  <a:gd name="T3" fmla="*/ 2 h 2"/>
                  <a:gd name="T4" fmla="*/ 2 w 4"/>
                  <a:gd name="T5" fmla="*/ 1 h 2"/>
                  <a:gd name="T6" fmla="*/ 4 w 4"/>
                  <a:gd name="T7" fmla="*/ 1 h 2"/>
                  <a:gd name="T8" fmla="*/ 4 w 4"/>
                  <a:gd name="T9" fmla="*/ 0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0" y="2"/>
                      <a:pt x="1" y="2"/>
                    </a:cubicBezTo>
                    <a:cubicBezTo>
                      <a:pt x="1" y="1"/>
                      <a:pt x="1" y="1"/>
                      <a:pt x="2" y="1"/>
                    </a:cubicBezTo>
                    <a:cubicBezTo>
                      <a:pt x="2" y="1"/>
                      <a:pt x="3" y="1"/>
                      <a:pt x="4" y="1"/>
                    </a:cubicBezTo>
                    <a:cubicBezTo>
                      <a:pt x="4" y="1"/>
                      <a:pt x="4" y="1"/>
                      <a:pt x="4" y="0"/>
                    </a:cubicBezTo>
                    <a:cubicBezTo>
                      <a:pt x="2" y="0"/>
                      <a:pt x="1" y="1"/>
                      <a:pt x="0"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747"/>
              <p:cNvSpPr>
                <a:spLocks/>
              </p:cNvSpPr>
              <p:nvPr/>
            </p:nvSpPr>
            <p:spPr bwMode="auto">
              <a:xfrm>
                <a:off x="3065" y="1430"/>
                <a:ext cx="1" cy="1"/>
              </a:xfrm>
              <a:custGeom>
                <a:avLst/>
                <a:gdLst>
                  <a:gd name="T0" fmla="*/ 2 w 2"/>
                  <a:gd name="T1" fmla="*/ 0 h 2"/>
                  <a:gd name="T2" fmla="*/ 1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1" y="0"/>
                      <a:pt x="1" y="0"/>
                    </a:cubicBezTo>
                    <a:cubicBezTo>
                      <a:pt x="1" y="1"/>
                      <a:pt x="1" y="1"/>
                      <a:pt x="0" y="2"/>
                    </a:cubicBezTo>
                    <a:lnTo>
                      <a:pt x="2"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748"/>
              <p:cNvSpPr>
                <a:spLocks/>
              </p:cNvSpPr>
              <p:nvPr/>
            </p:nvSpPr>
            <p:spPr bwMode="auto">
              <a:xfrm>
                <a:off x="3078" y="1443"/>
                <a:ext cx="2" cy="1"/>
              </a:xfrm>
              <a:custGeom>
                <a:avLst/>
                <a:gdLst>
                  <a:gd name="T0" fmla="*/ 0 w 4"/>
                  <a:gd name="T1" fmla="*/ 1 h 2"/>
                  <a:gd name="T2" fmla="*/ 3 w 4"/>
                  <a:gd name="T3" fmla="*/ 1 h 2"/>
                  <a:gd name="T4" fmla="*/ 3 w 4"/>
                  <a:gd name="T5" fmla="*/ 1 h 2"/>
                  <a:gd name="T6" fmla="*/ 4 w 4"/>
                  <a:gd name="T7" fmla="*/ 1 h 2"/>
                  <a:gd name="T8" fmla="*/ 3 w 4"/>
                  <a:gd name="T9" fmla="*/ 0 h 2"/>
                  <a:gd name="T10" fmla="*/ 1 w 4"/>
                  <a:gd name="T11" fmla="*/ 0 h 2"/>
                  <a:gd name="T12" fmla="*/ 0 w 4"/>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1"/>
                    </a:moveTo>
                    <a:cubicBezTo>
                      <a:pt x="1" y="1"/>
                      <a:pt x="2" y="1"/>
                      <a:pt x="3" y="1"/>
                    </a:cubicBezTo>
                    <a:cubicBezTo>
                      <a:pt x="3" y="1"/>
                      <a:pt x="3" y="1"/>
                      <a:pt x="3" y="1"/>
                    </a:cubicBezTo>
                    <a:cubicBezTo>
                      <a:pt x="4" y="2"/>
                      <a:pt x="4" y="2"/>
                      <a:pt x="4" y="1"/>
                    </a:cubicBezTo>
                    <a:cubicBezTo>
                      <a:pt x="4" y="1"/>
                      <a:pt x="3" y="0"/>
                      <a:pt x="3" y="0"/>
                    </a:cubicBezTo>
                    <a:cubicBezTo>
                      <a:pt x="2" y="0"/>
                      <a:pt x="2" y="0"/>
                      <a:pt x="1" y="0"/>
                    </a:cubicBezTo>
                    <a:cubicBezTo>
                      <a:pt x="1" y="0"/>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749"/>
              <p:cNvSpPr>
                <a:spLocks/>
              </p:cNvSpPr>
              <p:nvPr/>
            </p:nvSpPr>
            <p:spPr bwMode="auto">
              <a:xfrm>
                <a:off x="3074" y="1497"/>
                <a:ext cx="3" cy="1"/>
              </a:xfrm>
              <a:custGeom>
                <a:avLst/>
                <a:gdLst>
                  <a:gd name="T0" fmla="*/ 6 w 7"/>
                  <a:gd name="T1" fmla="*/ 0 h 4"/>
                  <a:gd name="T2" fmla="*/ 2 w 7"/>
                  <a:gd name="T3" fmla="*/ 1 h 4"/>
                  <a:gd name="T4" fmla="*/ 0 w 7"/>
                  <a:gd name="T5" fmla="*/ 2 h 4"/>
                  <a:gd name="T6" fmla="*/ 6 w 7"/>
                  <a:gd name="T7" fmla="*/ 0 h 4"/>
                </a:gdLst>
                <a:ahLst/>
                <a:cxnLst>
                  <a:cxn ang="0">
                    <a:pos x="T0" y="T1"/>
                  </a:cxn>
                  <a:cxn ang="0">
                    <a:pos x="T2" y="T3"/>
                  </a:cxn>
                  <a:cxn ang="0">
                    <a:pos x="T4" y="T5"/>
                  </a:cxn>
                  <a:cxn ang="0">
                    <a:pos x="T6" y="T7"/>
                  </a:cxn>
                </a:cxnLst>
                <a:rect l="0" t="0" r="r" b="b"/>
                <a:pathLst>
                  <a:path w="7" h="4">
                    <a:moveTo>
                      <a:pt x="6" y="0"/>
                    </a:moveTo>
                    <a:cubicBezTo>
                      <a:pt x="5" y="1"/>
                      <a:pt x="4" y="1"/>
                      <a:pt x="2" y="1"/>
                    </a:cubicBezTo>
                    <a:cubicBezTo>
                      <a:pt x="2" y="1"/>
                      <a:pt x="1" y="2"/>
                      <a:pt x="0" y="2"/>
                    </a:cubicBezTo>
                    <a:cubicBezTo>
                      <a:pt x="2" y="4"/>
                      <a:pt x="7" y="1"/>
                      <a:pt x="6"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750"/>
              <p:cNvSpPr>
                <a:spLocks/>
              </p:cNvSpPr>
              <p:nvPr/>
            </p:nvSpPr>
            <p:spPr bwMode="auto">
              <a:xfrm>
                <a:off x="2816" y="1486"/>
                <a:ext cx="6" cy="10"/>
              </a:xfrm>
              <a:custGeom>
                <a:avLst/>
                <a:gdLst>
                  <a:gd name="T0" fmla="*/ 2 w 16"/>
                  <a:gd name="T1" fmla="*/ 13 h 29"/>
                  <a:gd name="T2" fmla="*/ 6 w 16"/>
                  <a:gd name="T3" fmla="*/ 29 h 29"/>
                  <a:gd name="T4" fmla="*/ 16 w 16"/>
                  <a:gd name="T5" fmla="*/ 0 h 29"/>
                  <a:gd name="T6" fmla="*/ 2 w 16"/>
                  <a:gd name="T7" fmla="*/ 13 h 29"/>
                </a:gdLst>
                <a:ahLst/>
                <a:cxnLst>
                  <a:cxn ang="0">
                    <a:pos x="T0" y="T1"/>
                  </a:cxn>
                  <a:cxn ang="0">
                    <a:pos x="T2" y="T3"/>
                  </a:cxn>
                  <a:cxn ang="0">
                    <a:pos x="T4" y="T5"/>
                  </a:cxn>
                  <a:cxn ang="0">
                    <a:pos x="T6" y="T7"/>
                  </a:cxn>
                </a:cxnLst>
                <a:rect l="0" t="0" r="r" b="b"/>
                <a:pathLst>
                  <a:path w="16" h="29">
                    <a:moveTo>
                      <a:pt x="2" y="13"/>
                    </a:moveTo>
                    <a:cubicBezTo>
                      <a:pt x="0" y="18"/>
                      <a:pt x="3" y="23"/>
                      <a:pt x="6" y="29"/>
                    </a:cubicBezTo>
                    <a:cubicBezTo>
                      <a:pt x="9" y="19"/>
                      <a:pt x="12" y="9"/>
                      <a:pt x="16" y="0"/>
                    </a:cubicBezTo>
                    <a:cubicBezTo>
                      <a:pt x="9" y="4"/>
                      <a:pt x="3" y="8"/>
                      <a:pt x="2" y="1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751"/>
              <p:cNvSpPr>
                <a:spLocks/>
              </p:cNvSpPr>
              <p:nvPr/>
            </p:nvSpPr>
            <p:spPr bwMode="auto">
              <a:xfrm>
                <a:off x="3085" y="1464"/>
                <a:ext cx="1" cy="2"/>
              </a:xfrm>
              <a:custGeom>
                <a:avLst/>
                <a:gdLst>
                  <a:gd name="T0" fmla="*/ 0 w 1"/>
                  <a:gd name="T1" fmla="*/ 6 h 6"/>
                  <a:gd name="T2" fmla="*/ 1 w 1"/>
                  <a:gd name="T3" fmla="*/ 0 h 6"/>
                  <a:gd name="T4" fmla="*/ 0 w 1"/>
                  <a:gd name="T5" fmla="*/ 3 h 6"/>
                  <a:gd name="T6" fmla="*/ 0 w 1"/>
                  <a:gd name="T7" fmla="*/ 6 h 6"/>
                </a:gdLst>
                <a:ahLst/>
                <a:cxnLst>
                  <a:cxn ang="0">
                    <a:pos x="T0" y="T1"/>
                  </a:cxn>
                  <a:cxn ang="0">
                    <a:pos x="T2" y="T3"/>
                  </a:cxn>
                  <a:cxn ang="0">
                    <a:pos x="T4" y="T5"/>
                  </a:cxn>
                  <a:cxn ang="0">
                    <a:pos x="T6" y="T7"/>
                  </a:cxn>
                </a:cxnLst>
                <a:rect l="0" t="0" r="r" b="b"/>
                <a:pathLst>
                  <a:path w="1" h="6">
                    <a:moveTo>
                      <a:pt x="0" y="6"/>
                    </a:moveTo>
                    <a:cubicBezTo>
                      <a:pt x="0" y="3"/>
                      <a:pt x="1" y="2"/>
                      <a:pt x="1" y="0"/>
                    </a:cubicBezTo>
                    <a:cubicBezTo>
                      <a:pt x="1" y="1"/>
                      <a:pt x="0" y="2"/>
                      <a:pt x="0" y="3"/>
                    </a:cubicBezTo>
                    <a:cubicBezTo>
                      <a:pt x="0" y="4"/>
                      <a:pt x="0" y="5"/>
                      <a:pt x="0"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752"/>
              <p:cNvSpPr>
                <a:spLocks noEditPoints="1"/>
              </p:cNvSpPr>
              <p:nvPr/>
            </p:nvSpPr>
            <p:spPr bwMode="auto">
              <a:xfrm>
                <a:off x="2803" y="1456"/>
                <a:ext cx="60" cy="80"/>
              </a:xfrm>
              <a:custGeom>
                <a:avLst/>
                <a:gdLst>
                  <a:gd name="T0" fmla="*/ 178 w 178"/>
                  <a:gd name="T1" fmla="*/ 0 h 234"/>
                  <a:gd name="T2" fmla="*/ 130 w 178"/>
                  <a:gd name="T3" fmla="*/ 21 h 234"/>
                  <a:gd name="T4" fmla="*/ 99 w 178"/>
                  <a:gd name="T5" fmla="*/ 45 h 234"/>
                  <a:gd name="T6" fmla="*/ 93 w 178"/>
                  <a:gd name="T7" fmla="*/ 60 h 234"/>
                  <a:gd name="T8" fmla="*/ 66 w 178"/>
                  <a:gd name="T9" fmla="*/ 106 h 234"/>
                  <a:gd name="T10" fmla="*/ 52 w 178"/>
                  <a:gd name="T11" fmla="*/ 131 h 234"/>
                  <a:gd name="T12" fmla="*/ 53 w 178"/>
                  <a:gd name="T13" fmla="*/ 140 h 234"/>
                  <a:gd name="T14" fmla="*/ 35 w 178"/>
                  <a:gd name="T15" fmla="*/ 159 h 234"/>
                  <a:gd name="T16" fmla="*/ 33 w 178"/>
                  <a:gd name="T17" fmla="*/ 164 h 234"/>
                  <a:gd name="T18" fmla="*/ 34 w 178"/>
                  <a:gd name="T19" fmla="*/ 160 h 234"/>
                  <a:gd name="T20" fmla="*/ 10 w 178"/>
                  <a:gd name="T21" fmla="*/ 166 h 234"/>
                  <a:gd name="T22" fmla="*/ 1 w 178"/>
                  <a:gd name="T23" fmla="*/ 210 h 234"/>
                  <a:gd name="T24" fmla="*/ 1 w 178"/>
                  <a:gd name="T25" fmla="*/ 211 h 234"/>
                  <a:gd name="T26" fmla="*/ 0 w 178"/>
                  <a:gd name="T27" fmla="*/ 218 h 234"/>
                  <a:gd name="T28" fmla="*/ 20 w 178"/>
                  <a:gd name="T29" fmla="*/ 234 h 234"/>
                  <a:gd name="T30" fmla="*/ 21 w 178"/>
                  <a:gd name="T31" fmla="*/ 228 h 234"/>
                  <a:gd name="T32" fmla="*/ 23 w 178"/>
                  <a:gd name="T33" fmla="*/ 227 h 234"/>
                  <a:gd name="T34" fmla="*/ 49 w 178"/>
                  <a:gd name="T35" fmla="*/ 182 h 234"/>
                  <a:gd name="T36" fmla="*/ 54 w 178"/>
                  <a:gd name="T37" fmla="*/ 173 h 234"/>
                  <a:gd name="T38" fmla="*/ 57 w 178"/>
                  <a:gd name="T39" fmla="*/ 174 h 234"/>
                  <a:gd name="T40" fmla="*/ 57 w 178"/>
                  <a:gd name="T41" fmla="*/ 176 h 234"/>
                  <a:gd name="T42" fmla="*/ 56 w 178"/>
                  <a:gd name="T43" fmla="*/ 178 h 234"/>
                  <a:gd name="T44" fmla="*/ 75 w 178"/>
                  <a:gd name="T45" fmla="*/ 183 h 234"/>
                  <a:gd name="T46" fmla="*/ 103 w 178"/>
                  <a:gd name="T47" fmla="*/ 132 h 234"/>
                  <a:gd name="T48" fmla="*/ 138 w 178"/>
                  <a:gd name="T49" fmla="*/ 68 h 234"/>
                  <a:gd name="T50" fmla="*/ 178 w 178"/>
                  <a:gd name="T51" fmla="*/ 0 h 234"/>
                  <a:gd name="T52" fmla="*/ 54 w 178"/>
                  <a:gd name="T53" fmla="*/ 173 h 234"/>
                  <a:gd name="T54" fmla="*/ 58 w 178"/>
                  <a:gd name="T55" fmla="*/ 167 h 234"/>
                  <a:gd name="T56" fmla="*/ 57 w 178"/>
                  <a:gd name="T57" fmla="*/ 169 h 234"/>
                  <a:gd name="T58" fmla="*/ 56 w 178"/>
                  <a:gd name="T59" fmla="*/ 172 h 234"/>
                  <a:gd name="T60" fmla="*/ 56 w 178"/>
                  <a:gd name="T61" fmla="*/ 173 h 234"/>
                  <a:gd name="T62" fmla="*/ 57 w 178"/>
                  <a:gd name="T63" fmla="*/ 173 h 234"/>
                  <a:gd name="T64" fmla="*/ 57 w 178"/>
                  <a:gd name="T65" fmla="*/ 173 h 234"/>
                  <a:gd name="T66" fmla="*/ 54 w 178"/>
                  <a:gd name="T67" fmla="*/ 17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 h="234">
                    <a:moveTo>
                      <a:pt x="178" y="0"/>
                    </a:moveTo>
                    <a:cubicBezTo>
                      <a:pt x="164" y="9"/>
                      <a:pt x="144" y="14"/>
                      <a:pt x="130" y="21"/>
                    </a:cubicBezTo>
                    <a:cubicBezTo>
                      <a:pt x="114" y="28"/>
                      <a:pt x="106" y="36"/>
                      <a:pt x="99" y="45"/>
                    </a:cubicBezTo>
                    <a:cubicBezTo>
                      <a:pt x="97" y="50"/>
                      <a:pt x="95" y="55"/>
                      <a:pt x="93" y="60"/>
                    </a:cubicBezTo>
                    <a:cubicBezTo>
                      <a:pt x="84" y="75"/>
                      <a:pt x="75" y="91"/>
                      <a:pt x="66" y="106"/>
                    </a:cubicBezTo>
                    <a:cubicBezTo>
                      <a:pt x="52" y="131"/>
                      <a:pt x="52" y="131"/>
                      <a:pt x="52" y="131"/>
                    </a:cubicBezTo>
                    <a:cubicBezTo>
                      <a:pt x="53" y="134"/>
                      <a:pt x="54" y="137"/>
                      <a:pt x="53" y="140"/>
                    </a:cubicBezTo>
                    <a:cubicBezTo>
                      <a:pt x="50" y="153"/>
                      <a:pt x="43" y="157"/>
                      <a:pt x="35" y="159"/>
                    </a:cubicBezTo>
                    <a:cubicBezTo>
                      <a:pt x="33" y="164"/>
                      <a:pt x="33" y="164"/>
                      <a:pt x="33" y="164"/>
                    </a:cubicBezTo>
                    <a:cubicBezTo>
                      <a:pt x="33" y="162"/>
                      <a:pt x="34" y="161"/>
                      <a:pt x="34" y="160"/>
                    </a:cubicBezTo>
                    <a:cubicBezTo>
                      <a:pt x="26" y="161"/>
                      <a:pt x="17" y="162"/>
                      <a:pt x="10" y="166"/>
                    </a:cubicBezTo>
                    <a:cubicBezTo>
                      <a:pt x="6" y="179"/>
                      <a:pt x="4" y="194"/>
                      <a:pt x="1" y="210"/>
                    </a:cubicBezTo>
                    <a:cubicBezTo>
                      <a:pt x="1" y="211"/>
                      <a:pt x="1" y="211"/>
                      <a:pt x="1" y="211"/>
                    </a:cubicBezTo>
                    <a:cubicBezTo>
                      <a:pt x="0" y="218"/>
                      <a:pt x="0" y="218"/>
                      <a:pt x="0" y="218"/>
                    </a:cubicBezTo>
                    <a:cubicBezTo>
                      <a:pt x="5" y="226"/>
                      <a:pt x="12" y="232"/>
                      <a:pt x="20" y="234"/>
                    </a:cubicBezTo>
                    <a:cubicBezTo>
                      <a:pt x="20" y="232"/>
                      <a:pt x="21" y="230"/>
                      <a:pt x="21" y="228"/>
                    </a:cubicBezTo>
                    <a:cubicBezTo>
                      <a:pt x="22" y="227"/>
                      <a:pt x="22" y="227"/>
                      <a:pt x="23" y="227"/>
                    </a:cubicBezTo>
                    <a:cubicBezTo>
                      <a:pt x="49" y="182"/>
                      <a:pt x="49" y="182"/>
                      <a:pt x="49" y="182"/>
                    </a:cubicBezTo>
                    <a:cubicBezTo>
                      <a:pt x="50" y="179"/>
                      <a:pt x="52" y="176"/>
                      <a:pt x="54" y="173"/>
                    </a:cubicBezTo>
                    <a:cubicBezTo>
                      <a:pt x="55" y="173"/>
                      <a:pt x="55" y="173"/>
                      <a:pt x="57" y="174"/>
                    </a:cubicBezTo>
                    <a:cubicBezTo>
                      <a:pt x="57" y="176"/>
                      <a:pt x="57" y="176"/>
                      <a:pt x="57" y="176"/>
                    </a:cubicBezTo>
                    <a:cubicBezTo>
                      <a:pt x="56" y="178"/>
                      <a:pt x="56" y="178"/>
                      <a:pt x="56" y="178"/>
                    </a:cubicBezTo>
                    <a:cubicBezTo>
                      <a:pt x="66" y="181"/>
                      <a:pt x="71" y="182"/>
                      <a:pt x="75" y="183"/>
                    </a:cubicBezTo>
                    <a:cubicBezTo>
                      <a:pt x="81" y="164"/>
                      <a:pt x="88" y="144"/>
                      <a:pt x="103" y="132"/>
                    </a:cubicBezTo>
                    <a:cubicBezTo>
                      <a:pt x="114" y="110"/>
                      <a:pt x="126" y="89"/>
                      <a:pt x="138" y="68"/>
                    </a:cubicBezTo>
                    <a:cubicBezTo>
                      <a:pt x="151" y="45"/>
                      <a:pt x="165" y="22"/>
                      <a:pt x="178" y="0"/>
                    </a:cubicBezTo>
                    <a:close/>
                    <a:moveTo>
                      <a:pt x="54" y="173"/>
                    </a:moveTo>
                    <a:cubicBezTo>
                      <a:pt x="55" y="171"/>
                      <a:pt x="56" y="169"/>
                      <a:pt x="58" y="167"/>
                    </a:cubicBezTo>
                    <a:cubicBezTo>
                      <a:pt x="57" y="169"/>
                      <a:pt x="57" y="169"/>
                      <a:pt x="57" y="169"/>
                    </a:cubicBezTo>
                    <a:cubicBezTo>
                      <a:pt x="56" y="172"/>
                      <a:pt x="56" y="172"/>
                      <a:pt x="56" y="172"/>
                    </a:cubicBezTo>
                    <a:cubicBezTo>
                      <a:pt x="56" y="173"/>
                      <a:pt x="56" y="173"/>
                      <a:pt x="56" y="173"/>
                    </a:cubicBezTo>
                    <a:cubicBezTo>
                      <a:pt x="56" y="173"/>
                      <a:pt x="57" y="173"/>
                      <a:pt x="57" y="173"/>
                    </a:cubicBezTo>
                    <a:cubicBezTo>
                      <a:pt x="57" y="173"/>
                      <a:pt x="57" y="173"/>
                      <a:pt x="57" y="173"/>
                    </a:cubicBezTo>
                    <a:cubicBezTo>
                      <a:pt x="56" y="173"/>
                      <a:pt x="55" y="173"/>
                      <a:pt x="54" y="17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753"/>
              <p:cNvSpPr>
                <a:spLocks/>
              </p:cNvSpPr>
              <p:nvPr/>
            </p:nvSpPr>
            <p:spPr bwMode="auto">
              <a:xfrm>
                <a:off x="3086" y="1486"/>
                <a:ext cx="2" cy="2"/>
              </a:xfrm>
              <a:custGeom>
                <a:avLst/>
                <a:gdLst>
                  <a:gd name="T0" fmla="*/ 1 w 5"/>
                  <a:gd name="T1" fmla="*/ 1 h 5"/>
                  <a:gd name="T2" fmla="*/ 0 w 5"/>
                  <a:gd name="T3" fmla="*/ 5 h 5"/>
                  <a:gd name="T4" fmla="*/ 3 w 5"/>
                  <a:gd name="T5" fmla="*/ 4 h 5"/>
                  <a:gd name="T6" fmla="*/ 3 w 5"/>
                  <a:gd name="T7" fmla="*/ 4 h 5"/>
                  <a:gd name="T8" fmla="*/ 4 w 5"/>
                  <a:gd name="T9" fmla="*/ 4 h 5"/>
                  <a:gd name="T10" fmla="*/ 5 w 5"/>
                  <a:gd name="T11" fmla="*/ 4 h 5"/>
                  <a:gd name="T12" fmla="*/ 5 w 5"/>
                  <a:gd name="T13" fmla="*/ 4 h 5"/>
                  <a:gd name="T14" fmla="*/ 3 w 5"/>
                  <a:gd name="T15" fmla="*/ 4 h 5"/>
                  <a:gd name="T16" fmla="*/ 1 w 5"/>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1"/>
                    </a:moveTo>
                    <a:cubicBezTo>
                      <a:pt x="1" y="3"/>
                      <a:pt x="1" y="4"/>
                      <a:pt x="0" y="5"/>
                    </a:cubicBezTo>
                    <a:cubicBezTo>
                      <a:pt x="1" y="5"/>
                      <a:pt x="2" y="5"/>
                      <a:pt x="3" y="4"/>
                    </a:cubicBezTo>
                    <a:cubicBezTo>
                      <a:pt x="3" y="4"/>
                      <a:pt x="3" y="4"/>
                      <a:pt x="3" y="4"/>
                    </a:cubicBezTo>
                    <a:cubicBezTo>
                      <a:pt x="3" y="4"/>
                      <a:pt x="4" y="4"/>
                      <a:pt x="4" y="4"/>
                    </a:cubicBezTo>
                    <a:cubicBezTo>
                      <a:pt x="5" y="4"/>
                      <a:pt x="5" y="4"/>
                      <a:pt x="5" y="4"/>
                    </a:cubicBezTo>
                    <a:cubicBezTo>
                      <a:pt x="5" y="4"/>
                      <a:pt x="5" y="4"/>
                      <a:pt x="5" y="4"/>
                    </a:cubicBezTo>
                    <a:cubicBezTo>
                      <a:pt x="4" y="4"/>
                      <a:pt x="3" y="4"/>
                      <a:pt x="3" y="4"/>
                    </a:cubicBezTo>
                    <a:cubicBezTo>
                      <a:pt x="4" y="1"/>
                      <a:pt x="3" y="0"/>
                      <a:pt x="1"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754"/>
              <p:cNvSpPr>
                <a:spLocks/>
              </p:cNvSpPr>
              <p:nvPr/>
            </p:nvSpPr>
            <p:spPr bwMode="auto">
              <a:xfrm>
                <a:off x="2893" y="1503"/>
                <a:ext cx="7" cy="6"/>
              </a:xfrm>
              <a:custGeom>
                <a:avLst/>
                <a:gdLst>
                  <a:gd name="T0" fmla="*/ 5 w 20"/>
                  <a:gd name="T1" fmla="*/ 19 h 19"/>
                  <a:gd name="T2" fmla="*/ 12 w 20"/>
                  <a:gd name="T3" fmla="*/ 0 h 19"/>
                  <a:gd name="T4" fmla="*/ 0 w 20"/>
                  <a:gd name="T5" fmla="*/ 18 h 19"/>
                  <a:gd name="T6" fmla="*/ 5 w 20"/>
                  <a:gd name="T7" fmla="*/ 19 h 19"/>
                </a:gdLst>
                <a:ahLst/>
                <a:cxnLst>
                  <a:cxn ang="0">
                    <a:pos x="T0" y="T1"/>
                  </a:cxn>
                  <a:cxn ang="0">
                    <a:pos x="T2" y="T3"/>
                  </a:cxn>
                  <a:cxn ang="0">
                    <a:pos x="T4" y="T5"/>
                  </a:cxn>
                  <a:cxn ang="0">
                    <a:pos x="T6" y="T7"/>
                  </a:cxn>
                </a:cxnLst>
                <a:rect l="0" t="0" r="r" b="b"/>
                <a:pathLst>
                  <a:path w="20" h="19">
                    <a:moveTo>
                      <a:pt x="5" y="19"/>
                    </a:moveTo>
                    <a:cubicBezTo>
                      <a:pt x="20" y="18"/>
                      <a:pt x="17" y="9"/>
                      <a:pt x="12" y="0"/>
                    </a:cubicBezTo>
                    <a:cubicBezTo>
                      <a:pt x="8" y="6"/>
                      <a:pt x="4" y="12"/>
                      <a:pt x="0" y="18"/>
                    </a:cubicBezTo>
                    <a:cubicBezTo>
                      <a:pt x="1" y="19"/>
                      <a:pt x="3" y="19"/>
                      <a:pt x="5" y="19"/>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755"/>
              <p:cNvSpPr>
                <a:spLocks/>
              </p:cNvSpPr>
              <p:nvPr/>
            </p:nvSpPr>
            <p:spPr bwMode="auto">
              <a:xfrm>
                <a:off x="3080" y="1488"/>
                <a:ext cx="8" cy="17"/>
              </a:xfrm>
              <a:custGeom>
                <a:avLst/>
                <a:gdLst>
                  <a:gd name="T0" fmla="*/ 21 w 22"/>
                  <a:gd name="T1" fmla="*/ 0 h 52"/>
                  <a:gd name="T2" fmla="*/ 21 w 22"/>
                  <a:gd name="T3" fmla="*/ 0 h 52"/>
                  <a:gd name="T4" fmla="*/ 20 w 22"/>
                  <a:gd name="T5" fmla="*/ 1 h 52"/>
                  <a:gd name="T6" fmla="*/ 20 w 22"/>
                  <a:gd name="T7" fmla="*/ 1 h 52"/>
                  <a:gd name="T8" fmla="*/ 20 w 22"/>
                  <a:gd name="T9" fmla="*/ 1 h 52"/>
                  <a:gd name="T10" fmla="*/ 4 w 22"/>
                  <a:gd name="T11" fmla="*/ 41 h 52"/>
                  <a:gd name="T12" fmla="*/ 11 w 22"/>
                  <a:gd name="T13" fmla="*/ 26 h 52"/>
                  <a:gd name="T14" fmla="*/ 15 w 22"/>
                  <a:gd name="T15" fmla="*/ 17 h 52"/>
                  <a:gd name="T16" fmla="*/ 21 w 22"/>
                  <a:gd name="T17" fmla="*/ 0 h 52"/>
                  <a:gd name="T18" fmla="*/ 21 w 22"/>
                  <a:gd name="T19" fmla="*/ 0 h 52"/>
                  <a:gd name="T20" fmla="*/ 21 w 22"/>
                  <a:gd name="T21" fmla="*/ 0 h 52"/>
                  <a:gd name="T22" fmla="*/ 21 w 22"/>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52">
                    <a:moveTo>
                      <a:pt x="21" y="0"/>
                    </a:moveTo>
                    <a:cubicBezTo>
                      <a:pt x="21" y="0"/>
                      <a:pt x="21" y="0"/>
                      <a:pt x="21" y="0"/>
                    </a:cubicBezTo>
                    <a:cubicBezTo>
                      <a:pt x="21" y="0"/>
                      <a:pt x="20" y="0"/>
                      <a:pt x="20" y="1"/>
                    </a:cubicBezTo>
                    <a:cubicBezTo>
                      <a:pt x="20" y="1"/>
                      <a:pt x="20" y="1"/>
                      <a:pt x="20" y="1"/>
                    </a:cubicBezTo>
                    <a:cubicBezTo>
                      <a:pt x="20" y="1"/>
                      <a:pt x="20" y="1"/>
                      <a:pt x="20" y="1"/>
                    </a:cubicBezTo>
                    <a:cubicBezTo>
                      <a:pt x="0" y="47"/>
                      <a:pt x="3" y="30"/>
                      <a:pt x="4" y="41"/>
                    </a:cubicBezTo>
                    <a:cubicBezTo>
                      <a:pt x="5" y="37"/>
                      <a:pt x="8" y="32"/>
                      <a:pt x="11" y="26"/>
                    </a:cubicBezTo>
                    <a:cubicBezTo>
                      <a:pt x="1" y="52"/>
                      <a:pt x="13" y="25"/>
                      <a:pt x="15" y="17"/>
                    </a:cubicBezTo>
                    <a:cubicBezTo>
                      <a:pt x="12" y="23"/>
                      <a:pt x="19" y="8"/>
                      <a:pt x="21" y="0"/>
                    </a:cubicBezTo>
                    <a:cubicBezTo>
                      <a:pt x="21" y="0"/>
                      <a:pt x="22" y="0"/>
                      <a:pt x="21" y="0"/>
                    </a:cubicBezTo>
                    <a:cubicBezTo>
                      <a:pt x="21" y="0"/>
                      <a:pt x="21" y="0"/>
                      <a:pt x="21" y="0"/>
                    </a:cubicBezTo>
                    <a:cubicBezTo>
                      <a:pt x="21" y="0"/>
                      <a:pt x="21" y="0"/>
                      <a:pt x="2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756"/>
              <p:cNvSpPr>
                <a:spLocks/>
              </p:cNvSpPr>
              <p:nvPr/>
            </p:nvSpPr>
            <p:spPr bwMode="auto">
              <a:xfrm>
                <a:off x="3084" y="1488"/>
                <a:ext cx="2" cy="7"/>
              </a:xfrm>
              <a:custGeom>
                <a:avLst/>
                <a:gdLst>
                  <a:gd name="T0" fmla="*/ 1 w 7"/>
                  <a:gd name="T1" fmla="*/ 15 h 21"/>
                  <a:gd name="T2" fmla="*/ 6 w 7"/>
                  <a:gd name="T3" fmla="*/ 1 h 21"/>
                  <a:gd name="T4" fmla="*/ 7 w 7"/>
                  <a:gd name="T5" fmla="*/ 0 h 21"/>
                  <a:gd name="T6" fmla="*/ 6 w 7"/>
                  <a:gd name="T7" fmla="*/ 1 h 21"/>
                  <a:gd name="T8" fmla="*/ 1 w 7"/>
                  <a:gd name="T9" fmla="*/ 15 h 21"/>
                </a:gdLst>
                <a:ahLst/>
                <a:cxnLst>
                  <a:cxn ang="0">
                    <a:pos x="T0" y="T1"/>
                  </a:cxn>
                  <a:cxn ang="0">
                    <a:pos x="T2" y="T3"/>
                  </a:cxn>
                  <a:cxn ang="0">
                    <a:pos x="T4" y="T5"/>
                  </a:cxn>
                  <a:cxn ang="0">
                    <a:pos x="T6" y="T7"/>
                  </a:cxn>
                  <a:cxn ang="0">
                    <a:pos x="T8" y="T9"/>
                  </a:cxn>
                </a:cxnLst>
                <a:rect l="0" t="0" r="r" b="b"/>
                <a:pathLst>
                  <a:path w="7" h="21">
                    <a:moveTo>
                      <a:pt x="1" y="15"/>
                    </a:moveTo>
                    <a:cubicBezTo>
                      <a:pt x="0" y="21"/>
                      <a:pt x="3" y="11"/>
                      <a:pt x="6" y="1"/>
                    </a:cubicBezTo>
                    <a:cubicBezTo>
                      <a:pt x="7" y="1"/>
                      <a:pt x="7" y="1"/>
                      <a:pt x="7" y="0"/>
                    </a:cubicBezTo>
                    <a:cubicBezTo>
                      <a:pt x="7" y="1"/>
                      <a:pt x="6" y="1"/>
                      <a:pt x="6" y="1"/>
                    </a:cubicBezTo>
                    <a:cubicBezTo>
                      <a:pt x="4" y="6"/>
                      <a:pt x="2" y="11"/>
                      <a:pt x="1" y="1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757"/>
              <p:cNvSpPr>
                <a:spLocks/>
              </p:cNvSpPr>
              <p:nvPr/>
            </p:nvSpPr>
            <p:spPr bwMode="auto">
              <a:xfrm>
                <a:off x="3087" y="1485"/>
                <a:ext cx="0"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1"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758"/>
              <p:cNvSpPr>
                <a:spLocks/>
              </p:cNvSpPr>
              <p:nvPr/>
            </p:nvSpPr>
            <p:spPr bwMode="auto">
              <a:xfrm>
                <a:off x="3087" y="1488"/>
                <a:ext cx="0" cy="0"/>
              </a:xfrm>
              <a:custGeom>
                <a:avLst/>
                <a:gdLst>
                  <a:gd name="T0" fmla="*/ 0 w 1"/>
                  <a:gd name="T1" fmla="*/ 1 h 1"/>
                  <a:gd name="T2" fmla="*/ 1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1" y="0"/>
                      <a:pt x="1" y="0"/>
                      <a:pt x="1" y="0"/>
                    </a:cubicBezTo>
                    <a:cubicBezTo>
                      <a:pt x="1" y="0"/>
                      <a:pt x="0"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759"/>
              <p:cNvSpPr>
                <a:spLocks/>
              </p:cNvSpPr>
              <p:nvPr/>
            </p:nvSpPr>
            <p:spPr bwMode="auto">
              <a:xfrm>
                <a:off x="2980" y="1383"/>
                <a:ext cx="0" cy="0"/>
              </a:xfrm>
              <a:custGeom>
                <a:avLst/>
                <a:gdLst>
                  <a:gd name="T0" fmla="*/ 0 w 2"/>
                  <a:gd name="T1" fmla="*/ 1 h 1"/>
                  <a:gd name="T2" fmla="*/ 1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1" y="1"/>
                      <a:pt x="1" y="1"/>
                    </a:cubicBezTo>
                    <a:cubicBezTo>
                      <a:pt x="2" y="1"/>
                      <a:pt x="2" y="0"/>
                      <a:pt x="2" y="0"/>
                    </a:cubicBez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760"/>
              <p:cNvSpPr>
                <a:spLocks/>
              </p:cNvSpPr>
              <p:nvPr/>
            </p:nvSpPr>
            <p:spPr bwMode="auto">
              <a:xfrm>
                <a:off x="2944" y="1510"/>
                <a:ext cx="0" cy="4"/>
              </a:xfrm>
              <a:custGeom>
                <a:avLst/>
                <a:gdLst>
                  <a:gd name="T0" fmla="*/ 0 w 2"/>
                  <a:gd name="T1" fmla="*/ 11 h 11"/>
                  <a:gd name="T2" fmla="*/ 2 w 2"/>
                  <a:gd name="T3" fmla="*/ 0 h 11"/>
                  <a:gd name="T4" fmla="*/ 0 w 2"/>
                  <a:gd name="T5" fmla="*/ 11 h 11"/>
                </a:gdLst>
                <a:ahLst/>
                <a:cxnLst>
                  <a:cxn ang="0">
                    <a:pos x="T0" y="T1"/>
                  </a:cxn>
                  <a:cxn ang="0">
                    <a:pos x="T2" y="T3"/>
                  </a:cxn>
                  <a:cxn ang="0">
                    <a:pos x="T4" y="T5"/>
                  </a:cxn>
                </a:cxnLst>
                <a:rect l="0" t="0" r="r" b="b"/>
                <a:pathLst>
                  <a:path w="2" h="11">
                    <a:moveTo>
                      <a:pt x="0" y="11"/>
                    </a:moveTo>
                    <a:cubicBezTo>
                      <a:pt x="1" y="7"/>
                      <a:pt x="2" y="3"/>
                      <a:pt x="2" y="0"/>
                    </a:cubicBezTo>
                    <a:cubicBezTo>
                      <a:pt x="2" y="2"/>
                      <a:pt x="1" y="6"/>
                      <a:pt x="0" y="1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761"/>
              <p:cNvSpPr>
                <a:spLocks/>
              </p:cNvSpPr>
              <p:nvPr/>
            </p:nvSpPr>
            <p:spPr bwMode="auto">
              <a:xfrm>
                <a:off x="3035" y="1408"/>
                <a:ext cx="2" cy="3"/>
              </a:xfrm>
              <a:custGeom>
                <a:avLst/>
                <a:gdLst>
                  <a:gd name="T0" fmla="*/ 1 w 8"/>
                  <a:gd name="T1" fmla="*/ 7 h 10"/>
                  <a:gd name="T2" fmla="*/ 0 w 8"/>
                  <a:gd name="T3" fmla="*/ 10 h 10"/>
                  <a:gd name="T4" fmla="*/ 3 w 8"/>
                  <a:gd name="T5" fmla="*/ 6 h 10"/>
                  <a:gd name="T6" fmla="*/ 8 w 8"/>
                  <a:gd name="T7" fmla="*/ 1 h 10"/>
                  <a:gd name="T8" fmla="*/ 7 w 8"/>
                  <a:gd name="T9" fmla="*/ 0 h 10"/>
                  <a:gd name="T10" fmla="*/ 6 w 8"/>
                  <a:gd name="T11" fmla="*/ 1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1" y="8"/>
                      <a:pt x="1" y="9"/>
                      <a:pt x="0" y="10"/>
                    </a:cubicBezTo>
                    <a:cubicBezTo>
                      <a:pt x="3" y="6"/>
                      <a:pt x="3" y="6"/>
                      <a:pt x="3" y="6"/>
                    </a:cubicBezTo>
                    <a:cubicBezTo>
                      <a:pt x="8" y="1"/>
                      <a:pt x="8" y="1"/>
                      <a:pt x="8" y="1"/>
                    </a:cubicBezTo>
                    <a:cubicBezTo>
                      <a:pt x="8" y="1"/>
                      <a:pt x="7" y="0"/>
                      <a:pt x="7" y="0"/>
                    </a:cubicBezTo>
                    <a:cubicBezTo>
                      <a:pt x="6" y="1"/>
                      <a:pt x="6" y="1"/>
                      <a:pt x="6" y="1"/>
                    </a:cubicBezTo>
                    <a:lnTo>
                      <a:pt x="1" y="7"/>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762"/>
              <p:cNvSpPr>
                <a:spLocks/>
              </p:cNvSpPr>
              <p:nvPr/>
            </p:nvSpPr>
            <p:spPr bwMode="auto">
              <a:xfrm>
                <a:off x="2903" y="1484"/>
                <a:ext cx="15" cy="17"/>
              </a:xfrm>
              <a:custGeom>
                <a:avLst/>
                <a:gdLst>
                  <a:gd name="T0" fmla="*/ 45 w 45"/>
                  <a:gd name="T1" fmla="*/ 0 h 51"/>
                  <a:gd name="T2" fmla="*/ 14 w 45"/>
                  <a:gd name="T3" fmla="*/ 5 h 51"/>
                  <a:gd name="T4" fmla="*/ 0 w 45"/>
                  <a:gd name="T5" fmla="*/ 28 h 51"/>
                  <a:gd name="T6" fmla="*/ 14 w 45"/>
                  <a:gd name="T7" fmla="*/ 51 h 51"/>
                  <a:gd name="T8" fmla="*/ 19 w 45"/>
                  <a:gd name="T9" fmla="*/ 43 h 51"/>
                  <a:gd name="T10" fmla="*/ 45 w 45"/>
                  <a:gd name="T11" fmla="*/ 0 h 51"/>
                </a:gdLst>
                <a:ahLst/>
                <a:cxnLst>
                  <a:cxn ang="0">
                    <a:pos x="T0" y="T1"/>
                  </a:cxn>
                  <a:cxn ang="0">
                    <a:pos x="T2" y="T3"/>
                  </a:cxn>
                  <a:cxn ang="0">
                    <a:pos x="T4" y="T5"/>
                  </a:cxn>
                  <a:cxn ang="0">
                    <a:pos x="T6" y="T7"/>
                  </a:cxn>
                  <a:cxn ang="0">
                    <a:pos x="T8" y="T9"/>
                  </a:cxn>
                  <a:cxn ang="0">
                    <a:pos x="T10" y="T11"/>
                  </a:cxn>
                </a:cxnLst>
                <a:rect l="0" t="0" r="r" b="b"/>
                <a:pathLst>
                  <a:path w="45" h="51">
                    <a:moveTo>
                      <a:pt x="45" y="0"/>
                    </a:moveTo>
                    <a:cubicBezTo>
                      <a:pt x="33" y="3"/>
                      <a:pt x="22" y="5"/>
                      <a:pt x="14" y="5"/>
                    </a:cubicBezTo>
                    <a:cubicBezTo>
                      <a:pt x="10" y="13"/>
                      <a:pt x="5" y="20"/>
                      <a:pt x="0" y="28"/>
                    </a:cubicBezTo>
                    <a:cubicBezTo>
                      <a:pt x="4" y="35"/>
                      <a:pt x="9" y="44"/>
                      <a:pt x="14" y="51"/>
                    </a:cubicBezTo>
                    <a:cubicBezTo>
                      <a:pt x="16" y="48"/>
                      <a:pt x="17" y="46"/>
                      <a:pt x="19" y="43"/>
                    </a:cubicBezTo>
                    <a:cubicBezTo>
                      <a:pt x="28" y="29"/>
                      <a:pt x="36" y="14"/>
                      <a:pt x="45"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763"/>
              <p:cNvSpPr>
                <a:spLocks/>
              </p:cNvSpPr>
              <p:nvPr/>
            </p:nvSpPr>
            <p:spPr bwMode="auto">
              <a:xfrm>
                <a:off x="2900" y="1379"/>
                <a:ext cx="0" cy="0"/>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1" y="1"/>
                      <a:pt x="1" y="0"/>
                    </a:cubicBezTo>
                    <a:cubicBezTo>
                      <a:pt x="0" y="1"/>
                      <a:pt x="0" y="1"/>
                      <a:pt x="0"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764"/>
              <p:cNvSpPr>
                <a:spLocks/>
              </p:cNvSpPr>
              <p:nvPr/>
            </p:nvSpPr>
            <p:spPr bwMode="auto">
              <a:xfrm>
                <a:off x="2919" y="1522"/>
                <a:ext cx="1" cy="0"/>
              </a:xfrm>
              <a:custGeom>
                <a:avLst/>
                <a:gdLst>
                  <a:gd name="T0" fmla="*/ 0 w 1"/>
                  <a:gd name="T1" fmla="*/ 0 w 1"/>
                  <a:gd name="T2" fmla="*/ 0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1" y="0"/>
                      <a:pt x="1" y="0"/>
                    </a:cubicBezTo>
                    <a:cubicBezTo>
                      <a:pt x="1" y="0"/>
                      <a:pt x="1"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765"/>
              <p:cNvSpPr>
                <a:spLocks noEditPoints="1"/>
              </p:cNvSpPr>
              <p:nvPr/>
            </p:nvSpPr>
            <p:spPr bwMode="auto">
              <a:xfrm>
                <a:off x="2958" y="1393"/>
                <a:ext cx="64" cy="66"/>
              </a:xfrm>
              <a:custGeom>
                <a:avLst/>
                <a:gdLst>
                  <a:gd name="T0" fmla="*/ 143 w 189"/>
                  <a:gd name="T1" fmla="*/ 19 h 196"/>
                  <a:gd name="T2" fmla="*/ 70 w 189"/>
                  <a:gd name="T3" fmla="*/ 91 h 196"/>
                  <a:gd name="T4" fmla="*/ 77 w 189"/>
                  <a:gd name="T5" fmla="*/ 84 h 196"/>
                  <a:gd name="T6" fmla="*/ 6 w 189"/>
                  <a:gd name="T7" fmla="*/ 159 h 196"/>
                  <a:gd name="T8" fmla="*/ 6 w 189"/>
                  <a:gd name="T9" fmla="*/ 160 h 196"/>
                  <a:gd name="T10" fmla="*/ 0 w 189"/>
                  <a:gd name="T11" fmla="*/ 167 h 196"/>
                  <a:gd name="T12" fmla="*/ 19 w 189"/>
                  <a:gd name="T13" fmla="*/ 174 h 196"/>
                  <a:gd name="T14" fmla="*/ 21 w 189"/>
                  <a:gd name="T15" fmla="*/ 171 h 196"/>
                  <a:gd name="T16" fmla="*/ 39 w 189"/>
                  <a:gd name="T17" fmla="*/ 151 h 196"/>
                  <a:gd name="T18" fmla="*/ 90 w 189"/>
                  <a:gd name="T19" fmla="*/ 98 h 196"/>
                  <a:gd name="T20" fmla="*/ 73 w 189"/>
                  <a:gd name="T21" fmla="*/ 116 h 196"/>
                  <a:gd name="T22" fmla="*/ 105 w 189"/>
                  <a:gd name="T23" fmla="*/ 83 h 196"/>
                  <a:gd name="T24" fmla="*/ 56 w 189"/>
                  <a:gd name="T25" fmla="*/ 159 h 196"/>
                  <a:gd name="T26" fmla="*/ 61 w 189"/>
                  <a:gd name="T27" fmla="*/ 150 h 196"/>
                  <a:gd name="T28" fmla="*/ 40 w 189"/>
                  <a:gd name="T29" fmla="*/ 185 h 196"/>
                  <a:gd name="T30" fmla="*/ 40 w 189"/>
                  <a:gd name="T31" fmla="*/ 185 h 196"/>
                  <a:gd name="T32" fmla="*/ 53 w 189"/>
                  <a:gd name="T33" fmla="*/ 168 h 196"/>
                  <a:gd name="T34" fmla="*/ 41 w 189"/>
                  <a:gd name="T35" fmla="*/ 185 h 196"/>
                  <a:gd name="T36" fmla="*/ 54 w 189"/>
                  <a:gd name="T37" fmla="*/ 196 h 196"/>
                  <a:gd name="T38" fmla="*/ 86 w 189"/>
                  <a:gd name="T39" fmla="*/ 144 h 196"/>
                  <a:gd name="T40" fmla="*/ 84 w 189"/>
                  <a:gd name="T41" fmla="*/ 149 h 196"/>
                  <a:gd name="T42" fmla="*/ 109 w 189"/>
                  <a:gd name="T43" fmla="*/ 110 h 196"/>
                  <a:gd name="T44" fmla="*/ 103 w 189"/>
                  <a:gd name="T45" fmla="*/ 120 h 196"/>
                  <a:gd name="T46" fmla="*/ 145 w 189"/>
                  <a:gd name="T47" fmla="*/ 57 h 196"/>
                  <a:gd name="T48" fmla="*/ 145 w 189"/>
                  <a:gd name="T49" fmla="*/ 58 h 196"/>
                  <a:gd name="T50" fmla="*/ 171 w 189"/>
                  <a:gd name="T51" fmla="*/ 25 h 196"/>
                  <a:gd name="T52" fmla="*/ 178 w 189"/>
                  <a:gd name="T53" fmla="*/ 15 h 196"/>
                  <a:gd name="T54" fmla="*/ 177 w 189"/>
                  <a:gd name="T55" fmla="*/ 8 h 196"/>
                  <a:gd name="T56" fmla="*/ 172 w 189"/>
                  <a:gd name="T57" fmla="*/ 5 h 196"/>
                  <a:gd name="T58" fmla="*/ 177 w 189"/>
                  <a:gd name="T59" fmla="*/ 11 h 196"/>
                  <a:gd name="T60" fmla="*/ 176 w 189"/>
                  <a:gd name="T61" fmla="*/ 12 h 196"/>
                  <a:gd name="T62" fmla="*/ 172 w 189"/>
                  <a:gd name="T63" fmla="*/ 5 h 196"/>
                  <a:gd name="T64" fmla="*/ 165 w 189"/>
                  <a:gd name="T65" fmla="*/ 1 h 196"/>
                  <a:gd name="T66" fmla="*/ 164 w 189"/>
                  <a:gd name="T67" fmla="*/ 2 h 196"/>
                  <a:gd name="T68" fmla="*/ 164 w 189"/>
                  <a:gd name="T69" fmla="*/ 3 h 196"/>
                  <a:gd name="T70" fmla="*/ 164 w 189"/>
                  <a:gd name="T71" fmla="*/ 1 h 196"/>
                  <a:gd name="T72" fmla="*/ 163 w 189"/>
                  <a:gd name="T73" fmla="*/ 0 h 196"/>
                  <a:gd name="T74" fmla="*/ 162 w 189"/>
                  <a:gd name="T75" fmla="*/ 0 h 196"/>
                  <a:gd name="T76" fmla="*/ 161 w 189"/>
                  <a:gd name="T77" fmla="*/ 1 h 196"/>
                  <a:gd name="T78" fmla="*/ 143 w 189"/>
                  <a:gd name="T79" fmla="*/ 19 h 196"/>
                  <a:gd name="T80" fmla="*/ 133 w 189"/>
                  <a:gd name="T81" fmla="*/ 43 h 196"/>
                  <a:gd name="T82" fmla="*/ 128 w 189"/>
                  <a:gd name="T83" fmla="*/ 49 h 196"/>
                  <a:gd name="T84" fmla="*/ 133 w 189"/>
                  <a:gd name="T85" fmla="*/ 43 h 196"/>
                  <a:gd name="T86" fmla="*/ 169 w 189"/>
                  <a:gd name="T87" fmla="*/ 20 h 196"/>
                  <a:gd name="T88" fmla="*/ 169 w 189"/>
                  <a:gd name="T89" fmla="*/ 19 h 196"/>
                  <a:gd name="T90" fmla="*/ 171 w 189"/>
                  <a:gd name="T91" fmla="*/ 16 h 196"/>
                  <a:gd name="T92" fmla="*/ 173 w 189"/>
                  <a:gd name="T93" fmla="*/ 16 h 196"/>
                  <a:gd name="T94" fmla="*/ 169 w 189"/>
                  <a:gd name="T95" fmla="*/ 2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9" h="196">
                    <a:moveTo>
                      <a:pt x="143" y="19"/>
                    </a:moveTo>
                    <a:cubicBezTo>
                      <a:pt x="119" y="43"/>
                      <a:pt x="93" y="68"/>
                      <a:pt x="70" y="91"/>
                    </a:cubicBezTo>
                    <a:cubicBezTo>
                      <a:pt x="77" y="84"/>
                      <a:pt x="77" y="84"/>
                      <a:pt x="77" y="84"/>
                    </a:cubicBezTo>
                    <a:cubicBezTo>
                      <a:pt x="34" y="128"/>
                      <a:pt x="29" y="132"/>
                      <a:pt x="6" y="159"/>
                    </a:cubicBezTo>
                    <a:cubicBezTo>
                      <a:pt x="6" y="160"/>
                      <a:pt x="6" y="160"/>
                      <a:pt x="6" y="160"/>
                    </a:cubicBezTo>
                    <a:cubicBezTo>
                      <a:pt x="4" y="162"/>
                      <a:pt x="2" y="164"/>
                      <a:pt x="0" y="167"/>
                    </a:cubicBezTo>
                    <a:cubicBezTo>
                      <a:pt x="7" y="169"/>
                      <a:pt x="14" y="171"/>
                      <a:pt x="19" y="174"/>
                    </a:cubicBezTo>
                    <a:cubicBezTo>
                      <a:pt x="21" y="171"/>
                      <a:pt x="21" y="171"/>
                      <a:pt x="21" y="171"/>
                    </a:cubicBezTo>
                    <a:cubicBezTo>
                      <a:pt x="42" y="146"/>
                      <a:pt x="39" y="150"/>
                      <a:pt x="39" y="151"/>
                    </a:cubicBezTo>
                    <a:cubicBezTo>
                      <a:pt x="63" y="125"/>
                      <a:pt x="58" y="129"/>
                      <a:pt x="90" y="98"/>
                    </a:cubicBezTo>
                    <a:cubicBezTo>
                      <a:pt x="73" y="116"/>
                      <a:pt x="73" y="116"/>
                      <a:pt x="73" y="116"/>
                    </a:cubicBezTo>
                    <a:cubicBezTo>
                      <a:pt x="85" y="103"/>
                      <a:pt x="94" y="94"/>
                      <a:pt x="105" y="83"/>
                    </a:cubicBezTo>
                    <a:cubicBezTo>
                      <a:pt x="90" y="106"/>
                      <a:pt x="73" y="131"/>
                      <a:pt x="56" y="159"/>
                    </a:cubicBezTo>
                    <a:cubicBezTo>
                      <a:pt x="61" y="150"/>
                      <a:pt x="61" y="150"/>
                      <a:pt x="61" y="150"/>
                    </a:cubicBezTo>
                    <a:cubicBezTo>
                      <a:pt x="51" y="166"/>
                      <a:pt x="46" y="176"/>
                      <a:pt x="40" y="185"/>
                    </a:cubicBezTo>
                    <a:cubicBezTo>
                      <a:pt x="40" y="185"/>
                      <a:pt x="40" y="185"/>
                      <a:pt x="40" y="185"/>
                    </a:cubicBezTo>
                    <a:cubicBezTo>
                      <a:pt x="54" y="164"/>
                      <a:pt x="51" y="170"/>
                      <a:pt x="53" y="168"/>
                    </a:cubicBezTo>
                    <a:cubicBezTo>
                      <a:pt x="48" y="174"/>
                      <a:pt x="45" y="180"/>
                      <a:pt x="41" y="185"/>
                    </a:cubicBezTo>
                    <a:cubicBezTo>
                      <a:pt x="46" y="189"/>
                      <a:pt x="50" y="192"/>
                      <a:pt x="54" y="196"/>
                    </a:cubicBezTo>
                    <a:cubicBezTo>
                      <a:pt x="65" y="179"/>
                      <a:pt x="76" y="163"/>
                      <a:pt x="86" y="144"/>
                    </a:cubicBezTo>
                    <a:cubicBezTo>
                      <a:pt x="89" y="141"/>
                      <a:pt x="89" y="141"/>
                      <a:pt x="84" y="149"/>
                    </a:cubicBezTo>
                    <a:cubicBezTo>
                      <a:pt x="109" y="110"/>
                      <a:pt x="109" y="110"/>
                      <a:pt x="109" y="110"/>
                    </a:cubicBezTo>
                    <a:cubicBezTo>
                      <a:pt x="103" y="120"/>
                      <a:pt x="103" y="120"/>
                      <a:pt x="103" y="120"/>
                    </a:cubicBezTo>
                    <a:cubicBezTo>
                      <a:pt x="145" y="57"/>
                      <a:pt x="145" y="57"/>
                      <a:pt x="145" y="57"/>
                    </a:cubicBezTo>
                    <a:cubicBezTo>
                      <a:pt x="145" y="58"/>
                      <a:pt x="145" y="58"/>
                      <a:pt x="145" y="58"/>
                    </a:cubicBezTo>
                    <a:cubicBezTo>
                      <a:pt x="153" y="48"/>
                      <a:pt x="161" y="37"/>
                      <a:pt x="171" y="25"/>
                    </a:cubicBezTo>
                    <a:cubicBezTo>
                      <a:pt x="178" y="15"/>
                      <a:pt x="178" y="15"/>
                      <a:pt x="178" y="15"/>
                    </a:cubicBezTo>
                    <a:cubicBezTo>
                      <a:pt x="173" y="9"/>
                      <a:pt x="189" y="20"/>
                      <a:pt x="177" y="8"/>
                    </a:cubicBezTo>
                    <a:cubicBezTo>
                      <a:pt x="175" y="7"/>
                      <a:pt x="174" y="6"/>
                      <a:pt x="172" y="5"/>
                    </a:cubicBezTo>
                    <a:cubicBezTo>
                      <a:pt x="174" y="7"/>
                      <a:pt x="175" y="9"/>
                      <a:pt x="177" y="11"/>
                    </a:cubicBezTo>
                    <a:cubicBezTo>
                      <a:pt x="176" y="12"/>
                      <a:pt x="176" y="12"/>
                      <a:pt x="176" y="12"/>
                    </a:cubicBezTo>
                    <a:cubicBezTo>
                      <a:pt x="176" y="11"/>
                      <a:pt x="175" y="8"/>
                      <a:pt x="172" y="5"/>
                    </a:cubicBezTo>
                    <a:cubicBezTo>
                      <a:pt x="170" y="4"/>
                      <a:pt x="167" y="2"/>
                      <a:pt x="165" y="1"/>
                    </a:cubicBezTo>
                    <a:cubicBezTo>
                      <a:pt x="165" y="1"/>
                      <a:pt x="164" y="2"/>
                      <a:pt x="164" y="2"/>
                    </a:cubicBezTo>
                    <a:cubicBezTo>
                      <a:pt x="164" y="3"/>
                      <a:pt x="164" y="3"/>
                      <a:pt x="164" y="3"/>
                    </a:cubicBezTo>
                    <a:cubicBezTo>
                      <a:pt x="164" y="2"/>
                      <a:pt x="164" y="1"/>
                      <a:pt x="164" y="1"/>
                    </a:cubicBezTo>
                    <a:cubicBezTo>
                      <a:pt x="164" y="1"/>
                      <a:pt x="163" y="0"/>
                      <a:pt x="163" y="0"/>
                    </a:cubicBezTo>
                    <a:cubicBezTo>
                      <a:pt x="163" y="0"/>
                      <a:pt x="163" y="0"/>
                      <a:pt x="162" y="0"/>
                    </a:cubicBezTo>
                    <a:cubicBezTo>
                      <a:pt x="161" y="1"/>
                      <a:pt x="161" y="1"/>
                      <a:pt x="161" y="1"/>
                    </a:cubicBezTo>
                    <a:lnTo>
                      <a:pt x="143" y="19"/>
                    </a:lnTo>
                    <a:close/>
                    <a:moveTo>
                      <a:pt x="133" y="43"/>
                    </a:moveTo>
                    <a:cubicBezTo>
                      <a:pt x="128" y="49"/>
                      <a:pt x="128" y="49"/>
                      <a:pt x="128" y="49"/>
                    </a:cubicBezTo>
                    <a:cubicBezTo>
                      <a:pt x="129" y="48"/>
                      <a:pt x="130" y="47"/>
                      <a:pt x="133" y="43"/>
                    </a:cubicBezTo>
                    <a:close/>
                    <a:moveTo>
                      <a:pt x="169" y="20"/>
                    </a:moveTo>
                    <a:cubicBezTo>
                      <a:pt x="169" y="20"/>
                      <a:pt x="169" y="19"/>
                      <a:pt x="169" y="19"/>
                    </a:cubicBezTo>
                    <a:cubicBezTo>
                      <a:pt x="171" y="16"/>
                      <a:pt x="171" y="16"/>
                      <a:pt x="171" y="16"/>
                    </a:cubicBezTo>
                    <a:cubicBezTo>
                      <a:pt x="171" y="16"/>
                      <a:pt x="172" y="16"/>
                      <a:pt x="173" y="16"/>
                    </a:cubicBezTo>
                    <a:lnTo>
                      <a:pt x="169" y="2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766"/>
              <p:cNvSpPr>
                <a:spLocks/>
              </p:cNvSpPr>
              <p:nvPr/>
            </p:nvSpPr>
            <p:spPr bwMode="auto">
              <a:xfrm>
                <a:off x="2922" y="1379"/>
                <a:ext cx="70" cy="91"/>
              </a:xfrm>
              <a:custGeom>
                <a:avLst/>
                <a:gdLst>
                  <a:gd name="T0" fmla="*/ 181 w 207"/>
                  <a:gd name="T1" fmla="*/ 1 h 268"/>
                  <a:gd name="T2" fmla="*/ 177 w 207"/>
                  <a:gd name="T3" fmla="*/ 8 h 268"/>
                  <a:gd name="T4" fmla="*/ 174 w 207"/>
                  <a:gd name="T5" fmla="*/ 12 h 268"/>
                  <a:gd name="T6" fmla="*/ 171 w 207"/>
                  <a:gd name="T7" fmla="*/ 13 h 268"/>
                  <a:gd name="T8" fmla="*/ 0 w 207"/>
                  <a:gd name="T9" fmla="*/ 244 h 268"/>
                  <a:gd name="T10" fmla="*/ 25 w 207"/>
                  <a:gd name="T11" fmla="*/ 250 h 268"/>
                  <a:gd name="T12" fmla="*/ 29 w 207"/>
                  <a:gd name="T13" fmla="*/ 243 h 268"/>
                  <a:gd name="T14" fmla="*/ 102 w 207"/>
                  <a:gd name="T15" fmla="*/ 128 h 268"/>
                  <a:gd name="T16" fmla="*/ 107 w 207"/>
                  <a:gd name="T17" fmla="*/ 124 h 268"/>
                  <a:gd name="T18" fmla="*/ 109 w 207"/>
                  <a:gd name="T19" fmla="*/ 121 h 268"/>
                  <a:gd name="T20" fmla="*/ 92 w 207"/>
                  <a:gd name="T21" fmla="*/ 150 h 268"/>
                  <a:gd name="T22" fmla="*/ 97 w 207"/>
                  <a:gd name="T23" fmla="*/ 140 h 268"/>
                  <a:gd name="T24" fmla="*/ 32 w 207"/>
                  <a:gd name="T25" fmla="*/ 252 h 268"/>
                  <a:gd name="T26" fmla="*/ 50 w 207"/>
                  <a:gd name="T27" fmla="*/ 268 h 268"/>
                  <a:gd name="T28" fmla="*/ 60 w 207"/>
                  <a:gd name="T29" fmla="*/ 249 h 268"/>
                  <a:gd name="T30" fmla="*/ 73 w 207"/>
                  <a:gd name="T31" fmla="*/ 228 h 268"/>
                  <a:gd name="T32" fmla="*/ 72 w 207"/>
                  <a:gd name="T33" fmla="*/ 213 h 268"/>
                  <a:gd name="T34" fmla="*/ 87 w 207"/>
                  <a:gd name="T35" fmla="*/ 205 h 268"/>
                  <a:gd name="T36" fmla="*/ 93 w 207"/>
                  <a:gd name="T37" fmla="*/ 196 h 268"/>
                  <a:gd name="T38" fmla="*/ 185 w 207"/>
                  <a:gd name="T39" fmla="*/ 39 h 268"/>
                  <a:gd name="T40" fmla="*/ 194 w 207"/>
                  <a:gd name="T41" fmla="*/ 25 h 268"/>
                  <a:gd name="T42" fmla="*/ 196 w 207"/>
                  <a:gd name="T43" fmla="*/ 21 h 268"/>
                  <a:gd name="T44" fmla="*/ 201 w 207"/>
                  <a:gd name="T45" fmla="*/ 17 h 268"/>
                  <a:gd name="T46" fmla="*/ 202 w 207"/>
                  <a:gd name="T47" fmla="*/ 16 h 268"/>
                  <a:gd name="T48" fmla="*/ 200 w 207"/>
                  <a:gd name="T49" fmla="*/ 15 h 268"/>
                  <a:gd name="T50" fmla="*/ 200 w 207"/>
                  <a:gd name="T51" fmla="*/ 15 h 268"/>
                  <a:gd name="T52" fmla="*/ 200 w 207"/>
                  <a:gd name="T53" fmla="*/ 15 h 268"/>
                  <a:gd name="T54" fmla="*/ 201 w 207"/>
                  <a:gd name="T55" fmla="*/ 13 h 268"/>
                  <a:gd name="T56" fmla="*/ 189 w 207"/>
                  <a:gd name="T57" fmla="*/ 4 h 268"/>
                  <a:gd name="T58" fmla="*/ 181 w 207"/>
                  <a:gd name="T59" fmla="*/ 0 h 268"/>
                  <a:gd name="T60" fmla="*/ 181 w 207"/>
                  <a:gd name="T61" fmla="*/ 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7" h="268">
                    <a:moveTo>
                      <a:pt x="181" y="1"/>
                    </a:moveTo>
                    <a:cubicBezTo>
                      <a:pt x="179" y="2"/>
                      <a:pt x="178" y="5"/>
                      <a:pt x="177" y="8"/>
                    </a:cubicBezTo>
                    <a:cubicBezTo>
                      <a:pt x="174" y="12"/>
                      <a:pt x="174" y="12"/>
                      <a:pt x="174" y="12"/>
                    </a:cubicBezTo>
                    <a:cubicBezTo>
                      <a:pt x="174" y="12"/>
                      <a:pt x="173" y="13"/>
                      <a:pt x="171" y="13"/>
                    </a:cubicBezTo>
                    <a:cubicBezTo>
                      <a:pt x="107" y="76"/>
                      <a:pt x="51" y="161"/>
                      <a:pt x="0" y="244"/>
                    </a:cubicBezTo>
                    <a:cubicBezTo>
                      <a:pt x="8" y="245"/>
                      <a:pt x="17" y="247"/>
                      <a:pt x="25" y="250"/>
                    </a:cubicBezTo>
                    <a:cubicBezTo>
                      <a:pt x="26" y="247"/>
                      <a:pt x="28" y="245"/>
                      <a:pt x="29" y="243"/>
                    </a:cubicBezTo>
                    <a:cubicBezTo>
                      <a:pt x="46" y="212"/>
                      <a:pt x="73" y="169"/>
                      <a:pt x="102" y="128"/>
                    </a:cubicBezTo>
                    <a:cubicBezTo>
                      <a:pt x="107" y="124"/>
                      <a:pt x="107" y="124"/>
                      <a:pt x="107" y="124"/>
                    </a:cubicBezTo>
                    <a:cubicBezTo>
                      <a:pt x="109" y="121"/>
                      <a:pt x="109" y="121"/>
                      <a:pt x="109" y="121"/>
                    </a:cubicBezTo>
                    <a:cubicBezTo>
                      <a:pt x="106" y="127"/>
                      <a:pt x="103" y="132"/>
                      <a:pt x="92" y="150"/>
                    </a:cubicBezTo>
                    <a:cubicBezTo>
                      <a:pt x="88" y="157"/>
                      <a:pt x="99" y="138"/>
                      <a:pt x="97" y="140"/>
                    </a:cubicBezTo>
                    <a:cubicBezTo>
                      <a:pt x="67" y="193"/>
                      <a:pt x="49" y="223"/>
                      <a:pt x="32" y="252"/>
                    </a:cubicBezTo>
                    <a:cubicBezTo>
                      <a:pt x="41" y="256"/>
                      <a:pt x="48" y="261"/>
                      <a:pt x="50" y="268"/>
                    </a:cubicBezTo>
                    <a:cubicBezTo>
                      <a:pt x="53" y="262"/>
                      <a:pt x="57" y="256"/>
                      <a:pt x="60" y="249"/>
                    </a:cubicBezTo>
                    <a:cubicBezTo>
                      <a:pt x="64" y="243"/>
                      <a:pt x="69" y="236"/>
                      <a:pt x="73" y="228"/>
                    </a:cubicBezTo>
                    <a:cubicBezTo>
                      <a:pt x="70" y="224"/>
                      <a:pt x="69" y="219"/>
                      <a:pt x="72" y="213"/>
                    </a:cubicBezTo>
                    <a:cubicBezTo>
                      <a:pt x="75" y="208"/>
                      <a:pt x="80" y="206"/>
                      <a:pt x="87" y="205"/>
                    </a:cubicBezTo>
                    <a:cubicBezTo>
                      <a:pt x="90" y="199"/>
                      <a:pt x="93" y="195"/>
                      <a:pt x="93" y="196"/>
                    </a:cubicBezTo>
                    <a:cubicBezTo>
                      <a:pt x="125" y="138"/>
                      <a:pt x="151" y="94"/>
                      <a:pt x="185" y="39"/>
                    </a:cubicBezTo>
                    <a:cubicBezTo>
                      <a:pt x="188" y="35"/>
                      <a:pt x="190" y="32"/>
                      <a:pt x="194" y="25"/>
                    </a:cubicBezTo>
                    <a:cubicBezTo>
                      <a:pt x="195" y="24"/>
                      <a:pt x="195" y="23"/>
                      <a:pt x="196" y="21"/>
                    </a:cubicBezTo>
                    <a:cubicBezTo>
                      <a:pt x="201" y="17"/>
                      <a:pt x="201" y="17"/>
                      <a:pt x="201" y="17"/>
                    </a:cubicBezTo>
                    <a:cubicBezTo>
                      <a:pt x="202" y="16"/>
                      <a:pt x="202" y="16"/>
                      <a:pt x="202" y="16"/>
                    </a:cubicBezTo>
                    <a:cubicBezTo>
                      <a:pt x="201" y="15"/>
                      <a:pt x="200" y="15"/>
                      <a:pt x="200" y="15"/>
                    </a:cubicBezTo>
                    <a:cubicBezTo>
                      <a:pt x="200" y="15"/>
                      <a:pt x="200" y="15"/>
                      <a:pt x="200" y="15"/>
                    </a:cubicBezTo>
                    <a:cubicBezTo>
                      <a:pt x="201" y="16"/>
                      <a:pt x="207" y="21"/>
                      <a:pt x="200" y="15"/>
                    </a:cubicBezTo>
                    <a:cubicBezTo>
                      <a:pt x="200" y="14"/>
                      <a:pt x="201" y="14"/>
                      <a:pt x="201" y="13"/>
                    </a:cubicBezTo>
                    <a:cubicBezTo>
                      <a:pt x="196" y="9"/>
                      <a:pt x="192" y="6"/>
                      <a:pt x="189" y="4"/>
                    </a:cubicBezTo>
                    <a:cubicBezTo>
                      <a:pt x="186" y="3"/>
                      <a:pt x="184" y="1"/>
                      <a:pt x="181" y="0"/>
                    </a:cubicBezTo>
                    <a:cubicBezTo>
                      <a:pt x="181" y="1"/>
                      <a:pt x="181" y="1"/>
                      <a:pt x="181"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767"/>
              <p:cNvSpPr>
                <a:spLocks/>
              </p:cNvSpPr>
              <p:nvPr/>
            </p:nvSpPr>
            <p:spPr bwMode="auto">
              <a:xfrm>
                <a:off x="2830" y="1419"/>
                <a:ext cx="31" cy="33"/>
              </a:xfrm>
              <a:custGeom>
                <a:avLst/>
                <a:gdLst>
                  <a:gd name="T0" fmla="*/ 69 w 92"/>
                  <a:gd name="T1" fmla="*/ 26 h 99"/>
                  <a:gd name="T2" fmla="*/ 77 w 92"/>
                  <a:gd name="T3" fmla="*/ 18 h 99"/>
                  <a:gd name="T4" fmla="*/ 81 w 92"/>
                  <a:gd name="T5" fmla="*/ 14 h 99"/>
                  <a:gd name="T6" fmla="*/ 77 w 92"/>
                  <a:gd name="T7" fmla="*/ 11 h 99"/>
                  <a:gd name="T8" fmla="*/ 68 w 92"/>
                  <a:gd name="T9" fmla="*/ 0 h 99"/>
                  <a:gd name="T10" fmla="*/ 66 w 92"/>
                  <a:gd name="T11" fmla="*/ 3 h 99"/>
                  <a:gd name="T12" fmla="*/ 65 w 92"/>
                  <a:gd name="T13" fmla="*/ 2 h 99"/>
                  <a:gd name="T14" fmla="*/ 57 w 92"/>
                  <a:gd name="T15" fmla="*/ 9 h 99"/>
                  <a:gd name="T16" fmla="*/ 54 w 92"/>
                  <a:gd name="T17" fmla="*/ 14 h 99"/>
                  <a:gd name="T18" fmla="*/ 43 w 92"/>
                  <a:gd name="T19" fmla="*/ 27 h 99"/>
                  <a:gd name="T20" fmla="*/ 18 w 92"/>
                  <a:gd name="T21" fmla="*/ 64 h 99"/>
                  <a:gd name="T22" fmla="*/ 11 w 92"/>
                  <a:gd name="T23" fmla="*/ 61 h 99"/>
                  <a:gd name="T24" fmla="*/ 4 w 92"/>
                  <a:gd name="T25" fmla="*/ 92 h 99"/>
                  <a:gd name="T26" fmla="*/ 23 w 92"/>
                  <a:gd name="T27" fmla="*/ 99 h 99"/>
                  <a:gd name="T28" fmla="*/ 52 w 92"/>
                  <a:gd name="T29" fmla="*/ 57 h 99"/>
                  <a:gd name="T30" fmla="*/ 69 w 92"/>
                  <a:gd name="T31" fmla="*/ 2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99">
                    <a:moveTo>
                      <a:pt x="69" y="26"/>
                    </a:moveTo>
                    <a:cubicBezTo>
                      <a:pt x="72" y="24"/>
                      <a:pt x="74" y="21"/>
                      <a:pt x="77" y="18"/>
                    </a:cubicBezTo>
                    <a:cubicBezTo>
                      <a:pt x="81" y="14"/>
                      <a:pt x="81" y="14"/>
                      <a:pt x="81" y="14"/>
                    </a:cubicBezTo>
                    <a:cubicBezTo>
                      <a:pt x="74" y="9"/>
                      <a:pt x="92" y="21"/>
                      <a:pt x="77" y="11"/>
                    </a:cubicBezTo>
                    <a:cubicBezTo>
                      <a:pt x="79" y="10"/>
                      <a:pt x="79" y="7"/>
                      <a:pt x="68" y="0"/>
                    </a:cubicBezTo>
                    <a:cubicBezTo>
                      <a:pt x="66" y="3"/>
                      <a:pt x="66" y="3"/>
                      <a:pt x="66" y="3"/>
                    </a:cubicBezTo>
                    <a:cubicBezTo>
                      <a:pt x="65" y="3"/>
                      <a:pt x="65" y="2"/>
                      <a:pt x="65" y="2"/>
                    </a:cubicBezTo>
                    <a:cubicBezTo>
                      <a:pt x="62" y="4"/>
                      <a:pt x="59" y="7"/>
                      <a:pt x="57" y="9"/>
                    </a:cubicBezTo>
                    <a:cubicBezTo>
                      <a:pt x="54" y="14"/>
                      <a:pt x="54" y="14"/>
                      <a:pt x="54" y="14"/>
                    </a:cubicBezTo>
                    <a:cubicBezTo>
                      <a:pt x="50" y="18"/>
                      <a:pt x="47" y="22"/>
                      <a:pt x="43" y="27"/>
                    </a:cubicBezTo>
                    <a:cubicBezTo>
                      <a:pt x="34" y="38"/>
                      <a:pt x="26" y="51"/>
                      <a:pt x="18" y="64"/>
                    </a:cubicBezTo>
                    <a:cubicBezTo>
                      <a:pt x="16" y="63"/>
                      <a:pt x="13" y="62"/>
                      <a:pt x="11" y="61"/>
                    </a:cubicBezTo>
                    <a:cubicBezTo>
                      <a:pt x="5" y="71"/>
                      <a:pt x="0" y="83"/>
                      <a:pt x="4" y="92"/>
                    </a:cubicBezTo>
                    <a:cubicBezTo>
                      <a:pt x="4" y="91"/>
                      <a:pt x="13" y="95"/>
                      <a:pt x="23" y="99"/>
                    </a:cubicBezTo>
                    <a:cubicBezTo>
                      <a:pt x="33" y="85"/>
                      <a:pt x="43" y="71"/>
                      <a:pt x="52" y="57"/>
                    </a:cubicBezTo>
                    <a:cubicBezTo>
                      <a:pt x="58" y="47"/>
                      <a:pt x="64" y="37"/>
                      <a:pt x="69" y="2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768"/>
              <p:cNvSpPr>
                <a:spLocks noEditPoints="1"/>
              </p:cNvSpPr>
              <p:nvPr/>
            </p:nvSpPr>
            <p:spPr bwMode="auto">
              <a:xfrm>
                <a:off x="2841" y="1369"/>
                <a:ext cx="79" cy="130"/>
              </a:xfrm>
              <a:custGeom>
                <a:avLst/>
                <a:gdLst>
                  <a:gd name="T0" fmla="*/ 109 w 232"/>
                  <a:gd name="T1" fmla="*/ 228 h 383"/>
                  <a:gd name="T2" fmla="*/ 126 w 232"/>
                  <a:gd name="T3" fmla="*/ 198 h 383"/>
                  <a:gd name="T4" fmla="*/ 171 w 232"/>
                  <a:gd name="T5" fmla="*/ 109 h 383"/>
                  <a:gd name="T6" fmla="*/ 169 w 232"/>
                  <a:gd name="T7" fmla="*/ 113 h 383"/>
                  <a:gd name="T8" fmla="*/ 210 w 232"/>
                  <a:gd name="T9" fmla="*/ 24 h 383"/>
                  <a:gd name="T10" fmla="*/ 215 w 232"/>
                  <a:gd name="T11" fmla="*/ 11 h 383"/>
                  <a:gd name="T12" fmla="*/ 206 w 232"/>
                  <a:gd name="T13" fmla="*/ 0 h 383"/>
                  <a:gd name="T14" fmla="*/ 186 w 232"/>
                  <a:gd name="T15" fmla="*/ 12 h 383"/>
                  <a:gd name="T16" fmla="*/ 181 w 232"/>
                  <a:gd name="T17" fmla="*/ 19 h 383"/>
                  <a:gd name="T18" fmla="*/ 172 w 232"/>
                  <a:gd name="T19" fmla="*/ 31 h 383"/>
                  <a:gd name="T20" fmla="*/ 168 w 232"/>
                  <a:gd name="T21" fmla="*/ 38 h 383"/>
                  <a:gd name="T22" fmla="*/ 182 w 232"/>
                  <a:gd name="T23" fmla="*/ 78 h 383"/>
                  <a:gd name="T24" fmla="*/ 117 w 232"/>
                  <a:gd name="T25" fmla="*/ 145 h 383"/>
                  <a:gd name="T26" fmla="*/ 126 w 232"/>
                  <a:gd name="T27" fmla="*/ 124 h 383"/>
                  <a:gd name="T28" fmla="*/ 116 w 232"/>
                  <a:gd name="T29" fmla="*/ 121 h 383"/>
                  <a:gd name="T30" fmla="*/ 77 w 232"/>
                  <a:gd name="T31" fmla="*/ 188 h 383"/>
                  <a:gd name="T32" fmla="*/ 86 w 232"/>
                  <a:gd name="T33" fmla="*/ 167 h 383"/>
                  <a:gd name="T34" fmla="*/ 96 w 232"/>
                  <a:gd name="T35" fmla="*/ 141 h 383"/>
                  <a:gd name="T36" fmla="*/ 98 w 232"/>
                  <a:gd name="T37" fmla="*/ 138 h 383"/>
                  <a:gd name="T38" fmla="*/ 99 w 232"/>
                  <a:gd name="T39" fmla="*/ 137 h 383"/>
                  <a:gd name="T40" fmla="*/ 100 w 232"/>
                  <a:gd name="T41" fmla="*/ 136 h 383"/>
                  <a:gd name="T42" fmla="*/ 98 w 232"/>
                  <a:gd name="T43" fmla="*/ 135 h 383"/>
                  <a:gd name="T44" fmla="*/ 99 w 232"/>
                  <a:gd name="T45" fmla="*/ 131 h 383"/>
                  <a:gd name="T46" fmla="*/ 82 w 232"/>
                  <a:gd name="T47" fmla="*/ 128 h 383"/>
                  <a:gd name="T48" fmla="*/ 76 w 232"/>
                  <a:gd name="T49" fmla="*/ 124 h 383"/>
                  <a:gd name="T50" fmla="*/ 75 w 232"/>
                  <a:gd name="T51" fmla="*/ 124 h 383"/>
                  <a:gd name="T52" fmla="*/ 77 w 232"/>
                  <a:gd name="T53" fmla="*/ 125 h 383"/>
                  <a:gd name="T54" fmla="*/ 76 w 232"/>
                  <a:gd name="T55" fmla="*/ 128 h 383"/>
                  <a:gd name="T56" fmla="*/ 76 w 232"/>
                  <a:gd name="T57" fmla="*/ 129 h 383"/>
                  <a:gd name="T58" fmla="*/ 61 w 232"/>
                  <a:gd name="T59" fmla="*/ 153 h 383"/>
                  <a:gd name="T60" fmla="*/ 47 w 232"/>
                  <a:gd name="T61" fmla="*/ 174 h 383"/>
                  <a:gd name="T62" fmla="*/ 59 w 232"/>
                  <a:gd name="T63" fmla="*/ 156 h 383"/>
                  <a:gd name="T64" fmla="*/ 7 w 232"/>
                  <a:gd name="T65" fmla="*/ 254 h 383"/>
                  <a:gd name="T66" fmla="*/ 15 w 232"/>
                  <a:gd name="T67" fmla="*/ 258 h 383"/>
                  <a:gd name="T68" fmla="*/ 66 w 232"/>
                  <a:gd name="T69" fmla="*/ 160 h 383"/>
                  <a:gd name="T70" fmla="*/ 68 w 232"/>
                  <a:gd name="T71" fmla="*/ 197 h 383"/>
                  <a:gd name="T72" fmla="*/ 83 w 232"/>
                  <a:gd name="T73" fmla="*/ 225 h 383"/>
                  <a:gd name="T74" fmla="*/ 97 w 232"/>
                  <a:gd name="T75" fmla="*/ 201 h 383"/>
                  <a:gd name="T76" fmla="*/ 83 w 232"/>
                  <a:gd name="T77" fmla="*/ 228 h 383"/>
                  <a:gd name="T78" fmla="*/ 82 w 232"/>
                  <a:gd name="T79" fmla="*/ 234 h 383"/>
                  <a:gd name="T80" fmla="*/ 69 w 232"/>
                  <a:gd name="T81" fmla="*/ 254 h 383"/>
                  <a:gd name="T82" fmla="*/ 0 w 232"/>
                  <a:gd name="T83" fmla="*/ 383 h 383"/>
                  <a:gd name="T84" fmla="*/ 23 w 232"/>
                  <a:gd name="T85" fmla="*/ 378 h 383"/>
                  <a:gd name="T86" fmla="*/ 30 w 232"/>
                  <a:gd name="T87" fmla="*/ 378 h 383"/>
                  <a:gd name="T88" fmla="*/ 65 w 232"/>
                  <a:gd name="T89" fmla="*/ 311 h 383"/>
                  <a:gd name="T90" fmla="*/ 109 w 232"/>
                  <a:gd name="T91" fmla="*/ 228 h 383"/>
                  <a:gd name="T92" fmla="*/ 119 w 232"/>
                  <a:gd name="T93" fmla="*/ 160 h 383"/>
                  <a:gd name="T94" fmla="*/ 110 w 232"/>
                  <a:gd name="T95" fmla="*/ 176 h 383"/>
                  <a:gd name="T96" fmla="*/ 119 w 232"/>
                  <a:gd name="T97" fmla="*/ 16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2" h="383">
                    <a:moveTo>
                      <a:pt x="109" y="228"/>
                    </a:moveTo>
                    <a:cubicBezTo>
                      <a:pt x="126" y="198"/>
                      <a:pt x="126" y="198"/>
                      <a:pt x="126" y="198"/>
                    </a:cubicBezTo>
                    <a:cubicBezTo>
                      <a:pt x="141" y="168"/>
                      <a:pt x="156" y="137"/>
                      <a:pt x="171" y="109"/>
                    </a:cubicBezTo>
                    <a:cubicBezTo>
                      <a:pt x="171" y="110"/>
                      <a:pt x="170" y="111"/>
                      <a:pt x="169" y="113"/>
                    </a:cubicBezTo>
                    <a:cubicBezTo>
                      <a:pt x="184" y="83"/>
                      <a:pt x="199" y="54"/>
                      <a:pt x="210" y="24"/>
                    </a:cubicBezTo>
                    <a:cubicBezTo>
                      <a:pt x="215" y="11"/>
                      <a:pt x="215" y="11"/>
                      <a:pt x="215" y="11"/>
                    </a:cubicBezTo>
                    <a:cubicBezTo>
                      <a:pt x="208" y="5"/>
                      <a:pt x="232" y="13"/>
                      <a:pt x="206" y="0"/>
                    </a:cubicBezTo>
                    <a:cubicBezTo>
                      <a:pt x="200" y="3"/>
                      <a:pt x="193" y="7"/>
                      <a:pt x="186" y="12"/>
                    </a:cubicBezTo>
                    <a:cubicBezTo>
                      <a:pt x="184" y="15"/>
                      <a:pt x="182" y="17"/>
                      <a:pt x="181" y="19"/>
                    </a:cubicBezTo>
                    <a:cubicBezTo>
                      <a:pt x="175" y="28"/>
                      <a:pt x="171" y="33"/>
                      <a:pt x="172" y="31"/>
                    </a:cubicBezTo>
                    <a:cubicBezTo>
                      <a:pt x="171" y="32"/>
                      <a:pt x="170" y="35"/>
                      <a:pt x="168" y="38"/>
                    </a:cubicBezTo>
                    <a:cubicBezTo>
                      <a:pt x="166" y="55"/>
                      <a:pt x="182" y="61"/>
                      <a:pt x="182" y="78"/>
                    </a:cubicBezTo>
                    <a:cubicBezTo>
                      <a:pt x="179" y="99"/>
                      <a:pt x="131" y="154"/>
                      <a:pt x="117" y="145"/>
                    </a:cubicBezTo>
                    <a:cubicBezTo>
                      <a:pt x="121" y="140"/>
                      <a:pt x="123" y="127"/>
                      <a:pt x="126" y="124"/>
                    </a:cubicBezTo>
                    <a:cubicBezTo>
                      <a:pt x="122" y="123"/>
                      <a:pt x="119" y="122"/>
                      <a:pt x="116" y="121"/>
                    </a:cubicBezTo>
                    <a:cubicBezTo>
                      <a:pt x="107" y="137"/>
                      <a:pt x="94" y="159"/>
                      <a:pt x="77" y="188"/>
                    </a:cubicBezTo>
                    <a:cubicBezTo>
                      <a:pt x="80" y="181"/>
                      <a:pt x="83" y="174"/>
                      <a:pt x="86" y="167"/>
                    </a:cubicBezTo>
                    <a:cubicBezTo>
                      <a:pt x="89" y="160"/>
                      <a:pt x="93" y="151"/>
                      <a:pt x="96" y="141"/>
                    </a:cubicBezTo>
                    <a:cubicBezTo>
                      <a:pt x="98" y="138"/>
                      <a:pt x="98" y="138"/>
                      <a:pt x="98" y="138"/>
                    </a:cubicBezTo>
                    <a:cubicBezTo>
                      <a:pt x="99" y="137"/>
                      <a:pt x="99" y="137"/>
                      <a:pt x="99" y="137"/>
                    </a:cubicBezTo>
                    <a:cubicBezTo>
                      <a:pt x="100" y="136"/>
                      <a:pt x="100" y="136"/>
                      <a:pt x="100" y="136"/>
                    </a:cubicBezTo>
                    <a:cubicBezTo>
                      <a:pt x="99" y="136"/>
                      <a:pt x="98" y="136"/>
                      <a:pt x="98" y="135"/>
                    </a:cubicBezTo>
                    <a:cubicBezTo>
                      <a:pt x="98" y="134"/>
                      <a:pt x="98" y="133"/>
                      <a:pt x="99" y="131"/>
                    </a:cubicBezTo>
                    <a:cubicBezTo>
                      <a:pt x="92" y="129"/>
                      <a:pt x="86" y="128"/>
                      <a:pt x="82" y="128"/>
                    </a:cubicBezTo>
                    <a:cubicBezTo>
                      <a:pt x="79" y="126"/>
                      <a:pt x="77" y="125"/>
                      <a:pt x="76" y="124"/>
                    </a:cubicBezTo>
                    <a:cubicBezTo>
                      <a:pt x="76" y="124"/>
                      <a:pt x="75" y="124"/>
                      <a:pt x="75" y="124"/>
                    </a:cubicBezTo>
                    <a:cubicBezTo>
                      <a:pt x="77" y="125"/>
                      <a:pt x="81" y="128"/>
                      <a:pt x="77" y="125"/>
                    </a:cubicBezTo>
                    <a:cubicBezTo>
                      <a:pt x="76" y="128"/>
                      <a:pt x="76" y="128"/>
                      <a:pt x="76" y="128"/>
                    </a:cubicBezTo>
                    <a:cubicBezTo>
                      <a:pt x="76" y="129"/>
                      <a:pt x="76" y="129"/>
                      <a:pt x="76" y="129"/>
                    </a:cubicBezTo>
                    <a:cubicBezTo>
                      <a:pt x="67" y="134"/>
                      <a:pt x="69" y="149"/>
                      <a:pt x="61" y="153"/>
                    </a:cubicBezTo>
                    <a:cubicBezTo>
                      <a:pt x="59" y="156"/>
                      <a:pt x="68" y="137"/>
                      <a:pt x="47" y="174"/>
                    </a:cubicBezTo>
                    <a:cubicBezTo>
                      <a:pt x="51" y="166"/>
                      <a:pt x="61" y="151"/>
                      <a:pt x="59" y="156"/>
                    </a:cubicBezTo>
                    <a:cubicBezTo>
                      <a:pt x="43" y="182"/>
                      <a:pt x="25" y="215"/>
                      <a:pt x="7" y="254"/>
                    </a:cubicBezTo>
                    <a:cubicBezTo>
                      <a:pt x="12" y="256"/>
                      <a:pt x="16" y="258"/>
                      <a:pt x="15" y="258"/>
                    </a:cubicBezTo>
                    <a:cubicBezTo>
                      <a:pt x="60" y="249"/>
                      <a:pt x="34" y="178"/>
                      <a:pt x="66" y="160"/>
                    </a:cubicBezTo>
                    <a:cubicBezTo>
                      <a:pt x="72" y="172"/>
                      <a:pt x="64" y="184"/>
                      <a:pt x="68" y="197"/>
                    </a:cubicBezTo>
                    <a:cubicBezTo>
                      <a:pt x="71" y="211"/>
                      <a:pt x="83" y="211"/>
                      <a:pt x="83" y="225"/>
                    </a:cubicBezTo>
                    <a:cubicBezTo>
                      <a:pt x="88" y="217"/>
                      <a:pt x="93" y="209"/>
                      <a:pt x="97" y="201"/>
                    </a:cubicBezTo>
                    <a:cubicBezTo>
                      <a:pt x="93" y="210"/>
                      <a:pt x="88" y="219"/>
                      <a:pt x="83" y="228"/>
                    </a:cubicBezTo>
                    <a:cubicBezTo>
                      <a:pt x="83" y="229"/>
                      <a:pt x="83" y="231"/>
                      <a:pt x="82" y="234"/>
                    </a:cubicBezTo>
                    <a:cubicBezTo>
                      <a:pt x="81" y="242"/>
                      <a:pt x="76" y="248"/>
                      <a:pt x="69" y="254"/>
                    </a:cubicBezTo>
                    <a:cubicBezTo>
                      <a:pt x="46" y="297"/>
                      <a:pt x="23" y="340"/>
                      <a:pt x="0" y="383"/>
                    </a:cubicBezTo>
                    <a:cubicBezTo>
                      <a:pt x="7" y="380"/>
                      <a:pt x="14" y="378"/>
                      <a:pt x="23" y="378"/>
                    </a:cubicBezTo>
                    <a:cubicBezTo>
                      <a:pt x="26" y="378"/>
                      <a:pt x="27" y="378"/>
                      <a:pt x="30" y="378"/>
                    </a:cubicBezTo>
                    <a:cubicBezTo>
                      <a:pt x="42" y="355"/>
                      <a:pt x="54" y="333"/>
                      <a:pt x="65" y="311"/>
                    </a:cubicBezTo>
                    <a:cubicBezTo>
                      <a:pt x="74" y="293"/>
                      <a:pt x="94" y="257"/>
                      <a:pt x="109" y="228"/>
                    </a:cubicBezTo>
                    <a:close/>
                    <a:moveTo>
                      <a:pt x="119" y="160"/>
                    </a:moveTo>
                    <a:cubicBezTo>
                      <a:pt x="116" y="165"/>
                      <a:pt x="113" y="171"/>
                      <a:pt x="110" y="176"/>
                    </a:cubicBezTo>
                    <a:cubicBezTo>
                      <a:pt x="113" y="171"/>
                      <a:pt x="116" y="165"/>
                      <a:pt x="119" y="16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769"/>
              <p:cNvSpPr>
                <a:spLocks/>
              </p:cNvSpPr>
              <p:nvPr/>
            </p:nvSpPr>
            <p:spPr bwMode="auto">
              <a:xfrm>
                <a:off x="2871" y="1420"/>
                <a:ext cx="2" cy="6"/>
              </a:xfrm>
              <a:custGeom>
                <a:avLst/>
                <a:gdLst>
                  <a:gd name="T0" fmla="*/ 7 w 7"/>
                  <a:gd name="T1" fmla="*/ 0 h 17"/>
                  <a:gd name="T2" fmla="*/ 0 w 7"/>
                  <a:gd name="T3" fmla="*/ 16 h 17"/>
                  <a:gd name="T4" fmla="*/ 0 w 7"/>
                  <a:gd name="T5" fmla="*/ 17 h 17"/>
                  <a:gd name="T6" fmla="*/ 7 w 7"/>
                  <a:gd name="T7" fmla="*/ 0 h 17"/>
                </a:gdLst>
                <a:ahLst/>
                <a:cxnLst>
                  <a:cxn ang="0">
                    <a:pos x="T0" y="T1"/>
                  </a:cxn>
                  <a:cxn ang="0">
                    <a:pos x="T2" y="T3"/>
                  </a:cxn>
                  <a:cxn ang="0">
                    <a:pos x="T4" y="T5"/>
                  </a:cxn>
                  <a:cxn ang="0">
                    <a:pos x="T6" y="T7"/>
                  </a:cxn>
                </a:cxnLst>
                <a:rect l="0" t="0" r="r" b="b"/>
                <a:pathLst>
                  <a:path w="7" h="17">
                    <a:moveTo>
                      <a:pt x="7" y="0"/>
                    </a:moveTo>
                    <a:cubicBezTo>
                      <a:pt x="5" y="6"/>
                      <a:pt x="3" y="11"/>
                      <a:pt x="0" y="16"/>
                    </a:cubicBezTo>
                    <a:cubicBezTo>
                      <a:pt x="0" y="17"/>
                      <a:pt x="0" y="17"/>
                      <a:pt x="0" y="17"/>
                    </a:cubicBezTo>
                    <a:lnTo>
                      <a:pt x="7"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770"/>
              <p:cNvSpPr>
                <a:spLocks noEditPoints="1"/>
              </p:cNvSpPr>
              <p:nvPr/>
            </p:nvSpPr>
            <p:spPr bwMode="auto">
              <a:xfrm>
                <a:off x="2861" y="1368"/>
                <a:ext cx="107" cy="141"/>
              </a:xfrm>
              <a:custGeom>
                <a:avLst/>
                <a:gdLst>
                  <a:gd name="T0" fmla="*/ 178 w 316"/>
                  <a:gd name="T1" fmla="*/ 235 h 416"/>
                  <a:gd name="T2" fmla="*/ 290 w 316"/>
                  <a:gd name="T3" fmla="*/ 49 h 416"/>
                  <a:gd name="T4" fmla="*/ 292 w 316"/>
                  <a:gd name="T5" fmla="*/ 46 h 416"/>
                  <a:gd name="T6" fmla="*/ 302 w 316"/>
                  <a:gd name="T7" fmla="*/ 33 h 416"/>
                  <a:gd name="T8" fmla="*/ 302 w 316"/>
                  <a:gd name="T9" fmla="*/ 34 h 416"/>
                  <a:gd name="T10" fmla="*/ 311 w 316"/>
                  <a:gd name="T11" fmla="*/ 22 h 416"/>
                  <a:gd name="T12" fmla="*/ 312 w 316"/>
                  <a:gd name="T13" fmla="*/ 21 h 416"/>
                  <a:gd name="T14" fmla="*/ 312 w 316"/>
                  <a:gd name="T15" fmla="*/ 20 h 416"/>
                  <a:gd name="T16" fmla="*/ 312 w 316"/>
                  <a:gd name="T17" fmla="*/ 20 h 416"/>
                  <a:gd name="T18" fmla="*/ 312 w 316"/>
                  <a:gd name="T19" fmla="*/ 20 h 416"/>
                  <a:gd name="T20" fmla="*/ 305 w 316"/>
                  <a:gd name="T21" fmla="*/ 15 h 416"/>
                  <a:gd name="T22" fmla="*/ 287 w 316"/>
                  <a:gd name="T23" fmla="*/ 15 h 416"/>
                  <a:gd name="T24" fmla="*/ 261 w 316"/>
                  <a:gd name="T25" fmla="*/ 46 h 416"/>
                  <a:gd name="T26" fmla="*/ 230 w 316"/>
                  <a:gd name="T27" fmla="*/ 85 h 416"/>
                  <a:gd name="T28" fmla="*/ 201 w 316"/>
                  <a:gd name="T29" fmla="*/ 121 h 416"/>
                  <a:gd name="T30" fmla="*/ 183 w 316"/>
                  <a:gd name="T31" fmla="*/ 142 h 416"/>
                  <a:gd name="T32" fmla="*/ 171 w 316"/>
                  <a:gd name="T33" fmla="*/ 150 h 416"/>
                  <a:gd name="T34" fmla="*/ 197 w 316"/>
                  <a:gd name="T35" fmla="*/ 104 h 416"/>
                  <a:gd name="T36" fmla="*/ 216 w 316"/>
                  <a:gd name="T37" fmla="*/ 71 h 416"/>
                  <a:gd name="T38" fmla="*/ 251 w 316"/>
                  <a:gd name="T39" fmla="*/ 13 h 416"/>
                  <a:gd name="T40" fmla="*/ 251 w 316"/>
                  <a:gd name="T41" fmla="*/ 11 h 416"/>
                  <a:gd name="T42" fmla="*/ 253 w 316"/>
                  <a:gd name="T43" fmla="*/ 8 h 416"/>
                  <a:gd name="T44" fmla="*/ 246 w 316"/>
                  <a:gd name="T45" fmla="*/ 2 h 416"/>
                  <a:gd name="T46" fmla="*/ 225 w 316"/>
                  <a:gd name="T47" fmla="*/ 5 h 416"/>
                  <a:gd name="T48" fmla="*/ 97 w 316"/>
                  <a:gd name="T49" fmla="*/ 181 h 416"/>
                  <a:gd name="T50" fmla="*/ 0 w 316"/>
                  <a:gd name="T51" fmla="*/ 355 h 416"/>
                  <a:gd name="T52" fmla="*/ 133 w 316"/>
                  <a:gd name="T53" fmla="*/ 246 h 416"/>
                  <a:gd name="T54" fmla="*/ 173 w 316"/>
                  <a:gd name="T55" fmla="*/ 192 h 416"/>
                  <a:gd name="T56" fmla="*/ 76 w 316"/>
                  <a:gd name="T57" fmla="*/ 395 h 416"/>
                  <a:gd name="T58" fmla="*/ 98 w 316"/>
                  <a:gd name="T59" fmla="*/ 408 h 416"/>
                  <a:gd name="T60" fmla="*/ 100 w 316"/>
                  <a:gd name="T61" fmla="*/ 384 h 416"/>
                  <a:gd name="T62" fmla="*/ 126 w 316"/>
                  <a:gd name="T63" fmla="*/ 343 h 416"/>
                  <a:gd name="T64" fmla="*/ 124 w 316"/>
                  <a:gd name="T65" fmla="*/ 181 h 416"/>
                  <a:gd name="T66" fmla="*/ 124 w 316"/>
                  <a:gd name="T67" fmla="*/ 18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416">
                    <a:moveTo>
                      <a:pt x="147" y="298"/>
                    </a:moveTo>
                    <a:cubicBezTo>
                      <a:pt x="156" y="279"/>
                      <a:pt x="166" y="257"/>
                      <a:pt x="178" y="235"/>
                    </a:cubicBezTo>
                    <a:cubicBezTo>
                      <a:pt x="176" y="239"/>
                      <a:pt x="176" y="239"/>
                      <a:pt x="176" y="239"/>
                    </a:cubicBezTo>
                    <a:cubicBezTo>
                      <a:pt x="208" y="176"/>
                      <a:pt x="245" y="110"/>
                      <a:pt x="290" y="49"/>
                    </a:cubicBezTo>
                    <a:cubicBezTo>
                      <a:pt x="293" y="45"/>
                      <a:pt x="296" y="42"/>
                      <a:pt x="298" y="39"/>
                    </a:cubicBezTo>
                    <a:cubicBezTo>
                      <a:pt x="298" y="39"/>
                      <a:pt x="295" y="43"/>
                      <a:pt x="292" y="46"/>
                    </a:cubicBezTo>
                    <a:cubicBezTo>
                      <a:pt x="295" y="42"/>
                      <a:pt x="298" y="38"/>
                      <a:pt x="301" y="34"/>
                    </a:cubicBezTo>
                    <a:cubicBezTo>
                      <a:pt x="302" y="33"/>
                      <a:pt x="302" y="33"/>
                      <a:pt x="302" y="33"/>
                    </a:cubicBezTo>
                    <a:cubicBezTo>
                      <a:pt x="304" y="30"/>
                      <a:pt x="304" y="30"/>
                      <a:pt x="304" y="30"/>
                    </a:cubicBezTo>
                    <a:cubicBezTo>
                      <a:pt x="304" y="31"/>
                      <a:pt x="306" y="28"/>
                      <a:pt x="302" y="34"/>
                    </a:cubicBezTo>
                    <a:cubicBezTo>
                      <a:pt x="308" y="26"/>
                      <a:pt x="308" y="26"/>
                      <a:pt x="308" y="26"/>
                    </a:cubicBezTo>
                    <a:cubicBezTo>
                      <a:pt x="311" y="22"/>
                      <a:pt x="311" y="22"/>
                      <a:pt x="311" y="22"/>
                    </a:cubicBezTo>
                    <a:cubicBezTo>
                      <a:pt x="312" y="21"/>
                      <a:pt x="312" y="21"/>
                      <a:pt x="312" y="21"/>
                    </a:cubicBezTo>
                    <a:cubicBezTo>
                      <a:pt x="312" y="21"/>
                      <a:pt x="312" y="21"/>
                      <a:pt x="312" y="21"/>
                    </a:cubicBezTo>
                    <a:cubicBezTo>
                      <a:pt x="312" y="20"/>
                      <a:pt x="312" y="20"/>
                      <a:pt x="312" y="20"/>
                    </a:cubicBezTo>
                    <a:cubicBezTo>
                      <a:pt x="312" y="20"/>
                      <a:pt x="312" y="20"/>
                      <a:pt x="312" y="20"/>
                    </a:cubicBezTo>
                    <a:cubicBezTo>
                      <a:pt x="312" y="20"/>
                      <a:pt x="312" y="20"/>
                      <a:pt x="312" y="20"/>
                    </a:cubicBezTo>
                    <a:cubicBezTo>
                      <a:pt x="312" y="20"/>
                      <a:pt x="312" y="20"/>
                      <a:pt x="312" y="20"/>
                    </a:cubicBezTo>
                    <a:cubicBezTo>
                      <a:pt x="312" y="20"/>
                      <a:pt x="312" y="20"/>
                      <a:pt x="312" y="20"/>
                    </a:cubicBezTo>
                    <a:cubicBezTo>
                      <a:pt x="314" y="21"/>
                      <a:pt x="316" y="23"/>
                      <a:pt x="312" y="20"/>
                    </a:cubicBezTo>
                    <a:cubicBezTo>
                      <a:pt x="312" y="20"/>
                      <a:pt x="312" y="20"/>
                      <a:pt x="312" y="20"/>
                    </a:cubicBezTo>
                    <a:cubicBezTo>
                      <a:pt x="309" y="18"/>
                      <a:pt x="307" y="16"/>
                      <a:pt x="305" y="15"/>
                    </a:cubicBezTo>
                    <a:cubicBezTo>
                      <a:pt x="300" y="13"/>
                      <a:pt x="295" y="12"/>
                      <a:pt x="290" y="11"/>
                    </a:cubicBezTo>
                    <a:cubicBezTo>
                      <a:pt x="287" y="15"/>
                      <a:pt x="287" y="15"/>
                      <a:pt x="287" y="15"/>
                    </a:cubicBezTo>
                    <a:cubicBezTo>
                      <a:pt x="283" y="20"/>
                      <a:pt x="283" y="20"/>
                      <a:pt x="283" y="20"/>
                    </a:cubicBezTo>
                    <a:cubicBezTo>
                      <a:pt x="275" y="30"/>
                      <a:pt x="267" y="39"/>
                      <a:pt x="261" y="46"/>
                    </a:cubicBezTo>
                    <a:cubicBezTo>
                      <a:pt x="276" y="30"/>
                      <a:pt x="276" y="30"/>
                      <a:pt x="276" y="30"/>
                    </a:cubicBezTo>
                    <a:cubicBezTo>
                      <a:pt x="261" y="49"/>
                      <a:pt x="238" y="76"/>
                      <a:pt x="230" y="85"/>
                    </a:cubicBezTo>
                    <a:cubicBezTo>
                      <a:pt x="205" y="116"/>
                      <a:pt x="205" y="116"/>
                      <a:pt x="205" y="116"/>
                    </a:cubicBezTo>
                    <a:cubicBezTo>
                      <a:pt x="204" y="118"/>
                      <a:pt x="201" y="121"/>
                      <a:pt x="201" y="121"/>
                    </a:cubicBezTo>
                    <a:cubicBezTo>
                      <a:pt x="197" y="127"/>
                      <a:pt x="197" y="127"/>
                      <a:pt x="197" y="127"/>
                    </a:cubicBezTo>
                    <a:cubicBezTo>
                      <a:pt x="183" y="142"/>
                      <a:pt x="183" y="142"/>
                      <a:pt x="183" y="142"/>
                    </a:cubicBezTo>
                    <a:cubicBezTo>
                      <a:pt x="179" y="148"/>
                      <a:pt x="162" y="169"/>
                      <a:pt x="149" y="186"/>
                    </a:cubicBezTo>
                    <a:cubicBezTo>
                      <a:pt x="158" y="171"/>
                      <a:pt x="165" y="159"/>
                      <a:pt x="171" y="150"/>
                    </a:cubicBezTo>
                    <a:cubicBezTo>
                      <a:pt x="171" y="147"/>
                      <a:pt x="171" y="147"/>
                      <a:pt x="171" y="147"/>
                    </a:cubicBezTo>
                    <a:cubicBezTo>
                      <a:pt x="188" y="119"/>
                      <a:pt x="180" y="133"/>
                      <a:pt x="197" y="104"/>
                    </a:cubicBezTo>
                    <a:cubicBezTo>
                      <a:pt x="197" y="105"/>
                      <a:pt x="197" y="105"/>
                      <a:pt x="197" y="105"/>
                    </a:cubicBezTo>
                    <a:cubicBezTo>
                      <a:pt x="216" y="71"/>
                      <a:pt x="216" y="71"/>
                      <a:pt x="216" y="71"/>
                    </a:cubicBezTo>
                    <a:cubicBezTo>
                      <a:pt x="215" y="73"/>
                      <a:pt x="227" y="54"/>
                      <a:pt x="240" y="30"/>
                    </a:cubicBezTo>
                    <a:cubicBezTo>
                      <a:pt x="251" y="13"/>
                      <a:pt x="251" y="13"/>
                      <a:pt x="251" y="13"/>
                    </a:cubicBezTo>
                    <a:cubicBezTo>
                      <a:pt x="251" y="12"/>
                      <a:pt x="251" y="12"/>
                      <a:pt x="251" y="12"/>
                    </a:cubicBezTo>
                    <a:cubicBezTo>
                      <a:pt x="251" y="12"/>
                      <a:pt x="252" y="12"/>
                      <a:pt x="251" y="11"/>
                    </a:cubicBezTo>
                    <a:cubicBezTo>
                      <a:pt x="253" y="8"/>
                      <a:pt x="253" y="8"/>
                      <a:pt x="253" y="8"/>
                    </a:cubicBezTo>
                    <a:cubicBezTo>
                      <a:pt x="253" y="8"/>
                      <a:pt x="253" y="8"/>
                      <a:pt x="253" y="8"/>
                    </a:cubicBezTo>
                    <a:cubicBezTo>
                      <a:pt x="253" y="8"/>
                      <a:pt x="253" y="8"/>
                      <a:pt x="253" y="8"/>
                    </a:cubicBezTo>
                    <a:cubicBezTo>
                      <a:pt x="246" y="2"/>
                      <a:pt x="266" y="17"/>
                      <a:pt x="246" y="2"/>
                    </a:cubicBezTo>
                    <a:cubicBezTo>
                      <a:pt x="240" y="2"/>
                      <a:pt x="235" y="1"/>
                      <a:pt x="229" y="0"/>
                    </a:cubicBezTo>
                    <a:cubicBezTo>
                      <a:pt x="225" y="5"/>
                      <a:pt x="225" y="5"/>
                      <a:pt x="225" y="5"/>
                    </a:cubicBezTo>
                    <a:cubicBezTo>
                      <a:pt x="217" y="15"/>
                      <a:pt x="209" y="23"/>
                      <a:pt x="205" y="28"/>
                    </a:cubicBezTo>
                    <a:cubicBezTo>
                      <a:pt x="178" y="61"/>
                      <a:pt x="131" y="127"/>
                      <a:pt x="97" y="181"/>
                    </a:cubicBezTo>
                    <a:cubicBezTo>
                      <a:pt x="90" y="191"/>
                      <a:pt x="50" y="259"/>
                      <a:pt x="27" y="303"/>
                    </a:cubicBezTo>
                    <a:cubicBezTo>
                      <a:pt x="18" y="319"/>
                      <a:pt x="9" y="336"/>
                      <a:pt x="0" y="355"/>
                    </a:cubicBezTo>
                    <a:cubicBezTo>
                      <a:pt x="22" y="358"/>
                      <a:pt x="39" y="366"/>
                      <a:pt x="55" y="378"/>
                    </a:cubicBezTo>
                    <a:cubicBezTo>
                      <a:pt x="78" y="331"/>
                      <a:pt x="101" y="288"/>
                      <a:pt x="133" y="246"/>
                    </a:cubicBezTo>
                    <a:cubicBezTo>
                      <a:pt x="136" y="241"/>
                      <a:pt x="114" y="272"/>
                      <a:pt x="117" y="267"/>
                    </a:cubicBezTo>
                    <a:cubicBezTo>
                      <a:pt x="147" y="222"/>
                      <a:pt x="156" y="212"/>
                      <a:pt x="173" y="192"/>
                    </a:cubicBezTo>
                    <a:cubicBezTo>
                      <a:pt x="171" y="196"/>
                      <a:pt x="169" y="199"/>
                      <a:pt x="166" y="203"/>
                    </a:cubicBezTo>
                    <a:cubicBezTo>
                      <a:pt x="136" y="262"/>
                      <a:pt x="104" y="327"/>
                      <a:pt x="76" y="395"/>
                    </a:cubicBezTo>
                    <a:cubicBezTo>
                      <a:pt x="81" y="402"/>
                      <a:pt x="88" y="412"/>
                      <a:pt x="94" y="416"/>
                    </a:cubicBezTo>
                    <a:cubicBezTo>
                      <a:pt x="98" y="408"/>
                      <a:pt x="98" y="408"/>
                      <a:pt x="98" y="408"/>
                    </a:cubicBezTo>
                    <a:cubicBezTo>
                      <a:pt x="100" y="404"/>
                      <a:pt x="102" y="399"/>
                      <a:pt x="104" y="394"/>
                    </a:cubicBezTo>
                    <a:cubicBezTo>
                      <a:pt x="101" y="390"/>
                      <a:pt x="99" y="386"/>
                      <a:pt x="100" y="384"/>
                    </a:cubicBezTo>
                    <a:cubicBezTo>
                      <a:pt x="107" y="367"/>
                      <a:pt x="113" y="362"/>
                      <a:pt x="117" y="363"/>
                    </a:cubicBezTo>
                    <a:cubicBezTo>
                      <a:pt x="120" y="356"/>
                      <a:pt x="123" y="349"/>
                      <a:pt x="126" y="343"/>
                    </a:cubicBezTo>
                    <a:cubicBezTo>
                      <a:pt x="101" y="312"/>
                      <a:pt x="124" y="305"/>
                      <a:pt x="147" y="298"/>
                    </a:cubicBezTo>
                    <a:close/>
                    <a:moveTo>
                      <a:pt x="124" y="181"/>
                    </a:moveTo>
                    <a:cubicBezTo>
                      <a:pt x="113" y="200"/>
                      <a:pt x="102" y="218"/>
                      <a:pt x="91" y="237"/>
                    </a:cubicBezTo>
                    <a:cubicBezTo>
                      <a:pt x="102" y="219"/>
                      <a:pt x="113" y="200"/>
                      <a:pt x="124" y="18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771"/>
              <p:cNvSpPr>
                <a:spLocks/>
              </p:cNvSpPr>
              <p:nvPr/>
            </p:nvSpPr>
            <p:spPr bwMode="auto">
              <a:xfrm>
                <a:off x="2959" y="1505"/>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1"/>
                      <a:pt x="0" y="1"/>
                      <a:pt x="0" y="0"/>
                    </a:cubicBezTo>
                    <a:cubicBezTo>
                      <a:pt x="0" y="1"/>
                      <a:pt x="0" y="2"/>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772"/>
              <p:cNvSpPr>
                <a:spLocks/>
              </p:cNvSpPr>
              <p:nvPr/>
            </p:nvSpPr>
            <p:spPr bwMode="auto">
              <a:xfrm>
                <a:off x="3074" y="1448"/>
                <a:ext cx="1" cy="1"/>
              </a:xfrm>
              <a:custGeom>
                <a:avLst/>
                <a:gdLst>
                  <a:gd name="T0" fmla="*/ 3 w 3"/>
                  <a:gd name="T1" fmla="*/ 0 h 2"/>
                  <a:gd name="T2" fmla="*/ 3 w 3"/>
                  <a:gd name="T3" fmla="*/ 0 h 2"/>
                  <a:gd name="T4" fmla="*/ 0 w 3"/>
                  <a:gd name="T5" fmla="*/ 2 h 2"/>
                  <a:gd name="T6" fmla="*/ 3 w 3"/>
                  <a:gd name="T7" fmla="*/ 1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3" y="0"/>
                      <a:pt x="3" y="0"/>
                      <a:pt x="3" y="0"/>
                    </a:cubicBezTo>
                    <a:cubicBezTo>
                      <a:pt x="2" y="1"/>
                      <a:pt x="2" y="2"/>
                      <a:pt x="0" y="2"/>
                    </a:cubicBezTo>
                    <a:cubicBezTo>
                      <a:pt x="1" y="2"/>
                      <a:pt x="2" y="2"/>
                      <a:pt x="3" y="1"/>
                    </a:cubicBezTo>
                    <a:cubicBezTo>
                      <a:pt x="3" y="1"/>
                      <a:pt x="3" y="0"/>
                      <a:pt x="3"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773"/>
              <p:cNvSpPr>
                <a:spLocks/>
              </p:cNvSpPr>
              <p:nvPr/>
            </p:nvSpPr>
            <p:spPr bwMode="auto">
              <a:xfrm>
                <a:off x="3075" y="1447"/>
                <a:ext cx="1" cy="1"/>
              </a:xfrm>
              <a:custGeom>
                <a:avLst/>
                <a:gdLst>
                  <a:gd name="T0" fmla="*/ 2 w 3"/>
                  <a:gd name="T1" fmla="*/ 1 h 3"/>
                  <a:gd name="T2" fmla="*/ 3 w 3"/>
                  <a:gd name="T3" fmla="*/ 0 h 3"/>
                  <a:gd name="T4" fmla="*/ 2 w 3"/>
                  <a:gd name="T5" fmla="*/ 1 h 3"/>
                  <a:gd name="T6" fmla="*/ 0 w 3"/>
                  <a:gd name="T7" fmla="*/ 3 h 3"/>
                  <a:gd name="T8" fmla="*/ 2 w 3"/>
                  <a:gd name="T9" fmla="*/ 1 h 3"/>
                </a:gdLst>
                <a:ahLst/>
                <a:cxnLst>
                  <a:cxn ang="0">
                    <a:pos x="T0" y="T1"/>
                  </a:cxn>
                  <a:cxn ang="0">
                    <a:pos x="T2" y="T3"/>
                  </a:cxn>
                  <a:cxn ang="0">
                    <a:pos x="T4" y="T5"/>
                  </a:cxn>
                  <a:cxn ang="0">
                    <a:pos x="T6" y="T7"/>
                  </a:cxn>
                  <a:cxn ang="0">
                    <a:pos x="T8" y="T9"/>
                  </a:cxn>
                </a:cxnLst>
                <a:rect l="0" t="0" r="r" b="b"/>
                <a:pathLst>
                  <a:path w="3" h="3">
                    <a:moveTo>
                      <a:pt x="2" y="1"/>
                    </a:moveTo>
                    <a:cubicBezTo>
                      <a:pt x="2" y="1"/>
                      <a:pt x="3" y="0"/>
                      <a:pt x="3" y="0"/>
                    </a:cubicBezTo>
                    <a:cubicBezTo>
                      <a:pt x="2" y="0"/>
                      <a:pt x="2" y="1"/>
                      <a:pt x="2" y="1"/>
                    </a:cubicBezTo>
                    <a:cubicBezTo>
                      <a:pt x="1" y="2"/>
                      <a:pt x="1" y="3"/>
                      <a:pt x="0" y="3"/>
                    </a:cubicBezTo>
                    <a:cubicBezTo>
                      <a:pt x="1" y="3"/>
                      <a:pt x="2" y="2"/>
                      <a:pt x="2"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774"/>
              <p:cNvSpPr>
                <a:spLocks/>
              </p:cNvSpPr>
              <p:nvPr/>
            </p:nvSpPr>
            <p:spPr bwMode="auto">
              <a:xfrm>
                <a:off x="2988" y="1461"/>
                <a:ext cx="6" cy="10"/>
              </a:xfrm>
              <a:custGeom>
                <a:avLst/>
                <a:gdLst>
                  <a:gd name="T0" fmla="*/ 0 w 16"/>
                  <a:gd name="T1" fmla="*/ 29 h 29"/>
                  <a:gd name="T2" fmla="*/ 11 w 16"/>
                  <a:gd name="T3" fmla="*/ 10 h 29"/>
                  <a:gd name="T4" fmla="*/ 16 w 16"/>
                  <a:gd name="T5" fmla="*/ 0 h 29"/>
                  <a:gd name="T6" fmla="*/ 0 w 16"/>
                  <a:gd name="T7" fmla="*/ 29 h 29"/>
                </a:gdLst>
                <a:ahLst/>
                <a:cxnLst>
                  <a:cxn ang="0">
                    <a:pos x="T0" y="T1"/>
                  </a:cxn>
                  <a:cxn ang="0">
                    <a:pos x="T2" y="T3"/>
                  </a:cxn>
                  <a:cxn ang="0">
                    <a:pos x="T4" y="T5"/>
                  </a:cxn>
                  <a:cxn ang="0">
                    <a:pos x="T6" y="T7"/>
                  </a:cxn>
                </a:cxnLst>
                <a:rect l="0" t="0" r="r" b="b"/>
                <a:pathLst>
                  <a:path w="16" h="29">
                    <a:moveTo>
                      <a:pt x="0" y="29"/>
                    </a:moveTo>
                    <a:cubicBezTo>
                      <a:pt x="11" y="10"/>
                      <a:pt x="11" y="10"/>
                      <a:pt x="11" y="10"/>
                    </a:cubicBezTo>
                    <a:cubicBezTo>
                      <a:pt x="10" y="10"/>
                      <a:pt x="11" y="9"/>
                      <a:pt x="16" y="0"/>
                    </a:cubicBezTo>
                    <a:lnTo>
                      <a:pt x="0" y="29"/>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775"/>
              <p:cNvSpPr>
                <a:spLocks/>
              </p:cNvSpPr>
              <p:nvPr/>
            </p:nvSpPr>
            <p:spPr bwMode="auto">
              <a:xfrm>
                <a:off x="3001" y="1407"/>
                <a:ext cx="2" cy="3"/>
              </a:xfrm>
              <a:custGeom>
                <a:avLst/>
                <a:gdLst>
                  <a:gd name="T0" fmla="*/ 0 w 5"/>
                  <a:gd name="T1" fmla="*/ 6 h 6"/>
                  <a:gd name="T2" fmla="*/ 5 w 5"/>
                  <a:gd name="T3" fmla="*/ 0 h 6"/>
                  <a:gd name="T4" fmla="*/ 0 w 5"/>
                  <a:gd name="T5" fmla="*/ 6 h 6"/>
                </a:gdLst>
                <a:ahLst/>
                <a:cxnLst>
                  <a:cxn ang="0">
                    <a:pos x="T0" y="T1"/>
                  </a:cxn>
                  <a:cxn ang="0">
                    <a:pos x="T2" y="T3"/>
                  </a:cxn>
                  <a:cxn ang="0">
                    <a:pos x="T4" y="T5"/>
                  </a:cxn>
                </a:cxnLst>
                <a:rect l="0" t="0" r="r" b="b"/>
                <a:pathLst>
                  <a:path w="5" h="6">
                    <a:moveTo>
                      <a:pt x="0" y="6"/>
                    </a:moveTo>
                    <a:cubicBezTo>
                      <a:pt x="5" y="0"/>
                      <a:pt x="5" y="0"/>
                      <a:pt x="5" y="0"/>
                    </a:cubicBezTo>
                    <a:cubicBezTo>
                      <a:pt x="2" y="4"/>
                      <a:pt x="1" y="5"/>
                      <a:pt x="0"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776"/>
              <p:cNvSpPr>
                <a:spLocks/>
              </p:cNvSpPr>
              <p:nvPr/>
            </p:nvSpPr>
            <p:spPr bwMode="auto">
              <a:xfrm>
                <a:off x="2971" y="1438"/>
                <a:ext cx="6" cy="6"/>
              </a:xfrm>
              <a:custGeom>
                <a:avLst/>
                <a:gdLst>
                  <a:gd name="T0" fmla="*/ 5 w 17"/>
                  <a:gd name="T1" fmla="*/ 13 h 18"/>
                  <a:gd name="T2" fmla="*/ 0 w 17"/>
                  <a:gd name="T3" fmla="*/ 17 h 18"/>
                  <a:gd name="T4" fmla="*/ 5 w 17"/>
                  <a:gd name="T5" fmla="*/ 13 h 18"/>
                </a:gdLst>
                <a:ahLst/>
                <a:cxnLst>
                  <a:cxn ang="0">
                    <a:pos x="T0" y="T1"/>
                  </a:cxn>
                  <a:cxn ang="0">
                    <a:pos x="T2" y="T3"/>
                  </a:cxn>
                  <a:cxn ang="0">
                    <a:pos x="T4" y="T5"/>
                  </a:cxn>
                </a:cxnLst>
                <a:rect l="0" t="0" r="r" b="b"/>
                <a:pathLst>
                  <a:path w="17" h="18">
                    <a:moveTo>
                      <a:pt x="5" y="13"/>
                    </a:moveTo>
                    <a:cubicBezTo>
                      <a:pt x="17" y="0"/>
                      <a:pt x="5" y="11"/>
                      <a:pt x="0" y="17"/>
                    </a:cubicBezTo>
                    <a:cubicBezTo>
                      <a:pt x="0" y="18"/>
                      <a:pt x="0" y="17"/>
                      <a:pt x="5" y="1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777"/>
              <p:cNvSpPr>
                <a:spLocks/>
              </p:cNvSpPr>
              <p:nvPr/>
            </p:nvSpPr>
            <p:spPr bwMode="auto">
              <a:xfrm>
                <a:off x="3028" y="1438"/>
                <a:ext cx="2" cy="2"/>
              </a:xfrm>
              <a:custGeom>
                <a:avLst/>
                <a:gdLst>
                  <a:gd name="T0" fmla="*/ 4 w 5"/>
                  <a:gd name="T1" fmla="*/ 1 h 6"/>
                  <a:gd name="T2" fmla="*/ 1 w 5"/>
                  <a:gd name="T3" fmla="*/ 5 h 6"/>
                  <a:gd name="T4" fmla="*/ 4 w 5"/>
                  <a:gd name="T5" fmla="*/ 1 h 6"/>
                </a:gdLst>
                <a:ahLst/>
                <a:cxnLst>
                  <a:cxn ang="0">
                    <a:pos x="T0" y="T1"/>
                  </a:cxn>
                  <a:cxn ang="0">
                    <a:pos x="T2" y="T3"/>
                  </a:cxn>
                  <a:cxn ang="0">
                    <a:pos x="T4" y="T5"/>
                  </a:cxn>
                </a:cxnLst>
                <a:rect l="0" t="0" r="r" b="b"/>
                <a:pathLst>
                  <a:path w="5" h="6">
                    <a:moveTo>
                      <a:pt x="4" y="1"/>
                    </a:moveTo>
                    <a:cubicBezTo>
                      <a:pt x="2" y="4"/>
                      <a:pt x="0" y="6"/>
                      <a:pt x="1" y="5"/>
                    </a:cubicBezTo>
                    <a:cubicBezTo>
                      <a:pt x="4" y="1"/>
                      <a:pt x="5" y="0"/>
                      <a:pt x="4"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778"/>
              <p:cNvSpPr>
                <a:spLocks/>
              </p:cNvSpPr>
              <p:nvPr/>
            </p:nvSpPr>
            <p:spPr bwMode="auto">
              <a:xfrm>
                <a:off x="3056" y="1475"/>
                <a:ext cx="2" cy="2"/>
              </a:xfrm>
              <a:custGeom>
                <a:avLst/>
                <a:gdLst>
                  <a:gd name="T0" fmla="*/ 4 w 4"/>
                  <a:gd name="T1" fmla="*/ 0 h 5"/>
                  <a:gd name="T2" fmla="*/ 0 w 4"/>
                  <a:gd name="T3" fmla="*/ 5 h 5"/>
                  <a:gd name="T4" fmla="*/ 4 w 4"/>
                  <a:gd name="T5" fmla="*/ 0 h 5"/>
                </a:gdLst>
                <a:ahLst/>
                <a:cxnLst>
                  <a:cxn ang="0">
                    <a:pos x="T0" y="T1"/>
                  </a:cxn>
                  <a:cxn ang="0">
                    <a:pos x="T2" y="T3"/>
                  </a:cxn>
                  <a:cxn ang="0">
                    <a:pos x="T4" y="T5"/>
                  </a:cxn>
                </a:cxnLst>
                <a:rect l="0" t="0" r="r" b="b"/>
                <a:pathLst>
                  <a:path w="4" h="5">
                    <a:moveTo>
                      <a:pt x="4" y="0"/>
                    </a:moveTo>
                    <a:cubicBezTo>
                      <a:pt x="0" y="5"/>
                      <a:pt x="0" y="5"/>
                      <a:pt x="0" y="5"/>
                    </a:cubicBezTo>
                    <a:cubicBezTo>
                      <a:pt x="0" y="5"/>
                      <a:pt x="2" y="3"/>
                      <a:pt x="4"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779"/>
              <p:cNvSpPr>
                <a:spLocks/>
              </p:cNvSpPr>
              <p:nvPr/>
            </p:nvSpPr>
            <p:spPr bwMode="auto">
              <a:xfrm>
                <a:off x="2960" y="1525"/>
                <a:ext cx="1" cy="1"/>
              </a:xfrm>
              <a:custGeom>
                <a:avLst/>
                <a:gdLst>
                  <a:gd name="T0" fmla="*/ 0 w 1"/>
                  <a:gd name="T1" fmla="*/ 4 h 4"/>
                  <a:gd name="T2" fmla="*/ 0 w 1"/>
                  <a:gd name="T3" fmla="*/ 4 h 4"/>
                  <a:gd name="T4" fmla="*/ 1 w 1"/>
                  <a:gd name="T5" fmla="*/ 0 h 4"/>
                  <a:gd name="T6" fmla="*/ 0 w 1"/>
                  <a:gd name="T7" fmla="*/ 4 h 4"/>
                </a:gdLst>
                <a:ahLst/>
                <a:cxnLst>
                  <a:cxn ang="0">
                    <a:pos x="T0" y="T1"/>
                  </a:cxn>
                  <a:cxn ang="0">
                    <a:pos x="T2" y="T3"/>
                  </a:cxn>
                  <a:cxn ang="0">
                    <a:pos x="T4" y="T5"/>
                  </a:cxn>
                  <a:cxn ang="0">
                    <a:pos x="T6" y="T7"/>
                  </a:cxn>
                </a:cxnLst>
                <a:rect l="0" t="0" r="r" b="b"/>
                <a:pathLst>
                  <a:path w="1" h="4">
                    <a:moveTo>
                      <a:pt x="0" y="4"/>
                    </a:moveTo>
                    <a:cubicBezTo>
                      <a:pt x="0" y="4"/>
                      <a:pt x="0" y="4"/>
                      <a:pt x="0" y="4"/>
                    </a:cubicBezTo>
                    <a:cubicBezTo>
                      <a:pt x="1" y="0"/>
                      <a:pt x="1" y="0"/>
                      <a:pt x="1" y="0"/>
                    </a:cubicBezTo>
                    <a:cubicBezTo>
                      <a:pt x="1" y="2"/>
                      <a:pt x="0" y="3"/>
                      <a:pt x="0" y="4"/>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780"/>
              <p:cNvSpPr>
                <a:spLocks/>
              </p:cNvSpPr>
              <p:nvPr/>
            </p:nvSpPr>
            <p:spPr bwMode="auto">
              <a:xfrm>
                <a:off x="3028" y="1511"/>
                <a:ext cx="4" cy="6"/>
              </a:xfrm>
              <a:custGeom>
                <a:avLst/>
                <a:gdLst>
                  <a:gd name="T0" fmla="*/ 4 w 4"/>
                  <a:gd name="T1" fmla="*/ 0 h 6"/>
                  <a:gd name="T2" fmla="*/ 0 w 4"/>
                  <a:gd name="T3" fmla="*/ 6 h 6"/>
                  <a:gd name="T4" fmla="*/ 0 w 4"/>
                  <a:gd name="T5" fmla="*/ 6 h 6"/>
                  <a:gd name="T6" fmla="*/ 4 w 4"/>
                  <a:gd name="T7" fmla="*/ 0 h 6"/>
                </a:gdLst>
                <a:ahLst/>
                <a:cxnLst>
                  <a:cxn ang="0">
                    <a:pos x="T0" y="T1"/>
                  </a:cxn>
                  <a:cxn ang="0">
                    <a:pos x="T2" y="T3"/>
                  </a:cxn>
                  <a:cxn ang="0">
                    <a:pos x="T4" y="T5"/>
                  </a:cxn>
                  <a:cxn ang="0">
                    <a:pos x="T6" y="T7"/>
                  </a:cxn>
                </a:cxnLst>
                <a:rect l="0" t="0" r="r" b="b"/>
                <a:pathLst>
                  <a:path w="4" h="6">
                    <a:moveTo>
                      <a:pt x="4" y="0"/>
                    </a:moveTo>
                    <a:lnTo>
                      <a:pt x="0" y="6"/>
                    </a:lnTo>
                    <a:lnTo>
                      <a:pt x="0" y="6"/>
                    </a:lnTo>
                    <a:lnTo>
                      <a:pt x="4"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781"/>
              <p:cNvSpPr>
                <a:spLocks/>
              </p:cNvSpPr>
              <p:nvPr/>
            </p:nvSpPr>
            <p:spPr bwMode="auto">
              <a:xfrm>
                <a:off x="3058" y="1468"/>
                <a:ext cx="5" cy="7"/>
              </a:xfrm>
              <a:custGeom>
                <a:avLst/>
                <a:gdLst>
                  <a:gd name="T0" fmla="*/ 17 w 17"/>
                  <a:gd name="T1" fmla="*/ 0 h 22"/>
                  <a:gd name="T2" fmla="*/ 0 w 17"/>
                  <a:gd name="T3" fmla="*/ 22 h 22"/>
                  <a:gd name="T4" fmla="*/ 17 w 17"/>
                  <a:gd name="T5" fmla="*/ 0 h 22"/>
                </a:gdLst>
                <a:ahLst/>
                <a:cxnLst>
                  <a:cxn ang="0">
                    <a:pos x="T0" y="T1"/>
                  </a:cxn>
                  <a:cxn ang="0">
                    <a:pos x="T2" y="T3"/>
                  </a:cxn>
                  <a:cxn ang="0">
                    <a:pos x="T4" y="T5"/>
                  </a:cxn>
                </a:cxnLst>
                <a:rect l="0" t="0" r="r" b="b"/>
                <a:pathLst>
                  <a:path w="17" h="22">
                    <a:moveTo>
                      <a:pt x="17" y="0"/>
                    </a:moveTo>
                    <a:cubicBezTo>
                      <a:pt x="11" y="6"/>
                      <a:pt x="4" y="16"/>
                      <a:pt x="0" y="22"/>
                    </a:cubicBezTo>
                    <a:cubicBezTo>
                      <a:pt x="7" y="13"/>
                      <a:pt x="12" y="6"/>
                      <a:pt x="17"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782"/>
              <p:cNvSpPr>
                <a:spLocks/>
              </p:cNvSpPr>
              <p:nvPr/>
            </p:nvSpPr>
            <p:spPr bwMode="auto">
              <a:xfrm>
                <a:off x="2998" y="1517"/>
                <a:ext cx="4" cy="6"/>
              </a:xfrm>
              <a:custGeom>
                <a:avLst/>
                <a:gdLst>
                  <a:gd name="T0" fmla="*/ 12 w 12"/>
                  <a:gd name="T1" fmla="*/ 0 h 17"/>
                  <a:gd name="T2" fmla="*/ 10 w 12"/>
                  <a:gd name="T3" fmla="*/ 2 h 17"/>
                  <a:gd name="T4" fmla="*/ 12 w 12"/>
                  <a:gd name="T5" fmla="*/ 0 h 17"/>
                </a:gdLst>
                <a:ahLst/>
                <a:cxnLst>
                  <a:cxn ang="0">
                    <a:pos x="T0" y="T1"/>
                  </a:cxn>
                  <a:cxn ang="0">
                    <a:pos x="T2" y="T3"/>
                  </a:cxn>
                  <a:cxn ang="0">
                    <a:pos x="T4" y="T5"/>
                  </a:cxn>
                </a:cxnLst>
                <a:rect l="0" t="0" r="r" b="b"/>
                <a:pathLst>
                  <a:path w="12" h="17">
                    <a:moveTo>
                      <a:pt x="12" y="0"/>
                    </a:moveTo>
                    <a:cubicBezTo>
                      <a:pt x="10" y="2"/>
                      <a:pt x="10" y="2"/>
                      <a:pt x="10" y="2"/>
                    </a:cubicBezTo>
                    <a:cubicBezTo>
                      <a:pt x="0" y="17"/>
                      <a:pt x="7" y="8"/>
                      <a:pt x="1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783"/>
              <p:cNvSpPr>
                <a:spLocks/>
              </p:cNvSpPr>
              <p:nvPr/>
            </p:nvSpPr>
            <p:spPr bwMode="auto">
              <a:xfrm>
                <a:off x="3011" y="1539"/>
                <a:ext cx="1" cy="2"/>
              </a:xfrm>
              <a:custGeom>
                <a:avLst/>
                <a:gdLst>
                  <a:gd name="T0" fmla="*/ 1 w 1"/>
                  <a:gd name="T1" fmla="*/ 0 h 2"/>
                  <a:gd name="T2" fmla="*/ 1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1" y="0"/>
                    </a:lnTo>
                    <a:lnTo>
                      <a:pt x="0" y="2"/>
                    </a:ln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784"/>
              <p:cNvSpPr>
                <a:spLocks/>
              </p:cNvSpPr>
              <p:nvPr/>
            </p:nvSpPr>
            <p:spPr bwMode="auto">
              <a:xfrm>
                <a:off x="3077" y="1445"/>
                <a:ext cx="1" cy="1"/>
              </a:xfrm>
              <a:custGeom>
                <a:avLst/>
                <a:gdLst>
                  <a:gd name="T0" fmla="*/ 0 w 3"/>
                  <a:gd name="T1" fmla="*/ 1 h 1"/>
                  <a:gd name="T2" fmla="*/ 1 w 3"/>
                  <a:gd name="T3" fmla="*/ 1 h 1"/>
                  <a:gd name="T4" fmla="*/ 1 w 3"/>
                  <a:gd name="T5" fmla="*/ 1 h 1"/>
                  <a:gd name="T6" fmla="*/ 3 w 3"/>
                  <a:gd name="T7" fmla="*/ 0 h 1"/>
                  <a:gd name="T8" fmla="*/ 2 w 3"/>
                  <a:gd name="T9" fmla="*/ 0 h 1"/>
                  <a:gd name="T10" fmla="*/ 0 w 3"/>
                  <a:gd name="T11" fmla="*/ 1 h 1"/>
                </a:gdLst>
                <a:ahLst/>
                <a:cxnLst>
                  <a:cxn ang="0">
                    <a:pos x="T0" y="T1"/>
                  </a:cxn>
                  <a:cxn ang="0">
                    <a:pos x="T2" y="T3"/>
                  </a:cxn>
                  <a:cxn ang="0">
                    <a:pos x="T4" y="T5"/>
                  </a:cxn>
                  <a:cxn ang="0">
                    <a:pos x="T6" y="T7"/>
                  </a:cxn>
                  <a:cxn ang="0">
                    <a:pos x="T8" y="T9"/>
                  </a:cxn>
                  <a:cxn ang="0">
                    <a:pos x="T10" y="T11"/>
                  </a:cxn>
                </a:cxnLst>
                <a:rect l="0" t="0" r="r" b="b"/>
                <a:pathLst>
                  <a:path w="3" h="1">
                    <a:moveTo>
                      <a:pt x="0" y="1"/>
                    </a:moveTo>
                    <a:cubicBezTo>
                      <a:pt x="1" y="1"/>
                      <a:pt x="1" y="1"/>
                      <a:pt x="1" y="1"/>
                    </a:cubicBezTo>
                    <a:cubicBezTo>
                      <a:pt x="1" y="1"/>
                      <a:pt x="1" y="1"/>
                      <a:pt x="1" y="1"/>
                    </a:cubicBezTo>
                    <a:cubicBezTo>
                      <a:pt x="2" y="1"/>
                      <a:pt x="2" y="1"/>
                      <a:pt x="3" y="0"/>
                    </a:cubicBezTo>
                    <a:cubicBezTo>
                      <a:pt x="2" y="0"/>
                      <a:pt x="2" y="0"/>
                      <a:pt x="2" y="0"/>
                    </a:cubicBez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785"/>
              <p:cNvSpPr>
                <a:spLocks/>
              </p:cNvSpPr>
              <p:nvPr/>
            </p:nvSpPr>
            <p:spPr bwMode="auto">
              <a:xfrm>
                <a:off x="3078" y="1443"/>
                <a:ext cx="1" cy="2"/>
              </a:xfrm>
              <a:custGeom>
                <a:avLst/>
                <a:gdLst>
                  <a:gd name="T0" fmla="*/ 2 w 2"/>
                  <a:gd name="T1" fmla="*/ 0 h 6"/>
                  <a:gd name="T2" fmla="*/ 1 w 2"/>
                  <a:gd name="T3" fmla="*/ 1 h 6"/>
                  <a:gd name="T4" fmla="*/ 0 w 2"/>
                  <a:gd name="T5" fmla="*/ 6 h 6"/>
                  <a:gd name="T6" fmla="*/ 0 w 2"/>
                  <a:gd name="T7" fmla="*/ 6 h 6"/>
                  <a:gd name="T8" fmla="*/ 1 w 2"/>
                  <a:gd name="T9" fmla="*/ 5 h 6"/>
                  <a:gd name="T10" fmla="*/ 1 w 2"/>
                  <a:gd name="T11" fmla="*/ 1 h 6"/>
                  <a:gd name="T12" fmla="*/ 2 w 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0"/>
                    </a:moveTo>
                    <a:cubicBezTo>
                      <a:pt x="1" y="0"/>
                      <a:pt x="1" y="0"/>
                      <a:pt x="1" y="1"/>
                    </a:cubicBezTo>
                    <a:cubicBezTo>
                      <a:pt x="0" y="3"/>
                      <a:pt x="1" y="5"/>
                      <a:pt x="0" y="6"/>
                    </a:cubicBezTo>
                    <a:cubicBezTo>
                      <a:pt x="0" y="6"/>
                      <a:pt x="0" y="6"/>
                      <a:pt x="0" y="6"/>
                    </a:cubicBezTo>
                    <a:cubicBezTo>
                      <a:pt x="0" y="6"/>
                      <a:pt x="1" y="6"/>
                      <a:pt x="1" y="5"/>
                    </a:cubicBezTo>
                    <a:cubicBezTo>
                      <a:pt x="1" y="4"/>
                      <a:pt x="1" y="2"/>
                      <a:pt x="1" y="1"/>
                    </a:cubicBezTo>
                    <a:cubicBezTo>
                      <a:pt x="1" y="0"/>
                      <a:pt x="2" y="0"/>
                      <a:pt x="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786"/>
              <p:cNvSpPr>
                <a:spLocks/>
              </p:cNvSpPr>
              <p:nvPr/>
            </p:nvSpPr>
            <p:spPr bwMode="auto">
              <a:xfrm>
                <a:off x="3079" y="1443"/>
                <a:ext cx="0"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2" y="0"/>
                      <a:pt x="2" y="0"/>
                    </a:cubicBezTo>
                    <a:cubicBezTo>
                      <a:pt x="1" y="0"/>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787"/>
              <p:cNvSpPr>
                <a:spLocks/>
              </p:cNvSpPr>
              <p:nvPr/>
            </p:nvSpPr>
            <p:spPr bwMode="auto">
              <a:xfrm>
                <a:off x="3062" y="1432"/>
                <a:ext cx="3" cy="4"/>
              </a:xfrm>
              <a:custGeom>
                <a:avLst/>
                <a:gdLst>
                  <a:gd name="T0" fmla="*/ 5 w 7"/>
                  <a:gd name="T1" fmla="*/ 3 h 11"/>
                  <a:gd name="T2" fmla="*/ 0 w 7"/>
                  <a:gd name="T3" fmla="*/ 11 h 11"/>
                  <a:gd name="T4" fmla="*/ 5 w 7"/>
                  <a:gd name="T5" fmla="*/ 3 h 11"/>
                </a:gdLst>
                <a:ahLst/>
                <a:cxnLst>
                  <a:cxn ang="0">
                    <a:pos x="T0" y="T1"/>
                  </a:cxn>
                  <a:cxn ang="0">
                    <a:pos x="T2" y="T3"/>
                  </a:cxn>
                  <a:cxn ang="0">
                    <a:pos x="T4" y="T5"/>
                  </a:cxn>
                </a:cxnLst>
                <a:rect l="0" t="0" r="r" b="b"/>
                <a:pathLst>
                  <a:path w="7" h="11">
                    <a:moveTo>
                      <a:pt x="5" y="3"/>
                    </a:moveTo>
                    <a:cubicBezTo>
                      <a:pt x="1" y="8"/>
                      <a:pt x="0" y="10"/>
                      <a:pt x="0" y="11"/>
                    </a:cubicBezTo>
                    <a:cubicBezTo>
                      <a:pt x="4" y="4"/>
                      <a:pt x="7" y="0"/>
                      <a:pt x="5" y="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788"/>
              <p:cNvSpPr>
                <a:spLocks/>
              </p:cNvSpPr>
              <p:nvPr/>
            </p:nvSpPr>
            <p:spPr bwMode="auto">
              <a:xfrm>
                <a:off x="2980" y="1715"/>
                <a:ext cx="0" cy="1"/>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2"/>
                      <a:pt x="0"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789"/>
              <p:cNvSpPr>
                <a:spLocks/>
              </p:cNvSpPr>
              <p:nvPr/>
            </p:nvSpPr>
            <p:spPr bwMode="auto">
              <a:xfrm>
                <a:off x="2961" y="1713"/>
                <a:ext cx="2" cy="2"/>
              </a:xfrm>
              <a:custGeom>
                <a:avLst/>
                <a:gdLst>
                  <a:gd name="T0" fmla="*/ 0 w 5"/>
                  <a:gd name="T1" fmla="*/ 7 h 7"/>
                  <a:gd name="T2" fmla="*/ 5 w 5"/>
                  <a:gd name="T3" fmla="*/ 0 h 7"/>
                  <a:gd name="T4" fmla="*/ 0 w 5"/>
                  <a:gd name="T5" fmla="*/ 7 h 7"/>
                </a:gdLst>
                <a:ahLst/>
                <a:cxnLst>
                  <a:cxn ang="0">
                    <a:pos x="T0" y="T1"/>
                  </a:cxn>
                  <a:cxn ang="0">
                    <a:pos x="T2" y="T3"/>
                  </a:cxn>
                  <a:cxn ang="0">
                    <a:pos x="T4" y="T5"/>
                  </a:cxn>
                </a:cxnLst>
                <a:rect l="0" t="0" r="r" b="b"/>
                <a:pathLst>
                  <a:path w="5" h="7">
                    <a:moveTo>
                      <a:pt x="0" y="7"/>
                    </a:moveTo>
                    <a:cubicBezTo>
                      <a:pt x="5" y="0"/>
                      <a:pt x="5" y="0"/>
                      <a:pt x="5" y="0"/>
                    </a:cubicBezTo>
                    <a:cubicBezTo>
                      <a:pt x="2" y="5"/>
                      <a:pt x="0" y="7"/>
                      <a:pt x="0" y="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790"/>
              <p:cNvSpPr>
                <a:spLocks/>
              </p:cNvSpPr>
              <p:nvPr/>
            </p:nvSpPr>
            <p:spPr bwMode="auto">
              <a:xfrm>
                <a:off x="2983" y="1716"/>
                <a:ext cx="7" cy="9"/>
              </a:xfrm>
              <a:custGeom>
                <a:avLst/>
                <a:gdLst>
                  <a:gd name="T0" fmla="*/ 17 w 18"/>
                  <a:gd name="T1" fmla="*/ 1 h 27"/>
                  <a:gd name="T2" fmla="*/ 18 w 18"/>
                  <a:gd name="T3" fmla="*/ 0 h 27"/>
                  <a:gd name="T4" fmla="*/ 0 w 18"/>
                  <a:gd name="T5" fmla="*/ 27 h 27"/>
                  <a:gd name="T6" fmla="*/ 17 w 18"/>
                  <a:gd name="T7" fmla="*/ 1 h 27"/>
                </a:gdLst>
                <a:ahLst/>
                <a:cxnLst>
                  <a:cxn ang="0">
                    <a:pos x="T0" y="T1"/>
                  </a:cxn>
                  <a:cxn ang="0">
                    <a:pos x="T2" y="T3"/>
                  </a:cxn>
                  <a:cxn ang="0">
                    <a:pos x="T4" y="T5"/>
                  </a:cxn>
                  <a:cxn ang="0">
                    <a:pos x="T6" y="T7"/>
                  </a:cxn>
                </a:cxnLst>
                <a:rect l="0" t="0" r="r" b="b"/>
                <a:pathLst>
                  <a:path w="18" h="27">
                    <a:moveTo>
                      <a:pt x="17" y="1"/>
                    </a:moveTo>
                    <a:cubicBezTo>
                      <a:pt x="18" y="0"/>
                      <a:pt x="18" y="0"/>
                      <a:pt x="18" y="0"/>
                    </a:cubicBezTo>
                    <a:cubicBezTo>
                      <a:pt x="14" y="6"/>
                      <a:pt x="9" y="14"/>
                      <a:pt x="0" y="27"/>
                    </a:cubicBezTo>
                    <a:lnTo>
                      <a:pt x="17"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791"/>
              <p:cNvSpPr>
                <a:spLocks/>
              </p:cNvSpPr>
              <p:nvPr/>
            </p:nvSpPr>
            <p:spPr bwMode="auto">
              <a:xfrm>
                <a:off x="3007" y="1617"/>
                <a:ext cx="2" cy="3"/>
              </a:xfrm>
              <a:custGeom>
                <a:avLst/>
                <a:gdLst>
                  <a:gd name="T0" fmla="*/ 0 w 8"/>
                  <a:gd name="T1" fmla="*/ 10 h 10"/>
                  <a:gd name="T2" fmla="*/ 8 w 8"/>
                  <a:gd name="T3" fmla="*/ 0 h 10"/>
                  <a:gd name="T4" fmla="*/ 0 w 8"/>
                  <a:gd name="T5" fmla="*/ 10 h 10"/>
                </a:gdLst>
                <a:ahLst/>
                <a:cxnLst>
                  <a:cxn ang="0">
                    <a:pos x="T0" y="T1"/>
                  </a:cxn>
                  <a:cxn ang="0">
                    <a:pos x="T2" y="T3"/>
                  </a:cxn>
                  <a:cxn ang="0">
                    <a:pos x="T4" y="T5"/>
                  </a:cxn>
                </a:cxnLst>
                <a:rect l="0" t="0" r="r" b="b"/>
                <a:pathLst>
                  <a:path w="8" h="10">
                    <a:moveTo>
                      <a:pt x="0" y="10"/>
                    </a:moveTo>
                    <a:cubicBezTo>
                      <a:pt x="4" y="5"/>
                      <a:pt x="7" y="1"/>
                      <a:pt x="8" y="0"/>
                    </a:cubicBezTo>
                    <a:cubicBezTo>
                      <a:pt x="7" y="2"/>
                      <a:pt x="3" y="6"/>
                      <a:pt x="0" y="1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792"/>
              <p:cNvSpPr>
                <a:spLocks/>
              </p:cNvSpPr>
              <p:nvPr/>
            </p:nvSpPr>
            <p:spPr bwMode="auto">
              <a:xfrm>
                <a:off x="2995" y="1720"/>
                <a:ext cx="2" cy="3"/>
              </a:xfrm>
              <a:custGeom>
                <a:avLst/>
                <a:gdLst>
                  <a:gd name="T0" fmla="*/ 0 w 8"/>
                  <a:gd name="T1" fmla="*/ 10 h 10"/>
                  <a:gd name="T2" fmla="*/ 8 w 8"/>
                  <a:gd name="T3" fmla="*/ 0 h 10"/>
                  <a:gd name="T4" fmla="*/ 0 w 8"/>
                  <a:gd name="T5" fmla="*/ 10 h 10"/>
                </a:gdLst>
                <a:ahLst/>
                <a:cxnLst>
                  <a:cxn ang="0">
                    <a:pos x="T0" y="T1"/>
                  </a:cxn>
                  <a:cxn ang="0">
                    <a:pos x="T2" y="T3"/>
                  </a:cxn>
                  <a:cxn ang="0">
                    <a:pos x="T4" y="T5"/>
                  </a:cxn>
                </a:cxnLst>
                <a:rect l="0" t="0" r="r" b="b"/>
                <a:pathLst>
                  <a:path w="8" h="10">
                    <a:moveTo>
                      <a:pt x="0" y="10"/>
                    </a:moveTo>
                    <a:cubicBezTo>
                      <a:pt x="0" y="10"/>
                      <a:pt x="3" y="7"/>
                      <a:pt x="8" y="0"/>
                    </a:cubicBezTo>
                    <a:lnTo>
                      <a:pt x="0" y="1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793"/>
              <p:cNvSpPr>
                <a:spLocks/>
              </p:cNvSpPr>
              <p:nvPr/>
            </p:nvSpPr>
            <p:spPr bwMode="auto">
              <a:xfrm>
                <a:off x="3011" y="1722"/>
                <a:ext cx="1" cy="1"/>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0" y="2"/>
                      <a:pt x="0" y="1"/>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794"/>
              <p:cNvSpPr>
                <a:spLocks/>
              </p:cNvSpPr>
              <p:nvPr/>
            </p:nvSpPr>
            <p:spPr bwMode="auto">
              <a:xfrm>
                <a:off x="2988" y="1737"/>
                <a:ext cx="2" cy="4"/>
              </a:xfrm>
              <a:custGeom>
                <a:avLst/>
                <a:gdLst>
                  <a:gd name="T0" fmla="*/ 7 w 7"/>
                  <a:gd name="T1" fmla="*/ 0 h 11"/>
                  <a:gd name="T2" fmla="*/ 1 w 7"/>
                  <a:gd name="T3" fmla="*/ 11 h 11"/>
                  <a:gd name="T4" fmla="*/ 7 w 7"/>
                  <a:gd name="T5" fmla="*/ 0 h 11"/>
                </a:gdLst>
                <a:ahLst/>
                <a:cxnLst>
                  <a:cxn ang="0">
                    <a:pos x="T0" y="T1"/>
                  </a:cxn>
                  <a:cxn ang="0">
                    <a:pos x="T2" y="T3"/>
                  </a:cxn>
                  <a:cxn ang="0">
                    <a:pos x="T4" y="T5"/>
                  </a:cxn>
                </a:cxnLst>
                <a:rect l="0" t="0" r="r" b="b"/>
                <a:pathLst>
                  <a:path w="7" h="11">
                    <a:moveTo>
                      <a:pt x="7" y="0"/>
                    </a:moveTo>
                    <a:cubicBezTo>
                      <a:pt x="4" y="5"/>
                      <a:pt x="0" y="11"/>
                      <a:pt x="1" y="11"/>
                    </a:cubicBezTo>
                    <a:lnTo>
                      <a:pt x="7"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795"/>
              <p:cNvSpPr>
                <a:spLocks/>
              </p:cNvSpPr>
              <p:nvPr/>
            </p:nvSpPr>
            <p:spPr bwMode="auto">
              <a:xfrm>
                <a:off x="2990" y="1736"/>
                <a:ext cx="1" cy="1"/>
              </a:xfrm>
              <a:custGeom>
                <a:avLst/>
                <a:gdLst>
                  <a:gd name="T0" fmla="*/ 3 w 3"/>
                  <a:gd name="T1" fmla="*/ 0 h 5"/>
                  <a:gd name="T2" fmla="*/ 0 w 3"/>
                  <a:gd name="T3" fmla="*/ 5 h 5"/>
                  <a:gd name="T4" fmla="*/ 3 w 3"/>
                  <a:gd name="T5" fmla="*/ 0 h 5"/>
                </a:gdLst>
                <a:ahLst/>
                <a:cxnLst>
                  <a:cxn ang="0">
                    <a:pos x="T0" y="T1"/>
                  </a:cxn>
                  <a:cxn ang="0">
                    <a:pos x="T2" y="T3"/>
                  </a:cxn>
                  <a:cxn ang="0">
                    <a:pos x="T4" y="T5"/>
                  </a:cxn>
                </a:cxnLst>
                <a:rect l="0" t="0" r="r" b="b"/>
                <a:pathLst>
                  <a:path w="3" h="5">
                    <a:moveTo>
                      <a:pt x="3" y="0"/>
                    </a:moveTo>
                    <a:cubicBezTo>
                      <a:pt x="0" y="5"/>
                      <a:pt x="0" y="5"/>
                      <a:pt x="0" y="5"/>
                    </a:cubicBezTo>
                    <a:cubicBezTo>
                      <a:pt x="2" y="2"/>
                      <a:pt x="3" y="0"/>
                      <a:pt x="3"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796"/>
              <p:cNvSpPr>
                <a:spLocks/>
              </p:cNvSpPr>
              <p:nvPr/>
            </p:nvSpPr>
            <p:spPr bwMode="auto">
              <a:xfrm>
                <a:off x="2867" y="1540"/>
                <a:ext cx="7" cy="11"/>
              </a:xfrm>
              <a:custGeom>
                <a:avLst/>
                <a:gdLst>
                  <a:gd name="T0" fmla="*/ 7 w 20"/>
                  <a:gd name="T1" fmla="*/ 21 h 31"/>
                  <a:gd name="T2" fmla="*/ 0 w 20"/>
                  <a:gd name="T3" fmla="*/ 31 h 31"/>
                  <a:gd name="T4" fmla="*/ 20 w 20"/>
                  <a:gd name="T5" fmla="*/ 0 h 31"/>
                  <a:gd name="T6" fmla="*/ 7 w 20"/>
                  <a:gd name="T7" fmla="*/ 21 h 31"/>
                </a:gdLst>
                <a:ahLst/>
                <a:cxnLst>
                  <a:cxn ang="0">
                    <a:pos x="T0" y="T1"/>
                  </a:cxn>
                  <a:cxn ang="0">
                    <a:pos x="T2" y="T3"/>
                  </a:cxn>
                  <a:cxn ang="0">
                    <a:pos x="T4" y="T5"/>
                  </a:cxn>
                  <a:cxn ang="0">
                    <a:pos x="T6" y="T7"/>
                  </a:cxn>
                </a:cxnLst>
                <a:rect l="0" t="0" r="r" b="b"/>
                <a:pathLst>
                  <a:path w="20" h="31">
                    <a:moveTo>
                      <a:pt x="7" y="21"/>
                    </a:moveTo>
                    <a:cubicBezTo>
                      <a:pt x="4" y="25"/>
                      <a:pt x="2" y="29"/>
                      <a:pt x="0" y="31"/>
                    </a:cubicBezTo>
                    <a:cubicBezTo>
                      <a:pt x="8" y="21"/>
                      <a:pt x="14" y="11"/>
                      <a:pt x="20" y="0"/>
                    </a:cubicBezTo>
                    <a:lnTo>
                      <a:pt x="7" y="2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797"/>
              <p:cNvSpPr>
                <a:spLocks/>
              </p:cNvSpPr>
              <p:nvPr/>
            </p:nvSpPr>
            <p:spPr bwMode="auto">
              <a:xfrm>
                <a:off x="2931" y="1631"/>
                <a:ext cx="1" cy="1"/>
              </a:xfrm>
              <a:custGeom>
                <a:avLst/>
                <a:gdLst>
                  <a:gd name="T0" fmla="*/ 1 w 2"/>
                  <a:gd name="T1" fmla="*/ 0 h 3"/>
                  <a:gd name="T2" fmla="*/ 0 w 2"/>
                  <a:gd name="T3" fmla="*/ 3 h 3"/>
                  <a:gd name="T4" fmla="*/ 1 w 2"/>
                  <a:gd name="T5" fmla="*/ 0 h 3"/>
                </a:gdLst>
                <a:ahLst/>
                <a:cxnLst>
                  <a:cxn ang="0">
                    <a:pos x="T0" y="T1"/>
                  </a:cxn>
                  <a:cxn ang="0">
                    <a:pos x="T2" y="T3"/>
                  </a:cxn>
                  <a:cxn ang="0">
                    <a:pos x="T4" y="T5"/>
                  </a:cxn>
                </a:cxnLst>
                <a:rect l="0" t="0" r="r" b="b"/>
                <a:pathLst>
                  <a:path w="2" h="3">
                    <a:moveTo>
                      <a:pt x="1" y="0"/>
                    </a:moveTo>
                    <a:cubicBezTo>
                      <a:pt x="0" y="3"/>
                      <a:pt x="0" y="3"/>
                      <a:pt x="0" y="3"/>
                    </a:cubicBezTo>
                    <a:cubicBezTo>
                      <a:pt x="1" y="0"/>
                      <a:pt x="2" y="0"/>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798"/>
              <p:cNvSpPr>
                <a:spLocks/>
              </p:cNvSpPr>
              <p:nvPr/>
            </p:nvSpPr>
            <p:spPr bwMode="auto">
              <a:xfrm>
                <a:off x="2987" y="1702"/>
                <a:ext cx="8" cy="12"/>
              </a:xfrm>
              <a:custGeom>
                <a:avLst/>
                <a:gdLst>
                  <a:gd name="T0" fmla="*/ 23 w 23"/>
                  <a:gd name="T1" fmla="*/ 0 h 34"/>
                  <a:gd name="T2" fmla="*/ 0 w 23"/>
                  <a:gd name="T3" fmla="*/ 34 h 34"/>
                  <a:gd name="T4" fmla="*/ 23 w 23"/>
                  <a:gd name="T5" fmla="*/ 0 h 34"/>
                </a:gdLst>
                <a:ahLst/>
                <a:cxnLst>
                  <a:cxn ang="0">
                    <a:pos x="T0" y="T1"/>
                  </a:cxn>
                  <a:cxn ang="0">
                    <a:pos x="T2" y="T3"/>
                  </a:cxn>
                  <a:cxn ang="0">
                    <a:pos x="T4" y="T5"/>
                  </a:cxn>
                </a:cxnLst>
                <a:rect l="0" t="0" r="r" b="b"/>
                <a:pathLst>
                  <a:path w="23" h="34">
                    <a:moveTo>
                      <a:pt x="23" y="0"/>
                    </a:moveTo>
                    <a:cubicBezTo>
                      <a:pt x="15" y="11"/>
                      <a:pt x="3" y="28"/>
                      <a:pt x="0" y="34"/>
                    </a:cubicBezTo>
                    <a:cubicBezTo>
                      <a:pt x="7" y="22"/>
                      <a:pt x="23" y="0"/>
                      <a:pt x="23"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799"/>
              <p:cNvSpPr>
                <a:spLocks/>
              </p:cNvSpPr>
              <p:nvPr/>
            </p:nvSpPr>
            <p:spPr bwMode="auto">
              <a:xfrm>
                <a:off x="2867" y="1545"/>
                <a:ext cx="2" cy="3"/>
              </a:xfrm>
              <a:custGeom>
                <a:avLst/>
                <a:gdLst>
                  <a:gd name="T0" fmla="*/ 0 w 2"/>
                  <a:gd name="T1" fmla="*/ 3 h 3"/>
                  <a:gd name="T2" fmla="*/ 1 w 2"/>
                  <a:gd name="T3" fmla="*/ 2 h 3"/>
                  <a:gd name="T4" fmla="*/ 2 w 2"/>
                  <a:gd name="T5" fmla="*/ 0 h 3"/>
                  <a:gd name="T6" fmla="*/ 0 w 2"/>
                  <a:gd name="T7" fmla="*/ 3 h 3"/>
                </a:gdLst>
                <a:ahLst/>
                <a:cxnLst>
                  <a:cxn ang="0">
                    <a:pos x="T0" y="T1"/>
                  </a:cxn>
                  <a:cxn ang="0">
                    <a:pos x="T2" y="T3"/>
                  </a:cxn>
                  <a:cxn ang="0">
                    <a:pos x="T4" y="T5"/>
                  </a:cxn>
                  <a:cxn ang="0">
                    <a:pos x="T6" y="T7"/>
                  </a:cxn>
                </a:cxnLst>
                <a:rect l="0" t="0" r="r" b="b"/>
                <a:pathLst>
                  <a:path w="2" h="3">
                    <a:moveTo>
                      <a:pt x="0" y="3"/>
                    </a:moveTo>
                    <a:lnTo>
                      <a:pt x="1" y="2"/>
                    </a:lnTo>
                    <a:lnTo>
                      <a:pt x="2" y="0"/>
                    </a:lnTo>
                    <a:lnTo>
                      <a:pt x="0" y="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800"/>
              <p:cNvSpPr>
                <a:spLocks/>
              </p:cNvSpPr>
              <p:nvPr/>
            </p:nvSpPr>
            <p:spPr bwMode="auto">
              <a:xfrm>
                <a:off x="2894" y="1606"/>
                <a:ext cx="0" cy="2"/>
              </a:xfrm>
              <a:custGeom>
                <a:avLst/>
                <a:gdLst>
                  <a:gd name="T0" fmla="*/ 0 h 2"/>
                  <a:gd name="T1" fmla="*/ 1 h 2"/>
                  <a:gd name="T2" fmla="*/ 2 h 2"/>
                  <a:gd name="T3" fmla="*/ 0 h 2"/>
                </a:gdLst>
                <a:ahLst/>
                <a:cxnLst>
                  <a:cxn ang="0">
                    <a:pos x="0" y="T0"/>
                  </a:cxn>
                  <a:cxn ang="0">
                    <a:pos x="0" y="T1"/>
                  </a:cxn>
                  <a:cxn ang="0">
                    <a:pos x="0" y="T2"/>
                  </a:cxn>
                  <a:cxn ang="0">
                    <a:pos x="0" y="T3"/>
                  </a:cxn>
                </a:cxnLst>
                <a:rect l="0" t="0" r="r" b="b"/>
                <a:pathLst>
                  <a:path h="2">
                    <a:moveTo>
                      <a:pt x="0" y="0"/>
                    </a:moveTo>
                    <a:lnTo>
                      <a:pt x="0" y="1"/>
                    </a:lnTo>
                    <a:lnTo>
                      <a:pt x="0" y="2"/>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801"/>
              <p:cNvSpPr>
                <a:spLocks/>
              </p:cNvSpPr>
              <p:nvPr/>
            </p:nvSpPr>
            <p:spPr bwMode="auto">
              <a:xfrm>
                <a:off x="2903" y="1582"/>
                <a:ext cx="3" cy="5"/>
              </a:xfrm>
              <a:custGeom>
                <a:avLst/>
                <a:gdLst>
                  <a:gd name="T0" fmla="*/ 8 w 8"/>
                  <a:gd name="T1" fmla="*/ 0 h 15"/>
                  <a:gd name="T2" fmla="*/ 0 w 8"/>
                  <a:gd name="T3" fmla="*/ 15 h 15"/>
                  <a:gd name="T4" fmla="*/ 8 w 8"/>
                  <a:gd name="T5" fmla="*/ 0 h 15"/>
                </a:gdLst>
                <a:ahLst/>
                <a:cxnLst>
                  <a:cxn ang="0">
                    <a:pos x="T0" y="T1"/>
                  </a:cxn>
                  <a:cxn ang="0">
                    <a:pos x="T2" y="T3"/>
                  </a:cxn>
                  <a:cxn ang="0">
                    <a:pos x="T4" y="T5"/>
                  </a:cxn>
                </a:cxnLst>
                <a:rect l="0" t="0" r="r" b="b"/>
                <a:pathLst>
                  <a:path w="8" h="15">
                    <a:moveTo>
                      <a:pt x="8" y="0"/>
                    </a:moveTo>
                    <a:cubicBezTo>
                      <a:pt x="0" y="15"/>
                      <a:pt x="0" y="15"/>
                      <a:pt x="0" y="15"/>
                    </a:cubicBezTo>
                    <a:cubicBezTo>
                      <a:pt x="5" y="7"/>
                      <a:pt x="7" y="3"/>
                      <a:pt x="8"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802"/>
              <p:cNvSpPr>
                <a:spLocks/>
              </p:cNvSpPr>
              <p:nvPr/>
            </p:nvSpPr>
            <p:spPr bwMode="auto">
              <a:xfrm>
                <a:off x="2877" y="1596"/>
                <a:ext cx="1" cy="2"/>
              </a:xfrm>
              <a:custGeom>
                <a:avLst/>
                <a:gdLst>
                  <a:gd name="T0" fmla="*/ 3 w 3"/>
                  <a:gd name="T1" fmla="*/ 0 h 7"/>
                  <a:gd name="T2" fmla="*/ 0 w 3"/>
                  <a:gd name="T3" fmla="*/ 7 h 7"/>
                  <a:gd name="T4" fmla="*/ 3 w 3"/>
                  <a:gd name="T5" fmla="*/ 0 h 7"/>
                </a:gdLst>
                <a:ahLst/>
                <a:cxnLst>
                  <a:cxn ang="0">
                    <a:pos x="T0" y="T1"/>
                  </a:cxn>
                  <a:cxn ang="0">
                    <a:pos x="T2" y="T3"/>
                  </a:cxn>
                  <a:cxn ang="0">
                    <a:pos x="T4" y="T5"/>
                  </a:cxn>
                </a:cxnLst>
                <a:rect l="0" t="0" r="r" b="b"/>
                <a:pathLst>
                  <a:path w="3" h="7">
                    <a:moveTo>
                      <a:pt x="3" y="0"/>
                    </a:moveTo>
                    <a:cubicBezTo>
                      <a:pt x="0" y="7"/>
                      <a:pt x="0" y="7"/>
                      <a:pt x="0" y="7"/>
                    </a:cubicBezTo>
                    <a:cubicBezTo>
                      <a:pt x="1" y="4"/>
                      <a:pt x="2" y="2"/>
                      <a:pt x="3"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803"/>
              <p:cNvSpPr>
                <a:spLocks/>
              </p:cNvSpPr>
              <p:nvPr/>
            </p:nvSpPr>
            <p:spPr bwMode="auto">
              <a:xfrm>
                <a:off x="2947" y="1674"/>
                <a:ext cx="5" cy="9"/>
              </a:xfrm>
              <a:custGeom>
                <a:avLst/>
                <a:gdLst>
                  <a:gd name="T0" fmla="*/ 15 w 15"/>
                  <a:gd name="T1" fmla="*/ 0 h 29"/>
                  <a:gd name="T2" fmla="*/ 0 w 15"/>
                  <a:gd name="T3" fmla="*/ 29 h 29"/>
                  <a:gd name="T4" fmla="*/ 15 w 15"/>
                  <a:gd name="T5" fmla="*/ 0 h 29"/>
                </a:gdLst>
                <a:ahLst/>
                <a:cxnLst>
                  <a:cxn ang="0">
                    <a:pos x="T0" y="T1"/>
                  </a:cxn>
                  <a:cxn ang="0">
                    <a:pos x="T2" y="T3"/>
                  </a:cxn>
                  <a:cxn ang="0">
                    <a:pos x="T4" y="T5"/>
                  </a:cxn>
                </a:cxnLst>
                <a:rect l="0" t="0" r="r" b="b"/>
                <a:pathLst>
                  <a:path w="15" h="29">
                    <a:moveTo>
                      <a:pt x="15" y="0"/>
                    </a:moveTo>
                    <a:cubicBezTo>
                      <a:pt x="10" y="9"/>
                      <a:pt x="6" y="18"/>
                      <a:pt x="0" y="29"/>
                    </a:cubicBezTo>
                    <a:cubicBezTo>
                      <a:pt x="5" y="20"/>
                      <a:pt x="11" y="7"/>
                      <a:pt x="15"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Rectangle 804"/>
              <p:cNvSpPr>
                <a:spLocks noChangeArrowheads="1"/>
              </p:cNvSpPr>
              <p:nvPr/>
            </p:nvSpPr>
            <p:spPr bwMode="auto">
              <a:xfrm>
                <a:off x="3022" y="1611"/>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805"/>
              <p:cNvSpPr>
                <a:spLocks/>
              </p:cNvSpPr>
              <p:nvPr/>
            </p:nvSpPr>
            <p:spPr bwMode="auto">
              <a:xfrm>
                <a:off x="3008" y="1725"/>
                <a:ext cx="2" cy="3"/>
              </a:xfrm>
              <a:custGeom>
                <a:avLst/>
                <a:gdLst>
                  <a:gd name="T0" fmla="*/ 0 w 5"/>
                  <a:gd name="T1" fmla="*/ 7 h 7"/>
                  <a:gd name="T2" fmla="*/ 4 w 5"/>
                  <a:gd name="T3" fmla="*/ 2 h 7"/>
                  <a:gd name="T4" fmla="*/ 5 w 5"/>
                  <a:gd name="T5" fmla="*/ 0 h 7"/>
                  <a:gd name="T6" fmla="*/ 0 w 5"/>
                  <a:gd name="T7" fmla="*/ 7 h 7"/>
                </a:gdLst>
                <a:ahLst/>
                <a:cxnLst>
                  <a:cxn ang="0">
                    <a:pos x="T0" y="T1"/>
                  </a:cxn>
                  <a:cxn ang="0">
                    <a:pos x="T2" y="T3"/>
                  </a:cxn>
                  <a:cxn ang="0">
                    <a:pos x="T4" y="T5"/>
                  </a:cxn>
                  <a:cxn ang="0">
                    <a:pos x="T6" y="T7"/>
                  </a:cxn>
                </a:cxnLst>
                <a:rect l="0" t="0" r="r" b="b"/>
                <a:pathLst>
                  <a:path w="5" h="7">
                    <a:moveTo>
                      <a:pt x="0" y="7"/>
                    </a:moveTo>
                    <a:cubicBezTo>
                      <a:pt x="2" y="5"/>
                      <a:pt x="3" y="4"/>
                      <a:pt x="4" y="2"/>
                    </a:cubicBezTo>
                    <a:cubicBezTo>
                      <a:pt x="5" y="2"/>
                      <a:pt x="5" y="1"/>
                      <a:pt x="5" y="0"/>
                    </a:cubicBezTo>
                    <a:cubicBezTo>
                      <a:pt x="4" y="2"/>
                      <a:pt x="2" y="4"/>
                      <a:pt x="0" y="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806"/>
              <p:cNvSpPr>
                <a:spLocks/>
              </p:cNvSpPr>
              <p:nvPr/>
            </p:nvSpPr>
            <p:spPr bwMode="auto">
              <a:xfrm>
                <a:off x="2992" y="1724"/>
                <a:ext cx="20" cy="30"/>
              </a:xfrm>
              <a:custGeom>
                <a:avLst/>
                <a:gdLst>
                  <a:gd name="T0" fmla="*/ 41 w 59"/>
                  <a:gd name="T1" fmla="*/ 23 h 89"/>
                  <a:gd name="T2" fmla="*/ 19 w 59"/>
                  <a:gd name="T3" fmla="*/ 54 h 89"/>
                  <a:gd name="T4" fmla="*/ 41 w 59"/>
                  <a:gd name="T5" fmla="*/ 26 h 89"/>
                  <a:gd name="T6" fmla="*/ 0 w 59"/>
                  <a:gd name="T7" fmla="*/ 89 h 89"/>
                  <a:gd name="T8" fmla="*/ 56 w 59"/>
                  <a:gd name="T9" fmla="*/ 7 h 89"/>
                  <a:gd name="T10" fmla="*/ 59 w 59"/>
                  <a:gd name="T11" fmla="*/ 0 h 89"/>
                  <a:gd name="T12" fmla="*/ 53 w 59"/>
                  <a:gd name="T13" fmla="*/ 6 h 89"/>
                  <a:gd name="T14" fmla="*/ 41 w 59"/>
                  <a:gd name="T15" fmla="*/ 23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89">
                    <a:moveTo>
                      <a:pt x="41" y="23"/>
                    </a:moveTo>
                    <a:cubicBezTo>
                      <a:pt x="37" y="28"/>
                      <a:pt x="25" y="45"/>
                      <a:pt x="19" y="54"/>
                    </a:cubicBezTo>
                    <a:cubicBezTo>
                      <a:pt x="33" y="33"/>
                      <a:pt x="47" y="16"/>
                      <a:pt x="41" y="26"/>
                    </a:cubicBezTo>
                    <a:cubicBezTo>
                      <a:pt x="29" y="41"/>
                      <a:pt x="4" y="76"/>
                      <a:pt x="0" y="89"/>
                    </a:cubicBezTo>
                    <a:cubicBezTo>
                      <a:pt x="32" y="36"/>
                      <a:pt x="24" y="54"/>
                      <a:pt x="56" y="7"/>
                    </a:cubicBezTo>
                    <a:cubicBezTo>
                      <a:pt x="56" y="8"/>
                      <a:pt x="57" y="4"/>
                      <a:pt x="59" y="0"/>
                    </a:cubicBezTo>
                    <a:cubicBezTo>
                      <a:pt x="57" y="2"/>
                      <a:pt x="55" y="4"/>
                      <a:pt x="53" y="6"/>
                    </a:cubicBezTo>
                    <a:cubicBezTo>
                      <a:pt x="41" y="27"/>
                      <a:pt x="42" y="21"/>
                      <a:pt x="41" y="2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807"/>
              <p:cNvSpPr>
                <a:spLocks/>
              </p:cNvSpPr>
              <p:nvPr/>
            </p:nvSpPr>
            <p:spPr bwMode="auto">
              <a:xfrm>
                <a:off x="3016" y="1638"/>
                <a:ext cx="1" cy="0"/>
              </a:xfrm>
              <a:custGeom>
                <a:avLst/>
                <a:gdLst>
                  <a:gd name="T0" fmla="*/ 1 w 4"/>
                  <a:gd name="T1" fmla="*/ 0 h 2"/>
                  <a:gd name="T2" fmla="*/ 0 w 4"/>
                  <a:gd name="T3" fmla="*/ 1 h 2"/>
                  <a:gd name="T4" fmla="*/ 4 w 4"/>
                  <a:gd name="T5" fmla="*/ 2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0" y="1"/>
                      <a:pt x="0" y="1"/>
                    </a:cubicBezTo>
                    <a:cubicBezTo>
                      <a:pt x="1" y="1"/>
                      <a:pt x="2" y="2"/>
                      <a:pt x="4" y="2"/>
                    </a:cubicBezTo>
                    <a:cubicBezTo>
                      <a:pt x="3" y="2"/>
                      <a:pt x="2" y="1"/>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 name="Freeform 809"/>
            <p:cNvSpPr>
              <a:spLocks/>
            </p:cNvSpPr>
            <p:nvPr/>
          </p:nvSpPr>
          <p:spPr bwMode="auto">
            <a:xfrm>
              <a:off x="2894" y="1637"/>
              <a:ext cx="2" cy="10"/>
            </a:xfrm>
            <a:custGeom>
              <a:avLst/>
              <a:gdLst>
                <a:gd name="T0" fmla="*/ 8 w 8"/>
                <a:gd name="T1" fmla="*/ 0 h 30"/>
                <a:gd name="T2" fmla="*/ 0 w 8"/>
                <a:gd name="T3" fmla="*/ 30 h 30"/>
                <a:gd name="T4" fmla="*/ 8 w 8"/>
                <a:gd name="T5" fmla="*/ 0 h 30"/>
              </a:gdLst>
              <a:ahLst/>
              <a:cxnLst>
                <a:cxn ang="0">
                  <a:pos x="T0" y="T1"/>
                </a:cxn>
                <a:cxn ang="0">
                  <a:pos x="T2" y="T3"/>
                </a:cxn>
                <a:cxn ang="0">
                  <a:pos x="T4" y="T5"/>
                </a:cxn>
              </a:cxnLst>
              <a:rect l="0" t="0" r="r" b="b"/>
              <a:pathLst>
                <a:path w="8" h="30">
                  <a:moveTo>
                    <a:pt x="8" y="0"/>
                  </a:moveTo>
                  <a:cubicBezTo>
                    <a:pt x="5" y="11"/>
                    <a:pt x="2" y="22"/>
                    <a:pt x="0" y="30"/>
                  </a:cubicBezTo>
                  <a:cubicBezTo>
                    <a:pt x="3" y="17"/>
                    <a:pt x="4" y="13"/>
                    <a:pt x="8"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810"/>
            <p:cNvSpPr>
              <a:spLocks/>
            </p:cNvSpPr>
            <p:nvPr/>
          </p:nvSpPr>
          <p:spPr bwMode="auto">
            <a:xfrm>
              <a:off x="2896" y="1636"/>
              <a:ext cx="1" cy="1"/>
            </a:xfrm>
            <a:custGeom>
              <a:avLst/>
              <a:gdLst>
                <a:gd name="T0" fmla="*/ 0 w 1"/>
                <a:gd name="T1" fmla="*/ 2 h 2"/>
                <a:gd name="T2" fmla="*/ 1 w 1"/>
                <a:gd name="T3" fmla="*/ 0 h 2"/>
                <a:gd name="T4" fmla="*/ 0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1"/>
                    <a:pt x="1" y="1"/>
                    <a:pt x="1" y="0"/>
                  </a:cubicBezTo>
                  <a:cubicBezTo>
                    <a:pt x="1" y="0"/>
                    <a:pt x="1" y="0"/>
                    <a:pt x="0" y="1"/>
                  </a:cubicBezTo>
                  <a:cubicBezTo>
                    <a:pt x="0" y="1"/>
                    <a:pt x="0" y="2"/>
                    <a:pt x="0"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11"/>
            <p:cNvSpPr>
              <a:spLocks/>
            </p:cNvSpPr>
            <p:nvPr/>
          </p:nvSpPr>
          <p:spPr bwMode="auto">
            <a:xfrm>
              <a:off x="2934" y="1706"/>
              <a:ext cx="2" cy="6"/>
            </a:xfrm>
            <a:custGeom>
              <a:avLst/>
              <a:gdLst>
                <a:gd name="T0" fmla="*/ 0 w 5"/>
                <a:gd name="T1" fmla="*/ 15 h 16"/>
                <a:gd name="T2" fmla="*/ 0 w 5"/>
                <a:gd name="T3" fmla="*/ 16 h 16"/>
                <a:gd name="T4" fmla="*/ 0 w 5"/>
                <a:gd name="T5" fmla="*/ 14 h 16"/>
                <a:gd name="T6" fmla="*/ 0 w 5"/>
                <a:gd name="T7" fmla="*/ 15 h 16"/>
              </a:gdLst>
              <a:ahLst/>
              <a:cxnLst>
                <a:cxn ang="0">
                  <a:pos x="T0" y="T1"/>
                </a:cxn>
                <a:cxn ang="0">
                  <a:pos x="T2" y="T3"/>
                </a:cxn>
                <a:cxn ang="0">
                  <a:pos x="T4" y="T5"/>
                </a:cxn>
                <a:cxn ang="0">
                  <a:pos x="T6" y="T7"/>
                </a:cxn>
              </a:cxnLst>
              <a:rect l="0" t="0" r="r" b="b"/>
              <a:pathLst>
                <a:path w="5" h="16">
                  <a:moveTo>
                    <a:pt x="0" y="15"/>
                  </a:moveTo>
                  <a:cubicBezTo>
                    <a:pt x="5" y="0"/>
                    <a:pt x="3" y="7"/>
                    <a:pt x="0" y="16"/>
                  </a:cubicBezTo>
                  <a:cubicBezTo>
                    <a:pt x="0" y="15"/>
                    <a:pt x="0" y="15"/>
                    <a:pt x="0" y="14"/>
                  </a:cubicBezTo>
                  <a:lnTo>
                    <a:pt x="0" y="15"/>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812"/>
            <p:cNvSpPr>
              <a:spLocks/>
            </p:cNvSpPr>
            <p:nvPr/>
          </p:nvSpPr>
          <p:spPr bwMode="auto">
            <a:xfrm>
              <a:off x="2942" y="1626"/>
              <a:ext cx="1" cy="1"/>
            </a:xfrm>
            <a:custGeom>
              <a:avLst/>
              <a:gdLst>
                <a:gd name="T0" fmla="*/ 0 w 2"/>
                <a:gd name="T1" fmla="*/ 3 h 3"/>
                <a:gd name="T2" fmla="*/ 1 w 2"/>
                <a:gd name="T3" fmla="*/ 2 h 3"/>
                <a:gd name="T4" fmla="*/ 2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0" y="3"/>
                    <a:pt x="1" y="2"/>
                    <a:pt x="1" y="2"/>
                  </a:cubicBezTo>
                  <a:cubicBezTo>
                    <a:pt x="1" y="1"/>
                    <a:pt x="2" y="1"/>
                    <a:pt x="2" y="0"/>
                  </a:cubicBezTo>
                  <a:lnTo>
                    <a:pt x="0" y="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813"/>
            <p:cNvSpPr>
              <a:spLocks/>
            </p:cNvSpPr>
            <p:nvPr/>
          </p:nvSpPr>
          <p:spPr bwMode="auto">
            <a:xfrm>
              <a:off x="2983" y="1751"/>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814"/>
            <p:cNvSpPr>
              <a:spLocks/>
            </p:cNvSpPr>
            <p:nvPr/>
          </p:nvSpPr>
          <p:spPr bwMode="auto">
            <a:xfrm>
              <a:off x="2896" y="1560"/>
              <a:ext cx="0" cy="0"/>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0" y="1"/>
                    <a:pt x="0" y="2"/>
                    <a:pt x="0" y="2"/>
                  </a:cubicBezTo>
                  <a:cubicBezTo>
                    <a:pt x="1" y="1"/>
                    <a:pt x="1" y="0"/>
                    <a:pt x="0"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815"/>
            <p:cNvSpPr>
              <a:spLocks/>
            </p:cNvSpPr>
            <p:nvPr/>
          </p:nvSpPr>
          <p:spPr bwMode="auto">
            <a:xfrm>
              <a:off x="2852" y="1567"/>
              <a:ext cx="1" cy="2"/>
            </a:xfrm>
            <a:custGeom>
              <a:avLst/>
              <a:gdLst>
                <a:gd name="T0" fmla="*/ 0 w 4"/>
                <a:gd name="T1" fmla="*/ 6 h 6"/>
                <a:gd name="T2" fmla="*/ 0 w 4"/>
                <a:gd name="T3" fmla="*/ 5 h 6"/>
                <a:gd name="T4" fmla="*/ 4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0" y="5"/>
                    <a:pt x="0" y="5"/>
                    <a:pt x="0" y="5"/>
                  </a:cubicBezTo>
                  <a:cubicBezTo>
                    <a:pt x="4" y="0"/>
                    <a:pt x="4" y="0"/>
                    <a:pt x="4" y="0"/>
                  </a:cubicBezTo>
                  <a:lnTo>
                    <a:pt x="0" y="6"/>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816"/>
            <p:cNvSpPr>
              <a:spLocks/>
            </p:cNvSpPr>
            <p:nvPr/>
          </p:nvSpPr>
          <p:spPr bwMode="auto">
            <a:xfrm>
              <a:off x="2982" y="1752"/>
              <a:ext cx="0" cy="1"/>
            </a:xfrm>
            <a:custGeom>
              <a:avLst/>
              <a:gdLst>
                <a:gd name="T0" fmla="*/ 1 w 1"/>
                <a:gd name="T1" fmla="*/ 0 h 4"/>
                <a:gd name="T2" fmla="*/ 0 w 1"/>
                <a:gd name="T3" fmla="*/ 4 h 4"/>
                <a:gd name="T4" fmla="*/ 1 w 1"/>
                <a:gd name="T5" fmla="*/ 0 h 4"/>
              </a:gdLst>
              <a:ahLst/>
              <a:cxnLst>
                <a:cxn ang="0">
                  <a:pos x="T0" y="T1"/>
                </a:cxn>
                <a:cxn ang="0">
                  <a:pos x="T2" y="T3"/>
                </a:cxn>
                <a:cxn ang="0">
                  <a:pos x="T4" y="T5"/>
                </a:cxn>
              </a:cxnLst>
              <a:rect l="0" t="0" r="r" b="b"/>
              <a:pathLst>
                <a:path w="1" h="4">
                  <a:moveTo>
                    <a:pt x="1" y="0"/>
                  </a:moveTo>
                  <a:cubicBezTo>
                    <a:pt x="1" y="1"/>
                    <a:pt x="0" y="3"/>
                    <a:pt x="0" y="4"/>
                  </a:cubicBezTo>
                  <a:cubicBezTo>
                    <a:pt x="1" y="2"/>
                    <a:pt x="1" y="1"/>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17"/>
            <p:cNvSpPr>
              <a:spLocks/>
            </p:cNvSpPr>
            <p:nvPr/>
          </p:nvSpPr>
          <p:spPr bwMode="auto">
            <a:xfrm>
              <a:off x="2982" y="1751"/>
              <a:ext cx="1" cy="1"/>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0" y="1"/>
                    <a:pt x="0" y="1"/>
                    <a:pt x="0" y="2"/>
                  </a:cubicBezTo>
                  <a:cubicBezTo>
                    <a:pt x="0" y="1"/>
                    <a:pt x="0" y="1"/>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18"/>
            <p:cNvSpPr>
              <a:spLocks/>
            </p:cNvSpPr>
            <p:nvPr/>
          </p:nvSpPr>
          <p:spPr bwMode="auto">
            <a:xfrm>
              <a:off x="3012" y="1724"/>
              <a:ext cx="0" cy="0"/>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1"/>
                  </a:cubicBezTo>
                  <a:cubicBezTo>
                    <a:pt x="0" y="1"/>
                    <a:pt x="0" y="1"/>
                    <a:pt x="0" y="1"/>
                  </a:cubicBezTo>
                  <a:cubicBezTo>
                    <a:pt x="1" y="0"/>
                    <a:pt x="1" y="0"/>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19"/>
            <p:cNvSpPr>
              <a:spLocks/>
            </p:cNvSpPr>
            <p:nvPr/>
          </p:nvSpPr>
          <p:spPr bwMode="auto">
            <a:xfrm>
              <a:off x="3006" y="1728"/>
              <a:ext cx="2" cy="2"/>
            </a:xfrm>
            <a:custGeom>
              <a:avLst/>
              <a:gdLst>
                <a:gd name="T0" fmla="*/ 5 w 7"/>
                <a:gd name="T1" fmla="*/ 3 h 7"/>
                <a:gd name="T2" fmla="*/ 7 w 7"/>
                <a:gd name="T3" fmla="*/ 0 h 7"/>
                <a:gd name="T4" fmla="*/ 0 w 7"/>
                <a:gd name="T5" fmla="*/ 7 h 7"/>
                <a:gd name="T6" fmla="*/ 5 w 7"/>
                <a:gd name="T7" fmla="*/ 3 h 7"/>
              </a:gdLst>
              <a:ahLst/>
              <a:cxnLst>
                <a:cxn ang="0">
                  <a:pos x="T0" y="T1"/>
                </a:cxn>
                <a:cxn ang="0">
                  <a:pos x="T2" y="T3"/>
                </a:cxn>
                <a:cxn ang="0">
                  <a:pos x="T4" y="T5"/>
                </a:cxn>
                <a:cxn ang="0">
                  <a:pos x="T6" y="T7"/>
                </a:cxn>
              </a:cxnLst>
              <a:rect l="0" t="0" r="r" b="b"/>
              <a:pathLst>
                <a:path w="7" h="7">
                  <a:moveTo>
                    <a:pt x="5" y="3"/>
                  </a:moveTo>
                  <a:cubicBezTo>
                    <a:pt x="6" y="2"/>
                    <a:pt x="6" y="1"/>
                    <a:pt x="7" y="0"/>
                  </a:cubicBezTo>
                  <a:cubicBezTo>
                    <a:pt x="5" y="2"/>
                    <a:pt x="3" y="5"/>
                    <a:pt x="0" y="7"/>
                  </a:cubicBezTo>
                  <a:lnTo>
                    <a:pt x="5" y="3"/>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20"/>
            <p:cNvSpPr>
              <a:spLocks/>
            </p:cNvSpPr>
            <p:nvPr/>
          </p:nvSpPr>
          <p:spPr bwMode="auto">
            <a:xfrm>
              <a:off x="2974" y="1732"/>
              <a:ext cx="2" cy="5"/>
            </a:xfrm>
            <a:custGeom>
              <a:avLst/>
              <a:gdLst>
                <a:gd name="T0" fmla="*/ 2 w 7"/>
                <a:gd name="T1" fmla="*/ 7 h 13"/>
                <a:gd name="T2" fmla="*/ 7 w 7"/>
                <a:gd name="T3" fmla="*/ 0 h 13"/>
                <a:gd name="T4" fmla="*/ 2 w 7"/>
                <a:gd name="T5" fmla="*/ 7 h 13"/>
              </a:gdLst>
              <a:ahLst/>
              <a:cxnLst>
                <a:cxn ang="0">
                  <a:pos x="T0" y="T1"/>
                </a:cxn>
                <a:cxn ang="0">
                  <a:pos x="T2" y="T3"/>
                </a:cxn>
                <a:cxn ang="0">
                  <a:pos x="T4" y="T5"/>
                </a:cxn>
              </a:cxnLst>
              <a:rect l="0" t="0" r="r" b="b"/>
              <a:pathLst>
                <a:path w="7" h="13">
                  <a:moveTo>
                    <a:pt x="2" y="7"/>
                  </a:moveTo>
                  <a:cubicBezTo>
                    <a:pt x="0" y="13"/>
                    <a:pt x="4" y="5"/>
                    <a:pt x="7" y="0"/>
                  </a:cubicBezTo>
                  <a:cubicBezTo>
                    <a:pt x="4" y="5"/>
                    <a:pt x="2" y="8"/>
                    <a:pt x="2" y="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21"/>
            <p:cNvSpPr>
              <a:spLocks/>
            </p:cNvSpPr>
            <p:nvPr/>
          </p:nvSpPr>
          <p:spPr bwMode="auto">
            <a:xfrm>
              <a:off x="3019" y="1640"/>
              <a:ext cx="0" cy="0"/>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1" y="1"/>
                    <a:pt x="1" y="0"/>
                  </a:cubicBezTo>
                  <a:cubicBezTo>
                    <a:pt x="0" y="0"/>
                    <a:pt x="0" y="1"/>
                    <a:pt x="1"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22"/>
            <p:cNvSpPr>
              <a:spLocks/>
            </p:cNvSpPr>
            <p:nvPr/>
          </p:nvSpPr>
          <p:spPr bwMode="auto">
            <a:xfrm>
              <a:off x="3017" y="1638"/>
              <a:ext cx="2" cy="1"/>
            </a:xfrm>
            <a:custGeom>
              <a:avLst/>
              <a:gdLst>
                <a:gd name="T0" fmla="*/ 5 w 5"/>
                <a:gd name="T1" fmla="*/ 3 h 3"/>
                <a:gd name="T2" fmla="*/ 4 w 5"/>
                <a:gd name="T3" fmla="*/ 3 h 3"/>
                <a:gd name="T4" fmla="*/ 0 w 5"/>
                <a:gd name="T5" fmla="*/ 0 h 3"/>
                <a:gd name="T6" fmla="*/ 5 w 5"/>
                <a:gd name="T7" fmla="*/ 3 h 3"/>
              </a:gdLst>
              <a:ahLst/>
              <a:cxnLst>
                <a:cxn ang="0">
                  <a:pos x="T0" y="T1"/>
                </a:cxn>
                <a:cxn ang="0">
                  <a:pos x="T2" y="T3"/>
                </a:cxn>
                <a:cxn ang="0">
                  <a:pos x="T4" y="T5"/>
                </a:cxn>
                <a:cxn ang="0">
                  <a:pos x="T6" y="T7"/>
                </a:cxn>
              </a:cxnLst>
              <a:rect l="0" t="0" r="r" b="b"/>
              <a:pathLst>
                <a:path w="5" h="3">
                  <a:moveTo>
                    <a:pt x="5" y="3"/>
                  </a:moveTo>
                  <a:cubicBezTo>
                    <a:pt x="4" y="3"/>
                    <a:pt x="4" y="3"/>
                    <a:pt x="4" y="3"/>
                  </a:cubicBezTo>
                  <a:cubicBezTo>
                    <a:pt x="3" y="2"/>
                    <a:pt x="1" y="1"/>
                    <a:pt x="0" y="0"/>
                  </a:cubicBezTo>
                  <a:cubicBezTo>
                    <a:pt x="2" y="2"/>
                    <a:pt x="4" y="3"/>
                    <a:pt x="5" y="3"/>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23"/>
            <p:cNvSpPr>
              <a:spLocks noEditPoints="1"/>
            </p:cNvSpPr>
            <p:nvPr/>
          </p:nvSpPr>
          <p:spPr bwMode="auto">
            <a:xfrm>
              <a:off x="2813" y="1514"/>
              <a:ext cx="222" cy="247"/>
            </a:xfrm>
            <a:custGeom>
              <a:avLst/>
              <a:gdLst>
                <a:gd name="T0" fmla="*/ 377 w 655"/>
                <a:gd name="T1" fmla="*/ 0 h 729"/>
                <a:gd name="T2" fmla="*/ 266 w 655"/>
                <a:gd name="T3" fmla="*/ 119 h 729"/>
                <a:gd name="T4" fmla="*/ 274 w 655"/>
                <a:gd name="T5" fmla="*/ 87 h 729"/>
                <a:gd name="T6" fmla="*/ 316 w 655"/>
                <a:gd name="T7" fmla="*/ 25 h 729"/>
                <a:gd name="T8" fmla="*/ 214 w 655"/>
                <a:gd name="T9" fmla="*/ 74 h 729"/>
                <a:gd name="T10" fmla="*/ 46 w 655"/>
                <a:gd name="T11" fmla="*/ 340 h 729"/>
                <a:gd name="T12" fmla="*/ 189 w 655"/>
                <a:gd name="T13" fmla="*/ 56 h 729"/>
                <a:gd name="T14" fmla="*/ 114 w 655"/>
                <a:gd name="T15" fmla="*/ 165 h 729"/>
                <a:gd name="T16" fmla="*/ 21 w 655"/>
                <a:gd name="T17" fmla="*/ 397 h 729"/>
                <a:gd name="T18" fmla="*/ 48 w 655"/>
                <a:gd name="T19" fmla="*/ 370 h 729"/>
                <a:gd name="T20" fmla="*/ 65 w 655"/>
                <a:gd name="T21" fmla="*/ 422 h 729"/>
                <a:gd name="T22" fmla="*/ 130 w 655"/>
                <a:gd name="T23" fmla="*/ 412 h 729"/>
                <a:gd name="T24" fmla="*/ 219 w 655"/>
                <a:gd name="T25" fmla="*/ 263 h 729"/>
                <a:gd name="T26" fmla="*/ 346 w 655"/>
                <a:gd name="T27" fmla="*/ 157 h 729"/>
                <a:gd name="T28" fmla="*/ 238 w 655"/>
                <a:gd name="T29" fmla="*/ 401 h 729"/>
                <a:gd name="T30" fmla="*/ 341 w 655"/>
                <a:gd name="T31" fmla="*/ 312 h 729"/>
                <a:gd name="T32" fmla="*/ 307 w 655"/>
                <a:gd name="T33" fmla="*/ 481 h 729"/>
                <a:gd name="T34" fmla="*/ 379 w 655"/>
                <a:gd name="T35" fmla="*/ 393 h 729"/>
                <a:gd name="T36" fmla="*/ 345 w 655"/>
                <a:gd name="T37" fmla="*/ 534 h 729"/>
                <a:gd name="T38" fmla="*/ 482 w 655"/>
                <a:gd name="T39" fmla="*/ 333 h 729"/>
                <a:gd name="T40" fmla="*/ 510 w 655"/>
                <a:gd name="T41" fmla="*/ 307 h 729"/>
                <a:gd name="T42" fmla="*/ 426 w 655"/>
                <a:gd name="T43" fmla="*/ 447 h 729"/>
                <a:gd name="T44" fmla="*/ 363 w 655"/>
                <a:gd name="T45" fmla="*/ 618 h 729"/>
                <a:gd name="T46" fmla="*/ 455 w 655"/>
                <a:gd name="T47" fmla="*/ 497 h 729"/>
                <a:gd name="T48" fmla="*/ 398 w 655"/>
                <a:gd name="T49" fmla="*/ 631 h 729"/>
                <a:gd name="T50" fmla="*/ 473 w 655"/>
                <a:gd name="T51" fmla="*/ 572 h 729"/>
                <a:gd name="T52" fmla="*/ 446 w 655"/>
                <a:gd name="T53" fmla="*/ 677 h 729"/>
                <a:gd name="T54" fmla="*/ 620 w 655"/>
                <a:gd name="T55" fmla="*/ 434 h 729"/>
                <a:gd name="T56" fmla="*/ 580 w 655"/>
                <a:gd name="T57" fmla="*/ 494 h 729"/>
                <a:gd name="T58" fmla="*/ 485 w 655"/>
                <a:gd name="T59" fmla="*/ 641 h 729"/>
                <a:gd name="T60" fmla="*/ 513 w 655"/>
                <a:gd name="T61" fmla="*/ 651 h 729"/>
                <a:gd name="T62" fmla="*/ 498 w 655"/>
                <a:gd name="T63" fmla="*/ 703 h 729"/>
                <a:gd name="T64" fmla="*/ 588 w 655"/>
                <a:gd name="T65" fmla="*/ 618 h 729"/>
                <a:gd name="T66" fmla="*/ 565 w 655"/>
                <a:gd name="T67" fmla="*/ 639 h 729"/>
                <a:gd name="T68" fmla="*/ 527 w 655"/>
                <a:gd name="T69" fmla="*/ 655 h 729"/>
                <a:gd name="T70" fmla="*/ 604 w 655"/>
                <a:gd name="T71" fmla="*/ 538 h 729"/>
                <a:gd name="T72" fmla="*/ 475 w 655"/>
                <a:gd name="T73" fmla="*/ 695 h 729"/>
                <a:gd name="T74" fmla="*/ 546 w 655"/>
                <a:gd name="T75" fmla="*/ 559 h 729"/>
                <a:gd name="T76" fmla="*/ 634 w 655"/>
                <a:gd name="T77" fmla="*/ 408 h 729"/>
                <a:gd name="T78" fmla="*/ 472 w 655"/>
                <a:gd name="T79" fmla="*/ 625 h 729"/>
                <a:gd name="T80" fmla="*/ 519 w 655"/>
                <a:gd name="T81" fmla="*/ 518 h 729"/>
                <a:gd name="T82" fmla="*/ 601 w 655"/>
                <a:gd name="T83" fmla="*/ 384 h 729"/>
                <a:gd name="T84" fmla="*/ 582 w 655"/>
                <a:gd name="T85" fmla="*/ 391 h 729"/>
                <a:gd name="T86" fmla="*/ 428 w 655"/>
                <a:gd name="T87" fmla="*/ 611 h 729"/>
                <a:gd name="T88" fmla="*/ 586 w 655"/>
                <a:gd name="T89" fmla="*/ 325 h 729"/>
                <a:gd name="T90" fmla="*/ 633 w 655"/>
                <a:gd name="T91" fmla="*/ 239 h 729"/>
                <a:gd name="T92" fmla="*/ 458 w 655"/>
                <a:gd name="T93" fmla="*/ 463 h 729"/>
                <a:gd name="T94" fmla="*/ 502 w 655"/>
                <a:gd name="T95" fmla="*/ 354 h 729"/>
                <a:gd name="T96" fmla="*/ 615 w 655"/>
                <a:gd name="T97" fmla="*/ 154 h 729"/>
                <a:gd name="T98" fmla="*/ 384 w 655"/>
                <a:gd name="T99" fmla="*/ 433 h 729"/>
                <a:gd name="T100" fmla="*/ 553 w 655"/>
                <a:gd name="T101" fmla="*/ 165 h 729"/>
                <a:gd name="T102" fmla="*/ 323 w 655"/>
                <a:gd name="T103" fmla="*/ 412 h 729"/>
                <a:gd name="T104" fmla="*/ 437 w 655"/>
                <a:gd name="T105" fmla="*/ 193 h 729"/>
                <a:gd name="T106" fmla="*/ 469 w 655"/>
                <a:gd name="T107" fmla="*/ 114 h 729"/>
                <a:gd name="T108" fmla="*/ 384 w 655"/>
                <a:gd name="T109" fmla="*/ 192 h 729"/>
                <a:gd name="T110" fmla="*/ 419 w 655"/>
                <a:gd name="T111" fmla="*/ 75 h 729"/>
                <a:gd name="T112" fmla="*/ 394 w 655"/>
                <a:gd name="T113" fmla="*/ 67 h 729"/>
                <a:gd name="T114" fmla="*/ 275 w 655"/>
                <a:gd name="T115" fmla="*/ 202 h 729"/>
                <a:gd name="T116" fmla="*/ 180 w 655"/>
                <a:gd name="T117" fmla="*/ 120 h 729"/>
                <a:gd name="T118" fmla="*/ 487 w 655"/>
                <a:gd name="T119" fmla="*/ 456 h 729"/>
                <a:gd name="T120" fmla="*/ 572 w 655"/>
                <a:gd name="T121" fmla="*/ 320 h 729"/>
                <a:gd name="T122" fmla="*/ 379 w 655"/>
                <a:gd name="T123" fmla="*/ 576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5" h="729">
                  <a:moveTo>
                    <a:pt x="388" y="21"/>
                  </a:moveTo>
                  <a:cubicBezTo>
                    <a:pt x="389" y="20"/>
                    <a:pt x="389" y="20"/>
                    <a:pt x="389" y="20"/>
                  </a:cubicBezTo>
                  <a:cubicBezTo>
                    <a:pt x="389" y="19"/>
                    <a:pt x="389" y="19"/>
                    <a:pt x="389" y="19"/>
                  </a:cubicBezTo>
                  <a:cubicBezTo>
                    <a:pt x="390" y="19"/>
                    <a:pt x="390" y="19"/>
                    <a:pt x="390" y="19"/>
                  </a:cubicBezTo>
                  <a:cubicBezTo>
                    <a:pt x="390" y="19"/>
                    <a:pt x="390" y="19"/>
                    <a:pt x="390" y="19"/>
                  </a:cubicBezTo>
                  <a:cubicBezTo>
                    <a:pt x="395" y="25"/>
                    <a:pt x="393" y="23"/>
                    <a:pt x="390" y="19"/>
                  </a:cubicBezTo>
                  <a:cubicBezTo>
                    <a:pt x="391" y="17"/>
                    <a:pt x="391" y="17"/>
                    <a:pt x="391" y="17"/>
                  </a:cubicBezTo>
                  <a:cubicBezTo>
                    <a:pt x="392" y="16"/>
                    <a:pt x="392" y="16"/>
                    <a:pt x="392" y="16"/>
                  </a:cubicBezTo>
                  <a:cubicBezTo>
                    <a:pt x="386" y="10"/>
                    <a:pt x="401" y="26"/>
                    <a:pt x="386" y="10"/>
                  </a:cubicBezTo>
                  <a:cubicBezTo>
                    <a:pt x="384" y="7"/>
                    <a:pt x="381" y="4"/>
                    <a:pt x="377" y="0"/>
                  </a:cubicBezTo>
                  <a:cubicBezTo>
                    <a:pt x="376" y="0"/>
                    <a:pt x="376" y="0"/>
                    <a:pt x="376" y="0"/>
                  </a:cubicBezTo>
                  <a:cubicBezTo>
                    <a:pt x="375" y="2"/>
                    <a:pt x="375" y="2"/>
                    <a:pt x="375" y="2"/>
                  </a:cubicBezTo>
                  <a:cubicBezTo>
                    <a:pt x="374" y="2"/>
                    <a:pt x="374" y="2"/>
                    <a:pt x="374" y="2"/>
                  </a:cubicBezTo>
                  <a:cubicBezTo>
                    <a:pt x="373" y="2"/>
                    <a:pt x="373" y="1"/>
                    <a:pt x="374" y="2"/>
                  </a:cubicBezTo>
                  <a:cubicBezTo>
                    <a:pt x="373" y="2"/>
                    <a:pt x="373" y="2"/>
                    <a:pt x="373" y="2"/>
                  </a:cubicBezTo>
                  <a:cubicBezTo>
                    <a:pt x="373" y="3"/>
                    <a:pt x="373" y="3"/>
                    <a:pt x="373" y="3"/>
                  </a:cubicBezTo>
                  <a:cubicBezTo>
                    <a:pt x="372" y="3"/>
                    <a:pt x="372" y="3"/>
                    <a:pt x="373" y="3"/>
                  </a:cubicBezTo>
                  <a:cubicBezTo>
                    <a:pt x="352" y="21"/>
                    <a:pt x="352" y="21"/>
                    <a:pt x="352" y="21"/>
                  </a:cubicBezTo>
                  <a:cubicBezTo>
                    <a:pt x="350" y="22"/>
                    <a:pt x="350" y="22"/>
                    <a:pt x="350" y="22"/>
                  </a:cubicBezTo>
                  <a:cubicBezTo>
                    <a:pt x="321" y="44"/>
                    <a:pt x="277" y="105"/>
                    <a:pt x="266" y="119"/>
                  </a:cubicBezTo>
                  <a:cubicBezTo>
                    <a:pt x="242" y="155"/>
                    <a:pt x="211" y="202"/>
                    <a:pt x="188" y="256"/>
                  </a:cubicBezTo>
                  <a:cubicBezTo>
                    <a:pt x="177" y="283"/>
                    <a:pt x="165" y="311"/>
                    <a:pt x="158" y="339"/>
                  </a:cubicBezTo>
                  <a:cubicBezTo>
                    <a:pt x="154" y="352"/>
                    <a:pt x="150" y="364"/>
                    <a:pt x="146" y="375"/>
                  </a:cubicBezTo>
                  <a:cubicBezTo>
                    <a:pt x="147" y="362"/>
                    <a:pt x="150" y="345"/>
                    <a:pt x="155" y="331"/>
                  </a:cubicBezTo>
                  <a:cubicBezTo>
                    <a:pt x="165" y="307"/>
                    <a:pt x="165" y="307"/>
                    <a:pt x="165" y="307"/>
                  </a:cubicBezTo>
                  <a:cubicBezTo>
                    <a:pt x="173" y="284"/>
                    <a:pt x="183" y="260"/>
                    <a:pt x="193" y="240"/>
                  </a:cubicBezTo>
                  <a:cubicBezTo>
                    <a:pt x="193" y="240"/>
                    <a:pt x="192" y="241"/>
                    <a:pt x="192" y="242"/>
                  </a:cubicBezTo>
                  <a:cubicBezTo>
                    <a:pt x="202" y="219"/>
                    <a:pt x="213" y="198"/>
                    <a:pt x="223" y="177"/>
                  </a:cubicBezTo>
                  <a:cubicBezTo>
                    <a:pt x="233" y="156"/>
                    <a:pt x="244" y="137"/>
                    <a:pt x="245" y="136"/>
                  </a:cubicBezTo>
                  <a:cubicBezTo>
                    <a:pt x="248" y="127"/>
                    <a:pt x="274" y="87"/>
                    <a:pt x="274" y="87"/>
                  </a:cubicBezTo>
                  <a:cubicBezTo>
                    <a:pt x="274" y="87"/>
                    <a:pt x="285" y="68"/>
                    <a:pt x="308" y="37"/>
                  </a:cubicBezTo>
                  <a:cubicBezTo>
                    <a:pt x="312" y="31"/>
                    <a:pt x="312" y="31"/>
                    <a:pt x="312" y="31"/>
                  </a:cubicBezTo>
                  <a:cubicBezTo>
                    <a:pt x="315" y="28"/>
                    <a:pt x="315" y="28"/>
                    <a:pt x="315" y="28"/>
                  </a:cubicBezTo>
                  <a:cubicBezTo>
                    <a:pt x="316" y="26"/>
                    <a:pt x="316" y="26"/>
                    <a:pt x="316" y="26"/>
                  </a:cubicBezTo>
                  <a:cubicBezTo>
                    <a:pt x="316" y="26"/>
                    <a:pt x="316" y="26"/>
                    <a:pt x="316" y="26"/>
                  </a:cubicBezTo>
                  <a:cubicBezTo>
                    <a:pt x="316" y="26"/>
                    <a:pt x="315" y="26"/>
                    <a:pt x="315" y="25"/>
                  </a:cubicBezTo>
                  <a:cubicBezTo>
                    <a:pt x="315" y="25"/>
                    <a:pt x="315" y="25"/>
                    <a:pt x="315" y="25"/>
                  </a:cubicBezTo>
                  <a:cubicBezTo>
                    <a:pt x="315" y="25"/>
                    <a:pt x="315" y="25"/>
                    <a:pt x="315" y="25"/>
                  </a:cubicBezTo>
                  <a:cubicBezTo>
                    <a:pt x="316" y="25"/>
                    <a:pt x="316" y="25"/>
                    <a:pt x="316" y="25"/>
                  </a:cubicBezTo>
                  <a:cubicBezTo>
                    <a:pt x="321" y="29"/>
                    <a:pt x="320" y="28"/>
                    <a:pt x="316" y="25"/>
                  </a:cubicBezTo>
                  <a:cubicBezTo>
                    <a:pt x="313" y="23"/>
                    <a:pt x="309" y="20"/>
                    <a:pt x="305" y="17"/>
                  </a:cubicBezTo>
                  <a:cubicBezTo>
                    <a:pt x="301" y="18"/>
                    <a:pt x="295" y="19"/>
                    <a:pt x="289" y="19"/>
                  </a:cubicBezTo>
                  <a:cubicBezTo>
                    <a:pt x="286" y="24"/>
                    <a:pt x="286" y="24"/>
                    <a:pt x="286" y="24"/>
                  </a:cubicBezTo>
                  <a:cubicBezTo>
                    <a:pt x="284" y="26"/>
                    <a:pt x="284" y="26"/>
                    <a:pt x="284" y="26"/>
                  </a:cubicBezTo>
                  <a:cubicBezTo>
                    <a:pt x="277" y="35"/>
                    <a:pt x="270" y="46"/>
                    <a:pt x="261" y="57"/>
                  </a:cubicBezTo>
                  <a:cubicBezTo>
                    <a:pt x="245" y="79"/>
                    <a:pt x="225" y="103"/>
                    <a:pt x="206" y="133"/>
                  </a:cubicBezTo>
                  <a:cubicBezTo>
                    <a:pt x="170" y="184"/>
                    <a:pt x="145" y="249"/>
                    <a:pt x="115" y="318"/>
                  </a:cubicBezTo>
                  <a:cubicBezTo>
                    <a:pt x="123" y="292"/>
                    <a:pt x="133" y="266"/>
                    <a:pt x="143" y="240"/>
                  </a:cubicBezTo>
                  <a:cubicBezTo>
                    <a:pt x="160" y="194"/>
                    <a:pt x="179" y="147"/>
                    <a:pt x="201" y="103"/>
                  </a:cubicBezTo>
                  <a:cubicBezTo>
                    <a:pt x="205" y="92"/>
                    <a:pt x="210" y="83"/>
                    <a:pt x="214" y="74"/>
                  </a:cubicBezTo>
                  <a:cubicBezTo>
                    <a:pt x="217" y="70"/>
                    <a:pt x="220" y="66"/>
                    <a:pt x="221" y="61"/>
                  </a:cubicBezTo>
                  <a:cubicBezTo>
                    <a:pt x="223" y="59"/>
                    <a:pt x="224" y="57"/>
                    <a:pt x="226" y="55"/>
                  </a:cubicBezTo>
                  <a:cubicBezTo>
                    <a:pt x="231" y="49"/>
                    <a:pt x="231" y="49"/>
                    <a:pt x="231" y="49"/>
                  </a:cubicBezTo>
                  <a:cubicBezTo>
                    <a:pt x="233" y="46"/>
                    <a:pt x="233" y="46"/>
                    <a:pt x="233" y="46"/>
                  </a:cubicBezTo>
                  <a:cubicBezTo>
                    <a:pt x="235" y="47"/>
                    <a:pt x="231" y="45"/>
                    <a:pt x="225" y="41"/>
                  </a:cubicBezTo>
                  <a:cubicBezTo>
                    <a:pt x="224" y="48"/>
                    <a:pt x="224" y="55"/>
                    <a:pt x="214" y="58"/>
                  </a:cubicBezTo>
                  <a:cubicBezTo>
                    <a:pt x="212" y="60"/>
                    <a:pt x="205" y="59"/>
                    <a:pt x="198" y="58"/>
                  </a:cubicBezTo>
                  <a:cubicBezTo>
                    <a:pt x="197" y="59"/>
                    <a:pt x="196" y="60"/>
                    <a:pt x="195" y="62"/>
                  </a:cubicBezTo>
                  <a:cubicBezTo>
                    <a:pt x="187" y="72"/>
                    <a:pt x="178" y="83"/>
                    <a:pt x="171" y="96"/>
                  </a:cubicBezTo>
                  <a:cubicBezTo>
                    <a:pt x="117" y="174"/>
                    <a:pt x="78" y="261"/>
                    <a:pt x="46" y="340"/>
                  </a:cubicBezTo>
                  <a:cubicBezTo>
                    <a:pt x="54" y="311"/>
                    <a:pt x="65" y="284"/>
                    <a:pt x="75" y="258"/>
                  </a:cubicBezTo>
                  <a:cubicBezTo>
                    <a:pt x="100" y="190"/>
                    <a:pt x="137" y="146"/>
                    <a:pt x="161" y="108"/>
                  </a:cubicBezTo>
                  <a:cubicBezTo>
                    <a:pt x="163" y="106"/>
                    <a:pt x="165" y="102"/>
                    <a:pt x="168" y="98"/>
                  </a:cubicBezTo>
                  <a:cubicBezTo>
                    <a:pt x="175" y="86"/>
                    <a:pt x="182" y="74"/>
                    <a:pt x="177" y="81"/>
                  </a:cubicBezTo>
                  <a:cubicBezTo>
                    <a:pt x="184" y="70"/>
                    <a:pt x="189" y="62"/>
                    <a:pt x="192" y="57"/>
                  </a:cubicBezTo>
                  <a:cubicBezTo>
                    <a:pt x="192" y="57"/>
                    <a:pt x="192" y="56"/>
                    <a:pt x="192" y="56"/>
                  </a:cubicBezTo>
                  <a:cubicBezTo>
                    <a:pt x="191" y="57"/>
                    <a:pt x="191" y="57"/>
                    <a:pt x="191" y="56"/>
                  </a:cubicBezTo>
                  <a:cubicBezTo>
                    <a:pt x="191" y="56"/>
                    <a:pt x="190" y="56"/>
                    <a:pt x="190" y="56"/>
                  </a:cubicBezTo>
                  <a:cubicBezTo>
                    <a:pt x="188" y="58"/>
                    <a:pt x="187" y="60"/>
                    <a:pt x="184" y="64"/>
                  </a:cubicBezTo>
                  <a:cubicBezTo>
                    <a:pt x="189" y="56"/>
                    <a:pt x="189" y="56"/>
                    <a:pt x="189" y="56"/>
                  </a:cubicBezTo>
                  <a:cubicBezTo>
                    <a:pt x="189" y="56"/>
                    <a:pt x="189" y="56"/>
                    <a:pt x="189" y="56"/>
                  </a:cubicBezTo>
                  <a:cubicBezTo>
                    <a:pt x="185" y="62"/>
                    <a:pt x="182" y="68"/>
                    <a:pt x="183" y="65"/>
                  </a:cubicBezTo>
                  <a:cubicBezTo>
                    <a:pt x="181" y="71"/>
                    <a:pt x="181" y="71"/>
                    <a:pt x="181" y="71"/>
                  </a:cubicBezTo>
                  <a:cubicBezTo>
                    <a:pt x="171" y="86"/>
                    <a:pt x="166" y="94"/>
                    <a:pt x="162" y="98"/>
                  </a:cubicBezTo>
                  <a:cubicBezTo>
                    <a:pt x="153" y="112"/>
                    <a:pt x="149" y="122"/>
                    <a:pt x="126" y="152"/>
                  </a:cubicBezTo>
                  <a:cubicBezTo>
                    <a:pt x="132" y="143"/>
                    <a:pt x="132" y="143"/>
                    <a:pt x="132" y="143"/>
                  </a:cubicBezTo>
                  <a:cubicBezTo>
                    <a:pt x="115" y="168"/>
                    <a:pt x="119" y="160"/>
                    <a:pt x="116" y="163"/>
                  </a:cubicBezTo>
                  <a:cubicBezTo>
                    <a:pt x="105" y="179"/>
                    <a:pt x="105" y="179"/>
                    <a:pt x="105" y="179"/>
                  </a:cubicBezTo>
                  <a:cubicBezTo>
                    <a:pt x="115" y="163"/>
                    <a:pt x="134" y="136"/>
                    <a:pt x="124" y="150"/>
                  </a:cubicBezTo>
                  <a:cubicBezTo>
                    <a:pt x="102" y="180"/>
                    <a:pt x="130" y="142"/>
                    <a:pt x="114" y="165"/>
                  </a:cubicBezTo>
                  <a:cubicBezTo>
                    <a:pt x="105" y="179"/>
                    <a:pt x="107" y="175"/>
                    <a:pt x="107" y="174"/>
                  </a:cubicBezTo>
                  <a:cubicBezTo>
                    <a:pt x="101" y="183"/>
                    <a:pt x="96" y="192"/>
                    <a:pt x="91" y="201"/>
                  </a:cubicBezTo>
                  <a:cubicBezTo>
                    <a:pt x="91" y="200"/>
                    <a:pt x="101" y="183"/>
                    <a:pt x="94" y="194"/>
                  </a:cubicBezTo>
                  <a:cubicBezTo>
                    <a:pt x="78" y="229"/>
                    <a:pt x="78" y="229"/>
                    <a:pt x="78" y="229"/>
                  </a:cubicBezTo>
                  <a:cubicBezTo>
                    <a:pt x="73" y="235"/>
                    <a:pt x="61" y="269"/>
                    <a:pt x="53" y="285"/>
                  </a:cubicBezTo>
                  <a:cubicBezTo>
                    <a:pt x="63" y="259"/>
                    <a:pt x="52" y="287"/>
                    <a:pt x="53" y="283"/>
                  </a:cubicBezTo>
                  <a:cubicBezTo>
                    <a:pt x="45" y="305"/>
                    <a:pt x="37" y="326"/>
                    <a:pt x="31" y="349"/>
                  </a:cubicBezTo>
                  <a:cubicBezTo>
                    <a:pt x="29" y="355"/>
                    <a:pt x="35" y="331"/>
                    <a:pt x="33" y="341"/>
                  </a:cubicBezTo>
                  <a:cubicBezTo>
                    <a:pt x="29" y="354"/>
                    <a:pt x="27" y="362"/>
                    <a:pt x="26" y="369"/>
                  </a:cubicBezTo>
                  <a:cubicBezTo>
                    <a:pt x="24" y="372"/>
                    <a:pt x="23" y="385"/>
                    <a:pt x="21" y="397"/>
                  </a:cubicBezTo>
                  <a:cubicBezTo>
                    <a:pt x="19" y="403"/>
                    <a:pt x="16" y="409"/>
                    <a:pt x="13" y="414"/>
                  </a:cubicBezTo>
                  <a:cubicBezTo>
                    <a:pt x="21" y="417"/>
                    <a:pt x="0" y="411"/>
                    <a:pt x="19" y="417"/>
                  </a:cubicBezTo>
                  <a:cubicBezTo>
                    <a:pt x="19" y="419"/>
                    <a:pt x="19" y="419"/>
                    <a:pt x="19" y="419"/>
                  </a:cubicBezTo>
                  <a:cubicBezTo>
                    <a:pt x="20" y="419"/>
                    <a:pt x="20" y="418"/>
                    <a:pt x="20" y="418"/>
                  </a:cubicBezTo>
                  <a:cubicBezTo>
                    <a:pt x="23" y="419"/>
                    <a:pt x="26" y="420"/>
                    <a:pt x="30" y="421"/>
                  </a:cubicBezTo>
                  <a:cubicBezTo>
                    <a:pt x="31" y="421"/>
                    <a:pt x="32" y="421"/>
                    <a:pt x="33" y="421"/>
                  </a:cubicBezTo>
                  <a:cubicBezTo>
                    <a:pt x="33" y="418"/>
                    <a:pt x="33" y="418"/>
                    <a:pt x="33" y="418"/>
                  </a:cubicBezTo>
                  <a:cubicBezTo>
                    <a:pt x="33" y="411"/>
                    <a:pt x="33" y="411"/>
                    <a:pt x="33" y="411"/>
                  </a:cubicBezTo>
                  <a:cubicBezTo>
                    <a:pt x="33" y="405"/>
                    <a:pt x="33" y="405"/>
                    <a:pt x="33" y="405"/>
                  </a:cubicBezTo>
                  <a:cubicBezTo>
                    <a:pt x="38" y="397"/>
                    <a:pt x="34" y="395"/>
                    <a:pt x="48" y="370"/>
                  </a:cubicBezTo>
                  <a:cubicBezTo>
                    <a:pt x="51" y="365"/>
                    <a:pt x="34" y="402"/>
                    <a:pt x="43" y="384"/>
                  </a:cubicBezTo>
                  <a:cubicBezTo>
                    <a:pt x="61" y="343"/>
                    <a:pt x="61" y="343"/>
                    <a:pt x="61" y="343"/>
                  </a:cubicBezTo>
                  <a:cubicBezTo>
                    <a:pt x="60" y="345"/>
                    <a:pt x="59" y="349"/>
                    <a:pt x="56" y="357"/>
                  </a:cubicBezTo>
                  <a:cubicBezTo>
                    <a:pt x="87" y="283"/>
                    <a:pt x="111" y="233"/>
                    <a:pt x="143" y="179"/>
                  </a:cubicBezTo>
                  <a:cubicBezTo>
                    <a:pt x="113" y="248"/>
                    <a:pt x="84" y="324"/>
                    <a:pt x="68" y="404"/>
                  </a:cubicBezTo>
                  <a:cubicBezTo>
                    <a:pt x="70" y="407"/>
                    <a:pt x="68" y="410"/>
                    <a:pt x="66" y="414"/>
                  </a:cubicBezTo>
                  <a:cubicBezTo>
                    <a:pt x="66" y="415"/>
                    <a:pt x="66" y="416"/>
                    <a:pt x="66" y="417"/>
                  </a:cubicBezTo>
                  <a:cubicBezTo>
                    <a:pt x="66" y="414"/>
                    <a:pt x="66" y="414"/>
                    <a:pt x="66" y="414"/>
                  </a:cubicBezTo>
                  <a:cubicBezTo>
                    <a:pt x="65" y="416"/>
                    <a:pt x="65" y="419"/>
                    <a:pt x="66" y="422"/>
                  </a:cubicBezTo>
                  <a:cubicBezTo>
                    <a:pt x="65" y="422"/>
                    <a:pt x="65" y="422"/>
                    <a:pt x="65" y="422"/>
                  </a:cubicBezTo>
                  <a:cubicBezTo>
                    <a:pt x="65" y="423"/>
                    <a:pt x="65" y="423"/>
                    <a:pt x="65" y="423"/>
                  </a:cubicBezTo>
                  <a:cubicBezTo>
                    <a:pt x="66" y="423"/>
                    <a:pt x="66" y="423"/>
                    <a:pt x="67" y="423"/>
                  </a:cubicBezTo>
                  <a:cubicBezTo>
                    <a:pt x="67" y="423"/>
                    <a:pt x="67" y="424"/>
                    <a:pt x="67" y="424"/>
                  </a:cubicBezTo>
                  <a:cubicBezTo>
                    <a:pt x="75" y="424"/>
                    <a:pt x="83" y="423"/>
                    <a:pt x="90" y="423"/>
                  </a:cubicBezTo>
                  <a:cubicBezTo>
                    <a:pt x="93" y="417"/>
                    <a:pt x="96" y="411"/>
                    <a:pt x="99" y="406"/>
                  </a:cubicBezTo>
                  <a:cubicBezTo>
                    <a:pt x="100" y="403"/>
                    <a:pt x="94" y="418"/>
                    <a:pt x="108" y="389"/>
                  </a:cubicBezTo>
                  <a:cubicBezTo>
                    <a:pt x="105" y="395"/>
                    <a:pt x="99" y="407"/>
                    <a:pt x="100" y="403"/>
                  </a:cubicBezTo>
                  <a:cubicBezTo>
                    <a:pt x="108" y="388"/>
                    <a:pt x="117" y="369"/>
                    <a:pt x="127" y="347"/>
                  </a:cubicBezTo>
                  <a:cubicBezTo>
                    <a:pt x="124" y="359"/>
                    <a:pt x="122" y="372"/>
                    <a:pt x="122" y="387"/>
                  </a:cubicBezTo>
                  <a:cubicBezTo>
                    <a:pt x="121" y="394"/>
                    <a:pt x="126" y="404"/>
                    <a:pt x="130" y="412"/>
                  </a:cubicBezTo>
                  <a:cubicBezTo>
                    <a:pt x="134" y="413"/>
                    <a:pt x="137" y="414"/>
                    <a:pt x="139" y="414"/>
                  </a:cubicBezTo>
                  <a:cubicBezTo>
                    <a:pt x="145" y="412"/>
                    <a:pt x="151" y="410"/>
                    <a:pt x="157" y="407"/>
                  </a:cubicBezTo>
                  <a:cubicBezTo>
                    <a:pt x="157" y="404"/>
                    <a:pt x="157" y="401"/>
                    <a:pt x="161" y="400"/>
                  </a:cubicBezTo>
                  <a:cubicBezTo>
                    <a:pt x="168" y="386"/>
                    <a:pt x="172" y="373"/>
                    <a:pt x="176" y="360"/>
                  </a:cubicBezTo>
                  <a:cubicBezTo>
                    <a:pt x="191" y="308"/>
                    <a:pt x="209" y="262"/>
                    <a:pt x="234" y="217"/>
                  </a:cubicBezTo>
                  <a:cubicBezTo>
                    <a:pt x="219" y="244"/>
                    <a:pt x="224" y="232"/>
                    <a:pt x="235" y="212"/>
                  </a:cubicBezTo>
                  <a:cubicBezTo>
                    <a:pt x="254" y="181"/>
                    <a:pt x="270" y="155"/>
                    <a:pt x="288" y="129"/>
                  </a:cubicBezTo>
                  <a:cubicBezTo>
                    <a:pt x="270" y="160"/>
                    <a:pt x="252" y="192"/>
                    <a:pt x="236" y="226"/>
                  </a:cubicBezTo>
                  <a:cubicBezTo>
                    <a:pt x="234" y="227"/>
                    <a:pt x="234" y="227"/>
                    <a:pt x="234" y="227"/>
                  </a:cubicBezTo>
                  <a:cubicBezTo>
                    <a:pt x="227" y="243"/>
                    <a:pt x="226" y="247"/>
                    <a:pt x="219" y="263"/>
                  </a:cubicBezTo>
                  <a:cubicBezTo>
                    <a:pt x="219" y="263"/>
                    <a:pt x="219" y="263"/>
                    <a:pt x="219" y="263"/>
                  </a:cubicBezTo>
                  <a:cubicBezTo>
                    <a:pt x="203" y="302"/>
                    <a:pt x="187" y="349"/>
                    <a:pt x="184" y="375"/>
                  </a:cubicBezTo>
                  <a:cubicBezTo>
                    <a:pt x="184" y="377"/>
                    <a:pt x="184" y="377"/>
                    <a:pt x="184" y="377"/>
                  </a:cubicBezTo>
                  <a:cubicBezTo>
                    <a:pt x="183" y="382"/>
                    <a:pt x="184" y="389"/>
                    <a:pt x="185" y="393"/>
                  </a:cubicBezTo>
                  <a:cubicBezTo>
                    <a:pt x="195" y="390"/>
                    <a:pt x="204" y="388"/>
                    <a:pt x="215" y="389"/>
                  </a:cubicBezTo>
                  <a:cubicBezTo>
                    <a:pt x="216" y="387"/>
                    <a:pt x="218" y="384"/>
                    <a:pt x="221" y="380"/>
                  </a:cubicBezTo>
                  <a:cubicBezTo>
                    <a:pt x="221" y="381"/>
                    <a:pt x="221" y="381"/>
                    <a:pt x="221" y="381"/>
                  </a:cubicBezTo>
                  <a:cubicBezTo>
                    <a:pt x="226" y="372"/>
                    <a:pt x="230" y="363"/>
                    <a:pt x="235" y="354"/>
                  </a:cubicBezTo>
                  <a:cubicBezTo>
                    <a:pt x="235" y="357"/>
                    <a:pt x="265" y="291"/>
                    <a:pt x="274" y="274"/>
                  </a:cubicBezTo>
                  <a:cubicBezTo>
                    <a:pt x="286" y="246"/>
                    <a:pt x="318" y="196"/>
                    <a:pt x="346" y="157"/>
                  </a:cubicBezTo>
                  <a:cubicBezTo>
                    <a:pt x="347" y="156"/>
                    <a:pt x="348" y="155"/>
                    <a:pt x="350" y="152"/>
                  </a:cubicBezTo>
                  <a:cubicBezTo>
                    <a:pt x="347" y="159"/>
                    <a:pt x="343" y="165"/>
                    <a:pt x="340" y="171"/>
                  </a:cubicBezTo>
                  <a:cubicBezTo>
                    <a:pt x="318" y="212"/>
                    <a:pt x="291" y="254"/>
                    <a:pt x="272" y="298"/>
                  </a:cubicBezTo>
                  <a:cubicBezTo>
                    <a:pt x="274" y="297"/>
                    <a:pt x="274" y="297"/>
                    <a:pt x="274" y="297"/>
                  </a:cubicBezTo>
                  <a:cubicBezTo>
                    <a:pt x="264" y="319"/>
                    <a:pt x="264" y="319"/>
                    <a:pt x="264" y="319"/>
                  </a:cubicBezTo>
                  <a:cubicBezTo>
                    <a:pt x="264" y="319"/>
                    <a:pt x="263" y="322"/>
                    <a:pt x="264" y="318"/>
                  </a:cubicBezTo>
                  <a:cubicBezTo>
                    <a:pt x="259" y="328"/>
                    <a:pt x="253" y="344"/>
                    <a:pt x="248" y="360"/>
                  </a:cubicBezTo>
                  <a:cubicBezTo>
                    <a:pt x="255" y="343"/>
                    <a:pt x="248" y="360"/>
                    <a:pt x="241" y="387"/>
                  </a:cubicBezTo>
                  <a:cubicBezTo>
                    <a:pt x="241" y="386"/>
                    <a:pt x="241" y="386"/>
                    <a:pt x="241" y="386"/>
                  </a:cubicBezTo>
                  <a:cubicBezTo>
                    <a:pt x="241" y="392"/>
                    <a:pt x="238" y="395"/>
                    <a:pt x="238" y="401"/>
                  </a:cubicBezTo>
                  <a:cubicBezTo>
                    <a:pt x="239" y="401"/>
                    <a:pt x="240" y="402"/>
                    <a:pt x="240" y="402"/>
                  </a:cubicBezTo>
                  <a:cubicBezTo>
                    <a:pt x="246" y="407"/>
                    <a:pt x="251" y="413"/>
                    <a:pt x="255" y="419"/>
                  </a:cubicBezTo>
                  <a:cubicBezTo>
                    <a:pt x="267" y="419"/>
                    <a:pt x="255" y="415"/>
                    <a:pt x="263" y="414"/>
                  </a:cubicBezTo>
                  <a:cubicBezTo>
                    <a:pt x="267" y="410"/>
                    <a:pt x="270" y="406"/>
                    <a:pt x="271" y="405"/>
                  </a:cubicBezTo>
                  <a:cubicBezTo>
                    <a:pt x="315" y="336"/>
                    <a:pt x="335" y="287"/>
                    <a:pt x="387" y="223"/>
                  </a:cubicBezTo>
                  <a:cubicBezTo>
                    <a:pt x="385" y="225"/>
                    <a:pt x="390" y="219"/>
                    <a:pt x="396" y="212"/>
                  </a:cubicBezTo>
                  <a:cubicBezTo>
                    <a:pt x="390" y="221"/>
                    <a:pt x="384" y="231"/>
                    <a:pt x="379" y="241"/>
                  </a:cubicBezTo>
                  <a:cubicBezTo>
                    <a:pt x="377" y="246"/>
                    <a:pt x="391" y="220"/>
                    <a:pt x="389" y="225"/>
                  </a:cubicBezTo>
                  <a:cubicBezTo>
                    <a:pt x="360" y="279"/>
                    <a:pt x="363" y="272"/>
                    <a:pt x="337" y="323"/>
                  </a:cubicBezTo>
                  <a:cubicBezTo>
                    <a:pt x="341" y="312"/>
                    <a:pt x="341" y="312"/>
                    <a:pt x="341" y="312"/>
                  </a:cubicBezTo>
                  <a:cubicBezTo>
                    <a:pt x="334" y="329"/>
                    <a:pt x="330" y="336"/>
                    <a:pt x="317" y="363"/>
                  </a:cubicBezTo>
                  <a:cubicBezTo>
                    <a:pt x="314" y="368"/>
                    <a:pt x="327" y="339"/>
                    <a:pt x="333" y="326"/>
                  </a:cubicBezTo>
                  <a:cubicBezTo>
                    <a:pt x="323" y="344"/>
                    <a:pt x="303" y="394"/>
                    <a:pt x="310" y="379"/>
                  </a:cubicBezTo>
                  <a:cubicBezTo>
                    <a:pt x="302" y="400"/>
                    <a:pt x="299" y="409"/>
                    <a:pt x="295" y="420"/>
                  </a:cubicBezTo>
                  <a:cubicBezTo>
                    <a:pt x="297" y="414"/>
                    <a:pt x="300" y="407"/>
                    <a:pt x="297" y="417"/>
                  </a:cubicBezTo>
                  <a:cubicBezTo>
                    <a:pt x="294" y="425"/>
                    <a:pt x="292" y="435"/>
                    <a:pt x="289" y="445"/>
                  </a:cubicBezTo>
                  <a:cubicBezTo>
                    <a:pt x="287" y="450"/>
                    <a:pt x="287" y="456"/>
                    <a:pt x="287" y="462"/>
                  </a:cubicBezTo>
                  <a:cubicBezTo>
                    <a:pt x="286" y="465"/>
                    <a:pt x="286" y="465"/>
                    <a:pt x="286" y="465"/>
                  </a:cubicBezTo>
                  <a:cubicBezTo>
                    <a:pt x="287" y="465"/>
                    <a:pt x="287" y="466"/>
                    <a:pt x="287" y="466"/>
                  </a:cubicBezTo>
                  <a:cubicBezTo>
                    <a:pt x="294" y="473"/>
                    <a:pt x="301" y="477"/>
                    <a:pt x="307" y="481"/>
                  </a:cubicBezTo>
                  <a:cubicBezTo>
                    <a:pt x="307" y="481"/>
                    <a:pt x="307" y="481"/>
                    <a:pt x="307" y="481"/>
                  </a:cubicBezTo>
                  <a:cubicBezTo>
                    <a:pt x="310" y="478"/>
                    <a:pt x="310" y="478"/>
                    <a:pt x="310" y="478"/>
                  </a:cubicBezTo>
                  <a:cubicBezTo>
                    <a:pt x="325" y="460"/>
                    <a:pt x="339" y="442"/>
                    <a:pt x="352" y="425"/>
                  </a:cubicBezTo>
                  <a:cubicBezTo>
                    <a:pt x="352" y="425"/>
                    <a:pt x="354" y="423"/>
                    <a:pt x="352" y="426"/>
                  </a:cubicBezTo>
                  <a:cubicBezTo>
                    <a:pt x="370" y="397"/>
                    <a:pt x="369" y="401"/>
                    <a:pt x="393" y="363"/>
                  </a:cubicBezTo>
                  <a:cubicBezTo>
                    <a:pt x="401" y="352"/>
                    <a:pt x="409" y="341"/>
                    <a:pt x="417" y="329"/>
                  </a:cubicBezTo>
                  <a:cubicBezTo>
                    <a:pt x="410" y="340"/>
                    <a:pt x="403" y="351"/>
                    <a:pt x="397" y="363"/>
                  </a:cubicBezTo>
                  <a:cubicBezTo>
                    <a:pt x="394" y="366"/>
                    <a:pt x="394" y="366"/>
                    <a:pt x="394" y="366"/>
                  </a:cubicBezTo>
                  <a:cubicBezTo>
                    <a:pt x="379" y="395"/>
                    <a:pt x="379" y="395"/>
                    <a:pt x="379" y="395"/>
                  </a:cubicBezTo>
                  <a:cubicBezTo>
                    <a:pt x="372" y="406"/>
                    <a:pt x="390" y="373"/>
                    <a:pt x="379" y="393"/>
                  </a:cubicBezTo>
                  <a:cubicBezTo>
                    <a:pt x="374" y="404"/>
                    <a:pt x="374" y="404"/>
                    <a:pt x="374" y="404"/>
                  </a:cubicBezTo>
                  <a:cubicBezTo>
                    <a:pt x="372" y="406"/>
                    <a:pt x="338" y="479"/>
                    <a:pt x="360" y="429"/>
                  </a:cubicBezTo>
                  <a:cubicBezTo>
                    <a:pt x="334" y="487"/>
                    <a:pt x="334" y="487"/>
                    <a:pt x="334" y="487"/>
                  </a:cubicBezTo>
                  <a:cubicBezTo>
                    <a:pt x="332" y="493"/>
                    <a:pt x="329" y="498"/>
                    <a:pt x="327" y="503"/>
                  </a:cubicBezTo>
                  <a:cubicBezTo>
                    <a:pt x="330" y="508"/>
                    <a:pt x="332" y="513"/>
                    <a:pt x="333" y="520"/>
                  </a:cubicBezTo>
                  <a:cubicBezTo>
                    <a:pt x="334" y="524"/>
                    <a:pt x="334" y="528"/>
                    <a:pt x="334" y="531"/>
                  </a:cubicBezTo>
                  <a:cubicBezTo>
                    <a:pt x="337" y="532"/>
                    <a:pt x="341" y="533"/>
                    <a:pt x="345" y="535"/>
                  </a:cubicBezTo>
                  <a:cubicBezTo>
                    <a:pt x="345" y="534"/>
                    <a:pt x="345" y="534"/>
                    <a:pt x="345" y="534"/>
                  </a:cubicBezTo>
                  <a:cubicBezTo>
                    <a:pt x="345" y="534"/>
                    <a:pt x="345" y="534"/>
                    <a:pt x="345" y="534"/>
                  </a:cubicBezTo>
                  <a:cubicBezTo>
                    <a:pt x="345" y="534"/>
                    <a:pt x="345" y="534"/>
                    <a:pt x="345" y="534"/>
                  </a:cubicBezTo>
                  <a:cubicBezTo>
                    <a:pt x="346" y="533"/>
                    <a:pt x="346" y="533"/>
                    <a:pt x="346" y="533"/>
                  </a:cubicBezTo>
                  <a:cubicBezTo>
                    <a:pt x="347" y="532"/>
                    <a:pt x="347" y="532"/>
                    <a:pt x="347" y="532"/>
                  </a:cubicBezTo>
                  <a:cubicBezTo>
                    <a:pt x="348" y="529"/>
                    <a:pt x="348" y="529"/>
                    <a:pt x="348" y="529"/>
                  </a:cubicBezTo>
                  <a:cubicBezTo>
                    <a:pt x="356" y="516"/>
                    <a:pt x="356" y="516"/>
                    <a:pt x="356" y="516"/>
                  </a:cubicBezTo>
                  <a:cubicBezTo>
                    <a:pt x="370" y="494"/>
                    <a:pt x="363" y="502"/>
                    <a:pt x="381" y="477"/>
                  </a:cubicBezTo>
                  <a:cubicBezTo>
                    <a:pt x="385" y="473"/>
                    <a:pt x="375" y="487"/>
                    <a:pt x="377" y="485"/>
                  </a:cubicBezTo>
                  <a:cubicBezTo>
                    <a:pt x="430" y="411"/>
                    <a:pt x="435" y="397"/>
                    <a:pt x="486" y="329"/>
                  </a:cubicBezTo>
                  <a:cubicBezTo>
                    <a:pt x="482" y="335"/>
                    <a:pt x="482" y="335"/>
                    <a:pt x="482" y="335"/>
                  </a:cubicBezTo>
                  <a:cubicBezTo>
                    <a:pt x="491" y="323"/>
                    <a:pt x="507" y="301"/>
                    <a:pt x="507" y="301"/>
                  </a:cubicBezTo>
                  <a:cubicBezTo>
                    <a:pt x="499" y="308"/>
                    <a:pt x="499" y="313"/>
                    <a:pt x="482" y="333"/>
                  </a:cubicBezTo>
                  <a:cubicBezTo>
                    <a:pt x="483" y="331"/>
                    <a:pt x="501" y="307"/>
                    <a:pt x="499" y="308"/>
                  </a:cubicBezTo>
                  <a:cubicBezTo>
                    <a:pt x="512" y="292"/>
                    <a:pt x="519" y="283"/>
                    <a:pt x="530" y="270"/>
                  </a:cubicBezTo>
                  <a:cubicBezTo>
                    <a:pt x="537" y="261"/>
                    <a:pt x="546" y="252"/>
                    <a:pt x="555" y="242"/>
                  </a:cubicBezTo>
                  <a:cubicBezTo>
                    <a:pt x="554" y="243"/>
                    <a:pt x="553" y="244"/>
                    <a:pt x="553" y="244"/>
                  </a:cubicBezTo>
                  <a:cubicBezTo>
                    <a:pt x="553" y="244"/>
                    <a:pt x="555" y="242"/>
                    <a:pt x="556" y="240"/>
                  </a:cubicBezTo>
                  <a:cubicBezTo>
                    <a:pt x="559" y="237"/>
                    <a:pt x="561" y="235"/>
                    <a:pt x="564" y="232"/>
                  </a:cubicBezTo>
                  <a:cubicBezTo>
                    <a:pt x="564" y="232"/>
                    <a:pt x="563" y="233"/>
                    <a:pt x="563" y="233"/>
                  </a:cubicBezTo>
                  <a:cubicBezTo>
                    <a:pt x="552" y="247"/>
                    <a:pt x="542" y="263"/>
                    <a:pt x="534" y="273"/>
                  </a:cubicBezTo>
                  <a:cubicBezTo>
                    <a:pt x="545" y="257"/>
                    <a:pt x="545" y="257"/>
                    <a:pt x="545" y="257"/>
                  </a:cubicBezTo>
                  <a:cubicBezTo>
                    <a:pt x="524" y="287"/>
                    <a:pt x="533" y="273"/>
                    <a:pt x="510" y="307"/>
                  </a:cubicBezTo>
                  <a:cubicBezTo>
                    <a:pt x="511" y="305"/>
                    <a:pt x="511" y="306"/>
                    <a:pt x="511" y="305"/>
                  </a:cubicBezTo>
                  <a:cubicBezTo>
                    <a:pt x="498" y="328"/>
                    <a:pt x="478" y="356"/>
                    <a:pt x="459" y="389"/>
                  </a:cubicBezTo>
                  <a:cubicBezTo>
                    <a:pt x="463" y="383"/>
                    <a:pt x="463" y="383"/>
                    <a:pt x="463" y="383"/>
                  </a:cubicBezTo>
                  <a:cubicBezTo>
                    <a:pt x="455" y="396"/>
                    <a:pt x="451" y="404"/>
                    <a:pt x="447" y="411"/>
                  </a:cubicBezTo>
                  <a:cubicBezTo>
                    <a:pt x="459" y="392"/>
                    <a:pt x="456" y="398"/>
                    <a:pt x="457" y="396"/>
                  </a:cubicBezTo>
                  <a:cubicBezTo>
                    <a:pt x="442" y="421"/>
                    <a:pt x="436" y="435"/>
                    <a:pt x="412" y="476"/>
                  </a:cubicBezTo>
                  <a:cubicBezTo>
                    <a:pt x="412" y="475"/>
                    <a:pt x="417" y="465"/>
                    <a:pt x="424" y="454"/>
                  </a:cubicBezTo>
                  <a:cubicBezTo>
                    <a:pt x="431" y="439"/>
                    <a:pt x="431" y="437"/>
                    <a:pt x="445" y="411"/>
                  </a:cubicBezTo>
                  <a:cubicBezTo>
                    <a:pt x="436" y="427"/>
                    <a:pt x="426" y="445"/>
                    <a:pt x="427" y="441"/>
                  </a:cubicBezTo>
                  <a:cubicBezTo>
                    <a:pt x="426" y="447"/>
                    <a:pt x="426" y="447"/>
                    <a:pt x="426" y="447"/>
                  </a:cubicBezTo>
                  <a:cubicBezTo>
                    <a:pt x="420" y="456"/>
                    <a:pt x="416" y="464"/>
                    <a:pt x="412" y="471"/>
                  </a:cubicBezTo>
                  <a:cubicBezTo>
                    <a:pt x="411" y="475"/>
                    <a:pt x="424" y="452"/>
                    <a:pt x="412" y="475"/>
                  </a:cubicBezTo>
                  <a:cubicBezTo>
                    <a:pt x="399" y="500"/>
                    <a:pt x="404" y="487"/>
                    <a:pt x="402" y="492"/>
                  </a:cubicBezTo>
                  <a:cubicBezTo>
                    <a:pt x="384" y="526"/>
                    <a:pt x="396" y="506"/>
                    <a:pt x="379" y="540"/>
                  </a:cubicBezTo>
                  <a:cubicBezTo>
                    <a:pt x="380" y="537"/>
                    <a:pt x="383" y="530"/>
                    <a:pt x="385" y="527"/>
                  </a:cubicBezTo>
                  <a:cubicBezTo>
                    <a:pt x="372" y="551"/>
                    <a:pt x="358" y="588"/>
                    <a:pt x="355" y="596"/>
                  </a:cubicBezTo>
                  <a:cubicBezTo>
                    <a:pt x="356" y="594"/>
                    <a:pt x="356" y="592"/>
                    <a:pt x="357" y="589"/>
                  </a:cubicBezTo>
                  <a:cubicBezTo>
                    <a:pt x="355" y="592"/>
                    <a:pt x="354" y="595"/>
                    <a:pt x="354" y="597"/>
                  </a:cubicBezTo>
                  <a:cubicBezTo>
                    <a:pt x="354" y="598"/>
                    <a:pt x="352" y="606"/>
                    <a:pt x="350" y="617"/>
                  </a:cubicBezTo>
                  <a:cubicBezTo>
                    <a:pt x="355" y="618"/>
                    <a:pt x="360" y="618"/>
                    <a:pt x="363" y="618"/>
                  </a:cubicBezTo>
                  <a:cubicBezTo>
                    <a:pt x="364" y="618"/>
                    <a:pt x="365" y="619"/>
                    <a:pt x="366" y="619"/>
                  </a:cubicBezTo>
                  <a:cubicBezTo>
                    <a:pt x="366" y="619"/>
                    <a:pt x="366" y="618"/>
                    <a:pt x="366" y="618"/>
                  </a:cubicBezTo>
                  <a:cubicBezTo>
                    <a:pt x="366" y="618"/>
                    <a:pt x="366" y="618"/>
                    <a:pt x="366" y="618"/>
                  </a:cubicBezTo>
                  <a:cubicBezTo>
                    <a:pt x="366" y="618"/>
                    <a:pt x="366" y="619"/>
                    <a:pt x="366" y="619"/>
                  </a:cubicBezTo>
                  <a:cubicBezTo>
                    <a:pt x="366" y="619"/>
                    <a:pt x="366" y="619"/>
                    <a:pt x="366" y="619"/>
                  </a:cubicBezTo>
                  <a:cubicBezTo>
                    <a:pt x="366" y="618"/>
                    <a:pt x="366" y="618"/>
                    <a:pt x="367" y="618"/>
                  </a:cubicBezTo>
                  <a:cubicBezTo>
                    <a:pt x="377" y="615"/>
                    <a:pt x="375" y="603"/>
                    <a:pt x="381" y="599"/>
                  </a:cubicBezTo>
                  <a:cubicBezTo>
                    <a:pt x="409" y="557"/>
                    <a:pt x="379" y="605"/>
                    <a:pt x="411" y="560"/>
                  </a:cubicBezTo>
                  <a:cubicBezTo>
                    <a:pt x="431" y="530"/>
                    <a:pt x="403" y="571"/>
                    <a:pt x="415" y="552"/>
                  </a:cubicBezTo>
                  <a:cubicBezTo>
                    <a:pt x="429" y="533"/>
                    <a:pt x="435" y="526"/>
                    <a:pt x="455" y="497"/>
                  </a:cubicBezTo>
                  <a:cubicBezTo>
                    <a:pt x="461" y="489"/>
                    <a:pt x="473" y="473"/>
                    <a:pt x="475" y="473"/>
                  </a:cubicBezTo>
                  <a:cubicBezTo>
                    <a:pt x="478" y="468"/>
                    <a:pt x="482" y="463"/>
                    <a:pt x="487" y="457"/>
                  </a:cubicBezTo>
                  <a:cubicBezTo>
                    <a:pt x="480" y="468"/>
                    <a:pt x="472" y="483"/>
                    <a:pt x="469" y="489"/>
                  </a:cubicBezTo>
                  <a:cubicBezTo>
                    <a:pt x="484" y="463"/>
                    <a:pt x="446" y="533"/>
                    <a:pt x="458" y="514"/>
                  </a:cubicBezTo>
                  <a:cubicBezTo>
                    <a:pt x="443" y="540"/>
                    <a:pt x="443" y="540"/>
                    <a:pt x="443" y="540"/>
                  </a:cubicBezTo>
                  <a:cubicBezTo>
                    <a:pt x="446" y="534"/>
                    <a:pt x="446" y="533"/>
                    <a:pt x="451" y="524"/>
                  </a:cubicBezTo>
                  <a:cubicBezTo>
                    <a:pt x="446" y="531"/>
                    <a:pt x="439" y="546"/>
                    <a:pt x="435" y="556"/>
                  </a:cubicBezTo>
                  <a:cubicBezTo>
                    <a:pt x="430" y="565"/>
                    <a:pt x="417" y="590"/>
                    <a:pt x="416" y="592"/>
                  </a:cubicBezTo>
                  <a:cubicBezTo>
                    <a:pt x="411" y="600"/>
                    <a:pt x="401" y="622"/>
                    <a:pt x="399" y="625"/>
                  </a:cubicBezTo>
                  <a:cubicBezTo>
                    <a:pt x="394" y="639"/>
                    <a:pt x="399" y="627"/>
                    <a:pt x="398" y="631"/>
                  </a:cubicBezTo>
                  <a:cubicBezTo>
                    <a:pt x="395" y="639"/>
                    <a:pt x="392" y="646"/>
                    <a:pt x="390" y="655"/>
                  </a:cubicBezTo>
                  <a:cubicBezTo>
                    <a:pt x="391" y="656"/>
                    <a:pt x="390" y="658"/>
                    <a:pt x="389" y="660"/>
                  </a:cubicBezTo>
                  <a:cubicBezTo>
                    <a:pt x="391" y="663"/>
                    <a:pt x="394" y="665"/>
                    <a:pt x="397" y="667"/>
                  </a:cubicBezTo>
                  <a:cubicBezTo>
                    <a:pt x="398" y="667"/>
                    <a:pt x="399" y="668"/>
                    <a:pt x="399" y="668"/>
                  </a:cubicBezTo>
                  <a:cubicBezTo>
                    <a:pt x="403" y="665"/>
                    <a:pt x="406" y="661"/>
                    <a:pt x="408" y="658"/>
                  </a:cubicBezTo>
                  <a:cubicBezTo>
                    <a:pt x="411" y="657"/>
                    <a:pt x="414" y="654"/>
                    <a:pt x="410" y="660"/>
                  </a:cubicBezTo>
                  <a:cubicBezTo>
                    <a:pt x="421" y="645"/>
                    <a:pt x="413" y="654"/>
                    <a:pt x="430" y="632"/>
                  </a:cubicBezTo>
                  <a:cubicBezTo>
                    <a:pt x="421" y="645"/>
                    <a:pt x="452" y="602"/>
                    <a:pt x="439" y="622"/>
                  </a:cubicBezTo>
                  <a:cubicBezTo>
                    <a:pt x="450" y="610"/>
                    <a:pt x="475" y="572"/>
                    <a:pt x="489" y="552"/>
                  </a:cubicBezTo>
                  <a:cubicBezTo>
                    <a:pt x="496" y="538"/>
                    <a:pt x="473" y="573"/>
                    <a:pt x="473" y="572"/>
                  </a:cubicBezTo>
                  <a:cubicBezTo>
                    <a:pt x="479" y="562"/>
                    <a:pt x="485" y="555"/>
                    <a:pt x="489" y="548"/>
                  </a:cubicBezTo>
                  <a:cubicBezTo>
                    <a:pt x="493" y="542"/>
                    <a:pt x="501" y="530"/>
                    <a:pt x="487" y="555"/>
                  </a:cubicBezTo>
                  <a:cubicBezTo>
                    <a:pt x="486" y="553"/>
                    <a:pt x="459" y="606"/>
                    <a:pt x="459" y="605"/>
                  </a:cubicBezTo>
                  <a:cubicBezTo>
                    <a:pt x="454" y="616"/>
                    <a:pt x="445" y="634"/>
                    <a:pt x="445" y="636"/>
                  </a:cubicBezTo>
                  <a:cubicBezTo>
                    <a:pt x="445" y="634"/>
                    <a:pt x="445" y="634"/>
                    <a:pt x="445" y="634"/>
                  </a:cubicBezTo>
                  <a:cubicBezTo>
                    <a:pt x="445" y="635"/>
                    <a:pt x="441" y="645"/>
                    <a:pt x="437" y="660"/>
                  </a:cubicBezTo>
                  <a:cubicBezTo>
                    <a:pt x="434" y="667"/>
                    <a:pt x="432" y="675"/>
                    <a:pt x="429" y="683"/>
                  </a:cubicBezTo>
                  <a:cubicBezTo>
                    <a:pt x="430" y="684"/>
                    <a:pt x="430" y="684"/>
                    <a:pt x="430" y="685"/>
                  </a:cubicBezTo>
                  <a:cubicBezTo>
                    <a:pt x="430" y="686"/>
                    <a:pt x="430" y="686"/>
                    <a:pt x="431" y="687"/>
                  </a:cubicBezTo>
                  <a:cubicBezTo>
                    <a:pt x="441" y="702"/>
                    <a:pt x="441" y="677"/>
                    <a:pt x="446" y="677"/>
                  </a:cubicBezTo>
                  <a:cubicBezTo>
                    <a:pt x="444" y="684"/>
                    <a:pt x="466" y="649"/>
                    <a:pt x="476" y="639"/>
                  </a:cubicBezTo>
                  <a:cubicBezTo>
                    <a:pt x="479" y="633"/>
                    <a:pt x="509" y="593"/>
                    <a:pt x="511" y="587"/>
                  </a:cubicBezTo>
                  <a:cubicBezTo>
                    <a:pt x="524" y="567"/>
                    <a:pt x="524" y="570"/>
                    <a:pt x="528" y="565"/>
                  </a:cubicBezTo>
                  <a:cubicBezTo>
                    <a:pt x="534" y="555"/>
                    <a:pt x="534" y="555"/>
                    <a:pt x="534" y="555"/>
                  </a:cubicBezTo>
                  <a:cubicBezTo>
                    <a:pt x="541" y="545"/>
                    <a:pt x="567" y="507"/>
                    <a:pt x="583" y="485"/>
                  </a:cubicBezTo>
                  <a:cubicBezTo>
                    <a:pt x="597" y="464"/>
                    <a:pt x="597" y="464"/>
                    <a:pt x="597" y="464"/>
                  </a:cubicBezTo>
                  <a:cubicBezTo>
                    <a:pt x="603" y="457"/>
                    <a:pt x="603" y="457"/>
                    <a:pt x="603" y="457"/>
                  </a:cubicBezTo>
                  <a:cubicBezTo>
                    <a:pt x="605" y="454"/>
                    <a:pt x="618" y="438"/>
                    <a:pt x="610" y="447"/>
                  </a:cubicBezTo>
                  <a:cubicBezTo>
                    <a:pt x="619" y="437"/>
                    <a:pt x="619" y="437"/>
                    <a:pt x="619" y="437"/>
                  </a:cubicBezTo>
                  <a:cubicBezTo>
                    <a:pt x="619" y="437"/>
                    <a:pt x="619" y="436"/>
                    <a:pt x="620" y="434"/>
                  </a:cubicBezTo>
                  <a:cubicBezTo>
                    <a:pt x="620" y="435"/>
                    <a:pt x="620" y="436"/>
                    <a:pt x="619" y="436"/>
                  </a:cubicBezTo>
                  <a:cubicBezTo>
                    <a:pt x="623" y="432"/>
                    <a:pt x="626" y="428"/>
                    <a:pt x="630" y="425"/>
                  </a:cubicBezTo>
                  <a:cubicBezTo>
                    <a:pt x="626" y="428"/>
                    <a:pt x="623" y="433"/>
                    <a:pt x="619" y="437"/>
                  </a:cubicBezTo>
                  <a:cubicBezTo>
                    <a:pt x="614" y="447"/>
                    <a:pt x="604" y="466"/>
                    <a:pt x="618" y="444"/>
                  </a:cubicBezTo>
                  <a:cubicBezTo>
                    <a:pt x="620" y="442"/>
                    <a:pt x="609" y="461"/>
                    <a:pt x="601" y="472"/>
                  </a:cubicBezTo>
                  <a:cubicBezTo>
                    <a:pt x="595" y="478"/>
                    <a:pt x="595" y="478"/>
                    <a:pt x="595" y="478"/>
                  </a:cubicBezTo>
                  <a:cubicBezTo>
                    <a:pt x="587" y="492"/>
                    <a:pt x="587" y="492"/>
                    <a:pt x="587" y="492"/>
                  </a:cubicBezTo>
                  <a:cubicBezTo>
                    <a:pt x="575" y="509"/>
                    <a:pt x="569" y="516"/>
                    <a:pt x="559" y="530"/>
                  </a:cubicBezTo>
                  <a:cubicBezTo>
                    <a:pt x="570" y="516"/>
                    <a:pt x="580" y="497"/>
                    <a:pt x="554" y="534"/>
                  </a:cubicBezTo>
                  <a:cubicBezTo>
                    <a:pt x="567" y="514"/>
                    <a:pt x="574" y="504"/>
                    <a:pt x="580" y="494"/>
                  </a:cubicBezTo>
                  <a:cubicBezTo>
                    <a:pt x="575" y="502"/>
                    <a:pt x="572" y="505"/>
                    <a:pt x="580" y="493"/>
                  </a:cubicBezTo>
                  <a:cubicBezTo>
                    <a:pt x="560" y="522"/>
                    <a:pt x="574" y="503"/>
                    <a:pt x="554" y="532"/>
                  </a:cubicBezTo>
                  <a:cubicBezTo>
                    <a:pt x="554" y="530"/>
                    <a:pt x="548" y="537"/>
                    <a:pt x="530" y="562"/>
                  </a:cubicBezTo>
                  <a:cubicBezTo>
                    <a:pt x="544" y="544"/>
                    <a:pt x="544" y="544"/>
                    <a:pt x="544" y="544"/>
                  </a:cubicBezTo>
                  <a:cubicBezTo>
                    <a:pt x="542" y="548"/>
                    <a:pt x="542" y="548"/>
                    <a:pt x="542" y="548"/>
                  </a:cubicBezTo>
                  <a:cubicBezTo>
                    <a:pt x="547" y="541"/>
                    <a:pt x="548" y="539"/>
                    <a:pt x="550" y="537"/>
                  </a:cubicBezTo>
                  <a:cubicBezTo>
                    <a:pt x="546" y="543"/>
                    <a:pt x="527" y="571"/>
                    <a:pt x="524" y="576"/>
                  </a:cubicBezTo>
                  <a:cubicBezTo>
                    <a:pt x="544" y="547"/>
                    <a:pt x="492" y="628"/>
                    <a:pt x="505" y="610"/>
                  </a:cubicBezTo>
                  <a:cubicBezTo>
                    <a:pt x="503" y="614"/>
                    <a:pt x="490" y="634"/>
                    <a:pt x="489" y="637"/>
                  </a:cubicBezTo>
                  <a:cubicBezTo>
                    <a:pt x="497" y="621"/>
                    <a:pt x="491" y="631"/>
                    <a:pt x="485" y="641"/>
                  </a:cubicBezTo>
                  <a:cubicBezTo>
                    <a:pt x="485" y="640"/>
                    <a:pt x="485" y="641"/>
                    <a:pt x="483" y="644"/>
                  </a:cubicBezTo>
                  <a:cubicBezTo>
                    <a:pt x="475" y="660"/>
                    <a:pt x="469" y="671"/>
                    <a:pt x="467" y="682"/>
                  </a:cubicBezTo>
                  <a:cubicBezTo>
                    <a:pt x="469" y="674"/>
                    <a:pt x="469" y="674"/>
                    <a:pt x="469" y="674"/>
                  </a:cubicBezTo>
                  <a:cubicBezTo>
                    <a:pt x="466" y="683"/>
                    <a:pt x="463" y="693"/>
                    <a:pt x="466" y="704"/>
                  </a:cubicBezTo>
                  <a:cubicBezTo>
                    <a:pt x="467" y="709"/>
                    <a:pt x="464" y="673"/>
                    <a:pt x="467" y="702"/>
                  </a:cubicBezTo>
                  <a:cubicBezTo>
                    <a:pt x="486" y="712"/>
                    <a:pt x="488" y="680"/>
                    <a:pt x="492" y="684"/>
                  </a:cubicBezTo>
                  <a:cubicBezTo>
                    <a:pt x="486" y="695"/>
                    <a:pt x="492" y="688"/>
                    <a:pt x="480" y="706"/>
                  </a:cubicBezTo>
                  <a:cubicBezTo>
                    <a:pt x="490" y="691"/>
                    <a:pt x="521" y="645"/>
                    <a:pt x="507" y="663"/>
                  </a:cubicBezTo>
                  <a:cubicBezTo>
                    <a:pt x="519" y="646"/>
                    <a:pt x="519" y="646"/>
                    <a:pt x="519" y="646"/>
                  </a:cubicBezTo>
                  <a:cubicBezTo>
                    <a:pt x="511" y="656"/>
                    <a:pt x="490" y="686"/>
                    <a:pt x="513" y="651"/>
                  </a:cubicBezTo>
                  <a:cubicBezTo>
                    <a:pt x="513" y="652"/>
                    <a:pt x="513" y="652"/>
                    <a:pt x="513" y="652"/>
                  </a:cubicBezTo>
                  <a:cubicBezTo>
                    <a:pt x="529" y="627"/>
                    <a:pt x="529" y="627"/>
                    <a:pt x="529" y="627"/>
                  </a:cubicBezTo>
                  <a:cubicBezTo>
                    <a:pt x="537" y="617"/>
                    <a:pt x="537" y="617"/>
                    <a:pt x="537" y="617"/>
                  </a:cubicBezTo>
                  <a:cubicBezTo>
                    <a:pt x="536" y="617"/>
                    <a:pt x="538" y="613"/>
                    <a:pt x="545" y="605"/>
                  </a:cubicBezTo>
                  <a:cubicBezTo>
                    <a:pt x="547" y="603"/>
                    <a:pt x="553" y="595"/>
                    <a:pt x="553" y="596"/>
                  </a:cubicBezTo>
                  <a:cubicBezTo>
                    <a:pt x="572" y="571"/>
                    <a:pt x="570" y="573"/>
                    <a:pt x="572" y="570"/>
                  </a:cubicBezTo>
                  <a:cubicBezTo>
                    <a:pt x="578" y="563"/>
                    <a:pt x="582" y="559"/>
                    <a:pt x="584" y="557"/>
                  </a:cubicBezTo>
                  <a:cubicBezTo>
                    <a:pt x="573" y="576"/>
                    <a:pt x="590" y="548"/>
                    <a:pt x="582" y="563"/>
                  </a:cubicBezTo>
                  <a:cubicBezTo>
                    <a:pt x="565" y="586"/>
                    <a:pt x="520" y="649"/>
                    <a:pt x="499" y="699"/>
                  </a:cubicBezTo>
                  <a:cubicBezTo>
                    <a:pt x="502" y="692"/>
                    <a:pt x="501" y="696"/>
                    <a:pt x="498" y="703"/>
                  </a:cubicBezTo>
                  <a:cubicBezTo>
                    <a:pt x="501" y="707"/>
                    <a:pt x="489" y="708"/>
                    <a:pt x="502" y="716"/>
                  </a:cubicBezTo>
                  <a:cubicBezTo>
                    <a:pt x="504" y="714"/>
                    <a:pt x="506" y="711"/>
                    <a:pt x="507" y="709"/>
                  </a:cubicBezTo>
                  <a:cubicBezTo>
                    <a:pt x="508" y="708"/>
                    <a:pt x="536" y="674"/>
                    <a:pt x="511" y="706"/>
                  </a:cubicBezTo>
                  <a:cubicBezTo>
                    <a:pt x="529" y="684"/>
                    <a:pt x="529" y="684"/>
                    <a:pt x="529" y="684"/>
                  </a:cubicBezTo>
                  <a:cubicBezTo>
                    <a:pt x="541" y="670"/>
                    <a:pt x="500" y="721"/>
                    <a:pt x="519" y="699"/>
                  </a:cubicBezTo>
                  <a:cubicBezTo>
                    <a:pt x="539" y="675"/>
                    <a:pt x="550" y="658"/>
                    <a:pt x="575" y="631"/>
                  </a:cubicBezTo>
                  <a:cubicBezTo>
                    <a:pt x="571" y="636"/>
                    <a:pt x="578" y="629"/>
                    <a:pt x="583" y="623"/>
                  </a:cubicBezTo>
                  <a:cubicBezTo>
                    <a:pt x="583" y="624"/>
                    <a:pt x="583" y="624"/>
                    <a:pt x="582" y="624"/>
                  </a:cubicBezTo>
                  <a:cubicBezTo>
                    <a:pt x="584" y="623"/>
                    <a:pt x="586" y="621"/>
                    <a:pt x="587" y="620"/>
                  </a:cubicBezTo>
                  <a:cubicBezTo>
                    <a:pt x="588" y="619"/>
                    <a:pt x="588" y="619"/>
                    <a:pt x="588" y="618"/>
                  </a:cubicBezTo>
                  <a:cubicBezTo>
                    <a:pt x="590" y="616"/>
                    <a:pt x="591" y="616"/>
                    <a:pt x="589" y="618"/>
                  </a:cubicBezTo>
                  <a:cubicBezTo>
                    <a:pt x="589" y="618"/>
                    <a:pt x="589" y="618"/>
                    <a:pt x="588" y="619"/>
                  </a:cubicBezTo>
                  <a:cubicBezTo>
                    <a:pt x="592" y="616"/>
                    <a:pt x="594" y="614"/>
                    <a:pt x="596" y="613"/>
                  </a:cubicBezTo>
                  <a:cubicBezTo>
                    <a:pt x="597" y="611"/>
                    <a:pt x="598" y="609"/>
                    <a:pt x="599" y="607"/>
                  </a:cubicBezTo>
                  <a:cubicBezTo>
                    <a:pt x="599" y="606"/>
                    <a:pt x="598" y="606"/>
                    <a:pt x="598" y="606"/>
                  </a:cubicBezTo>
                  <a:cubicBezTo>
                    <a:pt x="600" y="604"/>
                    <a:pt x="599" y="604"/>
                    <a:pt x="598" y="605"/>
                  </a:cubicBezTo>
                  <a:cubicBezTo>
                    <a:pt x="596" y="604"/>
                    <a:pt x="594" y="603"/>
                    <a:pt x="592" y="601"/>
                  </a:cubicBezTo>
                  <a:cubicBezTo>
                    <a:pt x="591" y="602"/>
                    <a:pt x="594" y="599"/>
                    <a:pt x="589" y="613"/>
                  </a:cubicBezTo>
                  <a:cubicBezTo>
                    <a:pt x="588" y="613"/>
                    <a:pt x="588" y="614"/>
                    <a:pt x="587" y="614"/>
                  </a:cubicBezTo>
                  <a:cubicBezTo>
                    <a:pt x="592" y="610"/>
                    <a:pt x="571" y="631"/>
                    <a:pt x="565" y="639"/>
                  </a:cubicBezTo>
                  <a:cubicBezTo>
                    <a:pt x="558" y="646"/>
                    <a:pt x="577" y="623"/>
                    <a:pt x="554" y="648"/>
                  </a:cubicBezTo>
                  <a:cubicBezTo>
                    <a:pt x="551" y="654"/>
                    <a:pt x="551" y="654"/>
                    <a:pt x="551" y="654"/>
                  </a:cubicBezTo>
                  <a:cubicBezTo>
                    <a:pt x="542" y="664"/>
                    <a:pt x="554" y="649"/>
                    <a:pt x="536" y="671"/>
                  </a:cubicBezTo>
                  <a:cubicBezTo>
                    <a:pt x="545" y="659"/>
                    <a:pt x="532" y="674"/>
                    <a:pt x="557" y="644"/>
                  </a:cubicBezTo>
                  <a:cubicBezTo>
                    <a:pt x="541" y="661"/>
                    <a:pt x="530" y="675"/>
                    <a:pt x="520" y="688"/>
                  </a:cubicBezTo>
                  <a:cubicBezTo>
                    <a:pt x="516" y="696"/>
                    <a:pt x="490" y="729"/>
                    <a:pt x="502" y="698"/>
                  </a:cubicBezTo>
                  <a:cubicBezTo>
                    <a:pt x="502" y="699"/>
                    <a:pt x="502" y="699"/>
                    <a:pt x="502" y="699"/>
                  </a:cubicBezTo>
                  <a:cubicBezTo>
                    <a:pt x="504" y="692"/>
                    <a:pt x="508" y="683"/>
                    <a:pt x="513" y="676"/>
                  </a:cubicBezTo>
                  <a:cubicBezTo>
                    <a:pt x="524" y="655"/>
                    <a:pt x="504" y="693"/>
                    <a:pt x="508" y="688"/>
                  </a:cubicBezTo>
                  <a:cubicBezTo>
                    <a:pt x="514" y="677"/>
                    <a:pt x="520" y="665"/>
                    <a:pt x="527" y="655"/>
                  </a:cubicBezTo>
                  <a:cubicBezTo>
                    <a:pt x="527" y="654"/>
                    <a:pt x="527" y="654"/>
                    <a:pt x="527" y="654"/>
                  </a:cubicBezTo>
                  <a:cubicBezTo>
                    <a:pt x="532" y="645"/>
                    <a:pt x="537" y="637"/>
                    <a:pt x="539" y="634"/>
                  </a:cubicBezTo>
                  <a:cubicBezTo>
                    <a:pt x="534" y="644"/>
                    <a:pt x="532" y="648"/>
                    <a:pt x="528" y="655"/>
                  </a:cubicBezTo>
                  <a:cubicBezTo>
                    <a:pt x="549" y="620"/>
                    <a:pt x="549" y="620"/>
                    <a:pt x="549" y="620"/>
                  </a:cubicBezTo>
                  <a:cubicBezTo>
                    <a:pt x="547" y="624"/>
                    <a:pt x="568" y="593"/>
                    <a:pt x="552" y="617"/>
                  </a:cubicBezTo>
                  <a:cubicBezTo>
                    <a:pt x="585" y="568"/>
                    <a:pt x="585" y="568"/>
                    <a:pt x="585" y="568"/>
                  </a:cubicBezTo>
                  <a:cubicBezTo>
                    <a:pt x="589" y="564"/>
                    <a:pt x="589" y="564"/>
                    <a:pt x="589" y="564"/>
                  </a:cubicBezTo>
                  <a:cubicBezTo>
                    <a:pt x="596" y="552"/>
                    <a:pt x="596" y="552"/>
                    <a:pt x="587" y="566"/>
                  </a:cubicBezTo>
                  <a:cubicBezTo>
                    <a:pt x="590" y="561"/>
                    <a:pt x="598" y="549"/>
                    <a:pt x="604" y="538"/>
                  </a:cubicBezTo>
                  <a:cubicBezTo>
                    <a:pt x="604" y="538"/>
                    <a:pt x="604" y="538"/>
                    <a:pt x="604" y="538"/>
                  </a:cubicBezTo>
                  <a:cubicBezTo>
                    <a:pt x="604" y="536"/>
                    <a:pt x="604" y="534"/>
                    <a:pt x="605" y="532"/>
                  </a:cubicBezTo>
                  <a:cubicBezTo>
                    <a:pt x="605" y="530"/>
                    <a:pt x="605" y="529"/>
                    <a:pt x="605" y="528"/>
                  </a:cubicBezTo>
                  <a:cubicBezTo>
                    <a:pt x="605" y="528"/>
                    <a:pt x="605" y="529"/>
                    <a:pt x="604" y="529"/>
                  </a:cubicBezTo>
                  <a:cubicBezTo>
                    <a:pt x="600" y="531"/>
                    <a:pt x="597" y="535"/>
                    <a:pt x="595" y="539"/>
                  </a:cubicBezTo>
                  <a:cubicBezTo>
                    <a:pt x="590" y="544"/>
                    <a:pt x="587" y="546"/>
                    <a:pt x="589" y="544"/>
                  </a:cubicBezTo>
                  <a:cubicBezTo>
                    <a:pt x="557" y="578"/>
                    <a:pt x="548" y="592"/>
                    <a:pt x="516" y="638"/>
                  </a:cubicBezTo>
                  <a:cubicBezTo>
                    <a:pt x="539" y="602"/>
                    <a:pt x="487" y="679"/>
                    <a:pt x="512" y="640"/>
                  </a:cubicBezTo>
                  <a:cubicBezTo>
                    <a:pt x="496" y="662"/>
                    <a:pt x="495" y="668"/>
                    <a:pt x="483" y="685"/>
                  </a:cubicBezTo>
                  <a:cubicBezTo>
                    <a:pt x="471" y="702"/>
                    <a:pt x="475" y="694"/>
                    <a:pt x="487" y="675"/>
                  </a:cubicBezTo>
                  <a:cubicBezTo>
                    <a:pt x="475" y="695"/>
                    <a:pt x="475" y="695"/>
                    <a:pt x="475" y="695"/>
                  </a:cubicBezTo>
                  <a:cubicBezTo>
                    <a:pt x="475" y="693"/>
                    <a:pt x="475" y="691"/>
                    <a:pt x="474" y="690"/>
                  </a:cubicBezTo>
                  <a:cubicBezTo>
                    <a:pt x="479" y="668"/>
                    <a:pt x="475" y="685"/>
                    <a:pt x="483" y="664"/>
                  </a:cubicBezTo>
                  <a:cubicBezTo>
                    <a:pt x="484" y="659"/>
                    <a:pt x="484" y="659"/>
                    <a:pt x="484" y="659"/>
                  </a:cubicBezTo>
                  <a:cubicBezTo>
                    <a:pt x="492" y="645"/>
                    <a:pt x="492" y="645"/>
                    <a:pt x="492" y="645"/>
                  </a:cubicBezTo>
                  <a:cubicBezTo>
                    <a:pt x="489" y="650"/>
                    <a:pt x="495" y="637"/>
                    <a:pt x="505" y="622"/>
                  </a:cubicBezTo>
                  <a:cubicBezTo>
                    <a:pt x="505" y="623"/>
                    <a:pt x="505" y="623"/>
                    <a:pt x="505" y="623"/>
                  </a:cubicBezTo>
                  <a:cubicBezTo>
                    <a:pt x="516" y="605"/>
                    <a:pt x="516" y="605"/>
                    <a:pt x="516" y="605"/>
                  </a:cubicBezTo>
                  <a:cubicBezTo>
                    <a:pt x="505" y="623"/>
                    <a:pt x="526" y="589"/>
                    <a:pt x="522" y="597"/>
                  </a:cubicBezTo>
                  <a:cubicBezTo>
                    <a:pt x="532" y="582"/>
                    <a:pt x="531" y="582"/>
                    <a:pt x="550" y="555"/>
                  </a:cubicBezTo>
                  <a:cubicBezTo>
                    <a:pt x="546" y="559"/>
                    <a:pt x="546" y="559"/>
                    <a:pt x="546" y="559"/>
                  </a:cubicBezTo>
                  <a:cubicBezTo>
                    <a:pt x="571" y="524"/>
                    <a:pt x="548" y="558"/>
                    <a:pt x="568" y="530"/>
                  </a:cubicBezTo>
                  <a:cubicBezTo>
                    <a:pt x="566" y="531"/>
                    <a:pt x="566" y="531"/>
                    <a:pt x="566" y="531"/>
                  </a:cubicBezTo>
                  <a:cubicBezTo>
                    <a:pt x="596" y="492"/>
                    <a:pt x="615" y="462"/>
                    <a:pt x="633" y="430"/>
                  </a:cubicBezTo>
                  <a:cubicBezTo>
                    <a:pt x="623" y="449"/>
                    <a:pt x="626" y="444"/>
                    <a:pt x="627" y="444"/>
                  </a:cubicBezTo>
                  <a:cubicBezTo>
                    <a:pt x="630" y="437"/>
                    <a:pt x="635" y="429"/>
                    <a:pt x="639" y="419"/>
                  </a:cubicBezTo>
                  <a:cubicBezTo>
                    <a:pt x="640" y="416"/>
                    <a:pt x="640" y="416"/>
                    <a:pt x="640" y="416"/>
                  </a:cubicBezTo>
                  <a:cubicBezTo>
                    <a:pt x="640" y="416"/>
                    <a:pt x="640" y="416"/>
                    <a:pt x="639" y="415"/>
                  </a:cubicBezTo>
                  <a:cubicBezTo>
                    <a:pt x="625" y="405"/>
                    <a:pt x="633" y="420"/>
                    <a:pt x="629" y="419"/>
                  </a:cubicBezTo>
                  <a:cubicBezTo>
                    <a:pt x="633" y="420"/>
                    <a:pt x="625" y="405"/>
                    <a:pt x="639" y="415"/>
                  </a:cubicBezTo>
                  <a:cubicBezTo>
                    <a:pt x="638" y="413"/>
                    <a:pt x="636" y="410"/>
                    <a:pt x="634" y="408"/>
                  </a:cubicBezTo>
                  <a:cubicBezTo>
                    <a:pt x="633" y="408"/>
                    <a:pt x="633" y="408"/>
                    <a:pt x="633" y="409"/>
                  </a:cubicBezTo>
                  <a:cubicBezTo>
                    <a:pt x="632" y="409"/>
                    <a:pt x="632" y="410"/>
                    <a:pt x="633" y="410"/>
                  </a:cubicBezTo>
                  <a:cubicBezTo>
                    <a:pt x="632" y="411"/>
                    <a:pt x="632" y="412"/>
                    <a:pt x="631" y="412"/>
                  </a:cubicBezTo>
                  <a:cubicBezTo>
                    <a:pt x="619" y="422"/>
                    <a:pt x="619" y="422"/>
                    <a:pt x="619" y="422"/>
                  </a:cubicBezTo>
                  <a:cubicBezTo>
                    <a:pt x="605" y="438"/>
                    <a:pt x="592" y="455"/>
                    <a:pt x="582" y="469"/>
                  </a:cubicBezTo>
                  <a:cubicBezTo>
                    <a:pt x="574" y="478"/>
                    <a:pt x="572" y="479"/>
                    <a:pt x="552" y="507"/>
                  </a:cubicBezTo>
                  <a:cubicBezTo>
                    <a:pt x="539" y="527"/>
                    <a:pt x="537" y="530"/>
                    <a:pt x="533" y="538"/>
                  </a:cubicBezTo>
                  <a:cubicBezTo>
                    <a:pt x="519" y="557"/>
                    <a:pt x="495" y="594"/>
                    <a:pt x="494" y="595"/>
                  </a:cubicBezTo>
                  <a:cubicBezTo>
                    <a:pt x="491" y="600"/>
                    <a:pt x="481" y="612"/>
                    <a:pt x="474" y="623"/>
                  </a:cubicBezTo>
                  <a:cubicBezTo>
                    <a:pt x="472" y="625"/>
                    <a:pt x="472" y="625"/>
                    <a:pt x="472" y="625"/>
                  </a:cubicBezTo>
                  <a:cubicBezTo>
                    <a:pt x="474" y="624"/>
                    <a:pt x="474" y="624"/>
                    <a:pt x="474" y="624"/>
                  </a:cubicBezTo>
                  <a:cubicBezTo>
                    <a:pt x="464" y="637"/>
                    <a:pt x="455" y="649"/>
                    <a:pt x="447" y="660"/>
                  </a:cubicBezTo>
                  <a:cubicBezTo>
                    <a:pt x="451" y="649"/>
                    <a:pt x="451" y="649"/>
                    <a:pt x="451" y="649"/>
                  </a:cubicBezTo>
                  <a:cubicBezTo>
                    <a:pt x="452" y="646"/>
                    <a:pt x="449" y="653"/>
                    <a:pt x="450" y="654"/>
                  </a:cubicBezTo>
                  <a:cubicBezTo>
                    <a:pt x="460" y="629"/>
                    <a:pt x="472" y="604"/>
                    <a:pt x="485" y="580"/>
                  </a:cubicBezTo>
                  <a:cubicBezTo>
                    <a:pt x="477" y="594"/>
                    <a:pt x="477" y="594"/>
                    <a:pt x="477" y="594"/>
                  </a:cubicBezTo>
                  <a:cubicBezTo>
                    <a:pt x="485" y="578"/>
                    <a:pt x="490" y="567"/>
                    <a:pt x="500" y="550"/>
                  </a:cubicBezTo>
                  <a:cubicBezTo>
                    <a:pt x="484" y="579"/>
                    <a:pt x="513" y="526"/>
                    <a:pt x="517" y="522"/>
                  </a:cubicBezTo>
                  <a:cubicBezTo>
                    <a:pt x="508" y="538"/>
                    <a:pt x="508" y="538"/>
                    <a:pt x="508" y="538"/>
                  </a:cubicBezTo>
                  <a:cubicBezTo>
                    <a:pt x="520" y="517"/>
                    <a:pt x="520" y="517"/>
                    <a:pt x="519" y="518"/>
                  </a:cubicBezTo>
                  <a:cubicBezTo>
                    <a:pt x="535" y="491"/>
                    <a:pt x="532" y="501"/>
                    <a:pt x="546" y="476"/>
                  </a:cubicBezTo>
                  <a:cubicBezTo>
                    <a:pt x="535" y="493"/>
                    <a:pt x="535" y="493"/>
                    <a:pt x="535" y="493"/>
                  </a:cubicBezTo>
                  <a:cubicBezTo>
                    <a:pt x="531" y="498"/>
                    <a:pt x="539" y="485"/>
                    <a:pt x="546" y="473"/>
                  </a:cubicBezTo>
                  <a:cubicBezTo>
                    <a:pt x="548" y="471"/>
                    <a:pt x="554" y="463"/>
                    <a:pt x="548" y="472"/>
                  </a:cubicBezTo>
                  <a:cubicBezTo>
                    <a:pt x="561" y="451"/>
                    <a:pt x="582" y="420"/>
                    <a:pt x="587" y="410"/>
                  </a:cubicBezTo>
                  <a:cubicBezTo>
                    <a:pt x="594" y="398"/>
                    <a:pt x="593" y="402"/>
                    <a:pt x="589" y="409"/>
                  </a:cubicBezTo>
                  <a:cubicBezTo>
                    <a:pt x="602" y="386"/>
                    <a:pt x="605" y="380"/>
                    <a:pt x="609" y="375"/>
                  </a:cubicBezTo>
                  <a:cubicBezTo>
                    <a:pt x="610" y="374"/>
                    <a:pt x="610" y="374"/>
                    <a:pt x="610" y="374"/>
                  </a:cubicBezTo>
                  <a:cubicBezTo>
                    <a:pt x="607" y="377"/>
                    <a:pt x="607" y="377"/>
                    <a:pt x="607" y="377"/>
                  </a:cubicBezTo>
                  <a:cubicBezTo>
                    <a:pt x="603" y="383"/>
                    <a:pt x="599" y="388"/>
                    <a:pt x="601" y="384"/>
                  </a:cubicBezTo>
                  <a:cubicBezTo>
                    <a:pt x="600" y="378"/>
                    <a:pt x="617" y="377"/>
                    <a:pt x="601" y="367"/>
                  </a:cubicBezTo>
                  <a:cubicBezTo>
                    <a:pt x="598" y="373"/>
                    <a:pt x="598" y="373"/>
                    <a:pt x="598" y="373"/>
                  </a:cubicBezTo>
                  <a:cubicBezTo>
                    <a:pt x="598" y="373"/>
                    <a:pt x="598" y="372"/>
                    <a:pt x="598" y="372"/>
                  </a:cubicBezTo>
                  <a:cubicBezTo>
                    <a:pt x="597" y="373"/>
                    <a:pt x="597" y="374"/>
                    <a:pt x="596" y="375"/>
                  </a:cubicBezTo>
                  <a:cubicBezTo>
                    <a:pt x="595" y="377"/>
                    <a:pt x="595" y="377"/>
                    <a:pt x="595" y="377"/>
                  </a:cubicBezTo>
                  <a:cubicBezTo>
                    <a:pt x="596" y="375"/>
                    <a:pt x="597" y="373"/>
                    <a:pt x="598" y="372"/>
                  </a:cubicBezTo>
                  <a:cubicBezTo>
                    <a:pt x="598" y="371"/>
                    <a:pt x="598" y="371"/>
                    <a:pt x="598" y="370"/>
                  </a:cubicBezTo>
                  <a:cubicBezTo>
                    <a:pt x="598" y="370"/>
                    <a:pt x="598" y="370"/>
                    <a:pt x="598" y="370"/>
                  </a:cubicBezTo>
                  <a:cubicBezTo>
                    <a:pt x="594" y="375"/>
                    <a:pt x="590" y="381"/>
                    <a:pt x="582" y="392"/>
                  </a:cubicBezTo>
                  <a:cubicBezTo>
                    <a:pt x="582" y="391"/>
                    <a:pt x="582" y="391"/>
                    <a:pt x="582" y="391"/>
                  </a:cubicBezTo>
                  <a:cubicBezTo>
                    <a:pt x="572" y="407"/>
                    <a:pt x="572" y="407"/>
                    <a:pt x="572" y="407"/>
                  </a:cubicBezTo>
                  <a:cubicBezTo>
                    <a:pt x="556" y="427"/>
                    <a:pt x="556" y="427"/>
                    <a:pt x="556" y="427"/>
                  </a:cubicBezTo>
                  <a:cubicBezTo>
                    <a:pt x="562" y="420"/>
                    <a:pt x="562" y="420"/>
                    <a:pt x="562" y="420"/>
                  </a:cubicBezTo>
                  <a:cubicBezTo>
                    <a:pt x="552" y="434"/>
                    <a:pt x="546" y="443"/>
                    <a:pt x="534" y="460"/>
                  </a:cubicBezTo>
                  <a:cubicBezTo>
                    <a:pt x="538" y="453"/>
                    <a:pt x="538" y="453"/>
                    <a:pt x="538" y="453"/>
                  </a:cubicBezTo>
                  <a:cubicBezTo>
                    <a:pt x="510" y="493"/>
                    <a:pt x="504" y="499"/>
                    <a:pt x="479" y="538"/>
                  </a:cubicBezTo>
                  <a:cubicBezTo>
                    <a:pt x="477" y="540"/>
                    <a:pt x="481" y="534"/>
                    <a:pt x="483" y="531"/>
                  </a:cubicBezTo>
                  <a:cubicBezTo>
                    <a:pt x="459" y="568"/>
                    <a:pt x="463" y="558"/>
                    <a:pt x="440" y="594"/>
                  </a:cubicBezTo>
                  <a:cubicBezTo>
                    <a:pt x="441" y="592"/>
                    <a:pt x="438" y="596"/>
                    <a:pt x="439" y="594"/>
                  </a:cubicBezTo>
                  <a:cubicBezTo>
                    <a:pt x="428" y="611"/>
                    <a:pt x="428" y="611"/>
                    <a:pt x="428" y="611"/>
                  </a:cubicBezTo>
                  <a:cubicBezTo>
                    <a:pt x="428" y="609"/>
                    <a:pt x="428" y="609"/>
                    <a:pt x="428" y="609"/>
                  </a:cubicBezTo>
                  <a:cubicBezTo>
                    <a:pt x="420" y="623"/>
                    <a:pt x="420" y="623"/>
                    <a:pt x="420" y="623"/>
                  </a:cubicBezTo>
                  <a:cubicBezTo>
                    <a:pt x="414" y="629"/>
                    <a:pt x="414" y="629"/>
                    <a:pt x="414" y="629"/>
                  </a:cubicBezTo>
                  <a:cubicBezTo>
                    <a:pt x="416" y="627"/>
                    <a:pt x="417" y="624"/>
                    <a:pt x="418" y="621"/>
                  </a:cubicBezTo>
                  <a:cubicBezTo>
                    <a:pt x="415" y="625"/>
                    <a:pt x="415" y="625"/>
                    <a:pt x="415" y="625"/>
                  </a:cubicBezTo>
                  <a:cubicBezTo>
                    <a:pt x="444" y="558"/>
                    <a:pt x="493" y="477"/>
                    <a:pt x="536" y="401"/>
                  </a:cubicBezTo>
                  <a:cubicBezTo>
                    <a:pt x="536" y="403"/>
                    <a:pt x="536" y="403"/>
                    <a:pt x="536" y="403"/>
                  </a:cubicBezTo>
                  <a:cubicBezTo>
                    <a:pt x="541" y="392"/>
                    <a:pt x="548" y="381"/>
                    <a:pt x="554" y="371"/>
                  </a:cubicBezTo>
                  <a:cubicBezTo>
                    <a:pt x="566" y="356"/>
                    <a:pt x="548" y="381"/>
                    <a:pt x="552" y="377"/>
                  </a:cubicBezTo>
                  <a:cubicBezTo>
                    <a:pt x="574" y="344"/>
                    <a:pt x="560" y="363"/>
                    <a:pt x="586" y="325"/>
                  </a:cubicBezTo>
                  <a:cubicBezTo>
                    <a:pt x="599" y="307"/>
                    <a:pt x="582" y="332"/>
                    <a:pt x="576" y="341"/>
                  </a:cubicBezTo>
                  <a:cubicBezTo>
                    <a:pt x="582" y="332"/>
                    <a:pt x="589" y="322"/>
                    <a:pt x="597" y="311"/>
                  </a:cubicBezTo>
                  <a:cubicBezTo>
                    <a:pt x="617" y="285"/>
                    <a:pt x="617" y="285"/>
                    <a:pt x="617" y="285"/>
                  </a:cubicBezTo>
                  <a:cubicBezTo>
                    <a:pt x="617" y="286"/>
                    <a:pt x="617" y="286"/>
                    <a:pt x="617" y="286"/>
                  </a:cubicBezTo>
                  <a:cubicBezTo>
                    <a:pt x="617" y="285"/>
                    <a:pt x="618" y="285"/>
                    <a:pt x="618" y="285"/>
                  </a:cubicBezTo>
                  <a:cubicBezTo>
                    <a:pt x="626" y="265"/>
                    <a:pt x="633" y="252"/>
                    <a:pt x="639" y="239"/>
                  </a:cubicBezTo>
                  <a:cubicBezTo>
                    <a:pt x="634" y="233"/>
                    <a:pt x="635" y="236"/>
                    <a:pt x="635" y="238"/>
                  </a:cubicBezTo>
                  <a:cubicBezTo>
                    <a:pt x="635" y="238"/>
                    <a:pt x="635" y="238"/>
                    <a:pt x="635" y="238"/>
                  </a:cubicBezTo>
                  <a:cubicBezTo>
                    <a:pt x="634" y="239"/>
                    <a:pt x="634" y="239"/>
                    <a:pt x="634" y="239"/>
                  </a:cubicBezTo>
                  <a:cubicBezTo>
                    <a:pt x="634" y="239"/>
                    <a:pt x="634" y="239"/>
                    <a:pt x="633" y="239"/>
                  </a:cubicBezTo>
                  <a:cubicBezTo>
                    <a:pt x="624" y="245"/>
                    <a:pt x="624" y="245"/>
                    <a:pt x="624" y="245"/>
                  </a:cubicBezTo>
                  <a:cubicBezTo>
                    <a:pt x="605" y="270"/>
                    <a:pt x="594" y="285"/>
                    <a:pt x="587" y="297"/>
                  </a:cubicBezTo>
                  <a:cubicBezTo>
                    <a:pt x="578" y="307"/>
                    <a:pt x="570" y="317"/>
                    <a:pt x="563" y="327"/>
                  </a:cubicBezTo>
                  <a:cubicBezTo>
                    <a:pt x="563" y="326"/>
                    <a:pt x="568" y="320"/>
                    <a:pt x="572" y="314"/>
                  </a:cubicBezTo>
                  <a:cubicBezTo>
                    <a:pt x="565" y="323"/>
                    <a:pt x="555" y="334"/>
                    <a:pt x="550" y="342"/>
                  </a:cubicBezTo>
                  <a:cubicBezTo>
                    <a:pt x="556" y="332"/>
                    <a:pt x="556" y="332"/>
                    <a:pt x="556" y="332"/>
                  </a:cubicBezTo>
                  <a:cubicBezTo>
                    <a:pt x="541" y="351"/>
                    <a:pt x="513" y="388"/>
                    <a:pt x="509" y="392"/>
                  </a:cubicBezTo>
                  <a:cubicBezTo>
                    <a:pt x="511" y="390"/>
                    <a:pt x="511" y="391"/>
                    <a:pt x="499" y="408"/>
                  </a:cubicBezTo>
                  <a:cubicBezTo>
                    <a:pt x="491" y="416"/>
                    <a:pt x="466" y="454"/>
                    <a:pt x="446" y="481"/>
                  </a:cubicBezTo>
                  <a:cubicBezTo>
                    <a:pt x="448" y="477"/>
                    <a:pt x="462" y="458"/>
                    <a:pt x="458" y="463"/>
                  </a:cubicBezTo>
                  <a:cubicBezTo>
                    <a:pt x="448" y="477"/>
                    <a:pt x="440" y="489"/>
                    <a:pt x="432" y="501"/>
                  </a:cubicBezTo>
                  <a:cubicBezTo>
                    <a:pt x="434" y="497"/>
                    <a:pt x="434" y="497"/>
                    <a:pt x="434" y="497"/>
                  </a:cubicBezTo>
                  <a:cubicBezTo>
                    <a:pt x="390" y="561"/>
                    <a:pt x="390" y="561"/>
                    <a:pt x="390" y="561"/>
                  </a:cubicBezTo>
                  <a:cubicBezTo>
                    <a:pt x="390" y="564"/>
                    <a:pt x="386" y="569"/>
                    <a:pt x="381" y="574"/>
                  </a:cubicBezTo>
                  <a:cubicBezTo>
                    <a:pt x="387" y="556"/>
                    <a:pt x="394" y="543"/>
                    <a:pt x="393" y="541"/>
                  </a:cubicBezTo>
                  <a:cubicBezTo>
                    <a:pt x="402" y="524"/>
                    <a:pt x="415" y="499"/>
                    <a:pt x="420" y="491"/>
                  </a:cubicBezTo>
                  <a:cubicBezTo>
                    <a:pt x="417" y="498"/>
                    <a:pt x="417" y="498"/>
                    <a:pt x="417" y="498"/>
                  </a:cubicBezTo>
                  <a:cubicBezTo>
                    <a:pt x="443" y="448"/>
                    <a:pt x="464" y="419"/>
                    <a:pt x="486" y="380"/>
                  </a:cubicBezTo>
                  <a:cubicBezTo>
                    <a:pt x="487" y="377"/>
                    <a:pt x="487" y="377"/>
                    <a:pt x="484" y="383"/>
                  </a:cubicBezTo>
                  <a:cubicBezTo>
                    <a:pt x="502" y="354"/>
                    <a:pt x="502" y="354"/>
                    <a:pt x="502" y="354"/>
                  </a:cubicBezTo>
                  <a:cubicBezTo>
                    <a:pt x="498" y="361"/>
                    <a:pt x="498" y="361"/>
                    <a:pt x="498" y="361"/>
                  </a:cubicBezTo>
                  <a:cubicBezTo>
                    <a:pt x="527" y="313"/>
                    <a:pt x="527" y="313"/>
                    <a:pt x="527" y="313"/>
                  </a:cubicBezTo>
                  <a:cubicBezTo>
                    <a:pt x="527" y="313"/>
                    <a:pt x="527" y="313"/>
                    <a:pt x="527" y="313"/>
                  </a:cubicBezTo>
                  <a:cubicBezTo>
                    <a:pt x="548" y="282"/>
                    <a:pt x="584" y="235"/>
                    <a:pt x="614" y="198"/>
                  </a:cubicBezTo>
                  <a:cubicBezTo>
                    <a:pt x="610" y="203"/>
                    <a:pt x="610" y="203"/>
                    <a:pt x="610" y="203"/>
                  </a:cubicBezTo>
                  <a:cubicBezTo>
                    <a:pt x="626" y="183"/>
                    <a:pt x="635" y="173"/>
                    <a:pt x="642" y="165"/>
                  </a:cubicBezTo>
                  <a:cubicBezTo>
                    <a:pt x="653" y="152"/>
                    <a:pt x="653" y="152"/>
                    <a:pt x="653" y="152"/>
                  </a:cubicBezTo>
                  <a:cubicBezTo>
                    <a:pt x="655" y="149"/>
                    <a:pt x="655" y="149"/>
                    <a:pt x="655" y="149"/>
                  </a:cubicBezTo>
                  <a:cubicBezTo>
                    <a:pt x="652" y="134"/>
                    <a:pt x="644" y="134"/>
                    <a:pt x="633" y="138"/>
                  </a:cubicBezTo>
                  <a:cubicBezTo>
                    <a:pt x="615" y="154"/>
                    <a:pt x="615" y="154"/>
                    <a:pt x="615" y="154"/>
                  </a:cubicBezTo>
                  <a:cubicBezTo>
                    <a:pt x="621" y="149"/>
                    <a:pt x="621" y="149"/>
                    <a:pt x="621" y="149"/>
                  </a:cubicBezTo>
                  <a:cubicBezTo>
                    <a:pt x="601" y="166"/>
                    <a:pt x="566" y="199"/>
                    <a:pt x="578" y="188"/>
                  </a:cubicBezTo>
                  <a:cubicBezTo>
                    <a:pt x="568" y="199"/>
                    <a:pt x="550" y="218"/>
                    <a:pt x="548" y="222"/>
                  </a:cubicBezTo>
                  <a:cubicBezTo>
                    <a:pt x="522" y="251"/>
                    <a:pt x="541" y="228"/>
                    <a:pt x="525" y="246"/>
                  </a:cubicBezTo>
                  <a:cubicBezTo>
                    <a:pt x="507" y="268"/>
                    <a:pt x="504" y="271"/>
                    <a:pt x="481" y="301"/>
                  </a:cubicBezTo>
                  <a:cubicBezTo>
                    <a:pt x="481" y="300"/>
                    <a:pt x="481" y="300"/>
                    <a:pt x="481" y="300"/>
                  </a:cubicBezTo>
                  <a:cubicBezTo>
                    <a:pt x="470" y="314"/>
                    <a:pt x="464" y="323"/>
                    <a:pt x="449" y="343"/>
                  </a:cubicBezTo>
                  <a:cubicBezTo>
                    <a:pt x="453" y="337"/>
                    <a:pt x="453" y="337"/>
                    <a:pt x="453" y="337"/>
                  </a:cubicBezTo>
                  <a:cubicBezTo>
                    <a:pt x="431" y="369"/>
                    <a:pt x="423" y="376"/>
                    <a:pt x="406" y="402"/>
                  </a:cubicBezTo>
                  <a:cubicBezTo>
                    <a:pt x="400" y="411"/>
                    <a:pt x="390" y="425"/>
                    <a:pt x="384" y="433"/>
                  </a:cubicBezTo>
                  <a:cubicBezTo>
                    <a:pt x="411" y="378"/>
                    <a:pt x="445" y="322"/>
                    <a:pt x="484" y="270"/>
                  </a:cubicBezTo>
                  <a:cubicBezTo>
                    <a:pt x="486" y="268"/>
                    <a:pt x="486" y="268"/>
                    <a:pt x="486" y="268"/>
                  </a:cubicBezTo>
                  <a:cubicBezTo>
                    <a:pt x="494" y="255"/>
                    <a:pt x="494" y="255"/>
                    <a:pt x="494" y="255"/>
                  </a:cubicBezTo>
                  <a:cubicBezTo>
                    <a:pt x="506" y="238"/>
                    <a:pt x="519" y="220"/>
                    <a:pt x="531" y="201"/>
                  </a:cubicBezTo>
                  <a:cubicBezTo>
                    <a:pt x="537" y="192"/>
                    <a:pt x="543" y="183"/>
                    <a:pt x="549" y="172"/>
                  </a:cubicBezTo>
                  <a:cubicBezTo>
                    <a:pt x="553" y="175"/>
                    <a:pt x="552" y="175"/>
                    <a:pt x="549" y="172"/>
                  </a:cubicBezTo>
                  <a:cubicBezTo>
                    <a:pt x="549" y="172"/>
                    <a:pt x="550" y="171"/>
                    <a:pt x="550" y="171"/>
                  </a:cubicBezTo>
                  <a:cubicBezTo>
                    <a:pt x="552" y="166"/>
                    <a:pt x="552" y="166"/>
                    <a:pt x="552" y="166"/>
                  </a:cubicBezTo>
                  <a:cubicBezTo>
                    <a:pt x="553" y="165"/>
                    <a:pt x="553" y="165"/>
                    <a:pt x="553" y="165"/>
                  </a:cubicBezTo>
                  <a:cubicBezTo>
                    <a:pt x="553" y="165"/>
                    <a:pt x="553" y="165"/>
                    <a:pt x="553" y="165"/>
                  </a:cubicBezTo>
                  <a:cubicBezTo>
                    <a:pt x="553" y="164"/>
                    <a:pt x="553" y="164"/>
                    <a:pt x="553" y="164"/>
                  </a:cubicBezTo>
                  <a:cubicBezTo>
                    <a:pt x="561" y="171"/>
                    <a:pt x="555" y="166"/>
                    <a:pt x="549" y="161"/>
                  </a:cubicBezTo>
                  <a:cubicBezTo>
                    <a:pt x="543" y="159"/>
                    <a:pt x="536" y="156"/>
                    <a:pt x="530" y="154"/>
                  </a:cubicBezTo>
                  <a:cubicBezTo>
                    <a:pt x="526" y="156"/>
                    <a:pt x="526" y="156"/>
                    <a:pt x="526" y="156"/>
                  </a:cubicBezTo>
                  <a:cubicBezTo>
                    <a:pt x="511" y="166"/>
                    <a:pt x="511" y="166"/>
                    <a:pt x="511" y="166"/>
                  </a:cubicBezTo>
                  <a:cubicBezTo>
                    <a:pt x="471" y="195"/>
                    <a:pt x="452" y="237"/>
                    <a:pt x="432" y="262"/>
                  </a:cubicBezTo>
                  <a:cubicBezTo>
                    <a:pt x="421" y="279"/>
                    <a:pt x="403" y="307"/>
                    <a:pt x="383" y="334"/>
                  </a:cubicBezTo>
                  <a:cubicBezTo>
                    <a:pt x="367" y="358"/>
                    <a:pt x="351" y="385"/>
                    <a:pt x="335" y="409"/>
                  </a:cubicBezTo>
                  <a:cubicBezTo>
                    <a:pt x="329" y="418"/>
                    <a:pt x="322" y="427"/>
                    <a:pt x="315" y="436"/>
                  </a:cubicBezTo>
                  <a:cubicBezTo>
                    <a:pt x="317" y="427"/>
                    <a:pt x="320" y="418"/>
                    <a:pt x="323" y="412"/>
                  </a:cubicBezTo>
                  <a:cubicBezTo>
                    <a:pt x="317" y="426"/>
                    <a:pt x="317" y="426"/>
                    <a:pt x="317" y="426"/>
                  </a:cubicBezTo>
                  <a:cubicBezTo>
                    <a:pt x="322" y="409"/>
                    <a:pt x="332" y="385"/>
                    <a:pt x="336" y="377"/>
                  </a:cubicBezTo>
                  <a:cubicBezTo>
                    <a:pt x="348" y="350"/>
                    <a:pt x="348" y="350"/>
                    <a:pt x="348" y="350"/>
                  </a:cubicBezTo>
                  <a:cubicBezTo>
                    <a:pt x="349" y="349"/>
                    <a:pt x="350" y="346"/>
                    <a:pt x="350" y="346"/>
                  </a:cubicBezTo>
                  <a:cubicBezTo>
                    <a:pt x="352" y="341"/>
                    <a:pt x="352" y="341"/>
                    <a:pt x="352" y="341"/>
                  </a:cubicBezTo>
                  <a:cubicBezTo>
                    <a:pt x="360" y="328"/>
                    <a:pt x="360" y="328"/>
                    <a:pt x="360" y="328"/>
                  </a:cubicBezTo>
                  <a:cubicBezTo>
                    <a:pt x="363" y="321"/>
                    <a:pt x="381" y="287"/>
                    <a:pt x="385" y="276"/>
                  </a:cubicBezTo>
                  <a:cubicBezTo>
                    <a:pt x="387" y="273"/>
                    <a:pt x="400" y="250"/>
                    <a:pt x="390" y="268"/>
                  </a:cubicBezTo>
                  <a:cubicBezTo>
                    <a:pt x="407" y="237"/>
                    <a:pt x="425" y="208"/>
                    <a:pt x="447" y="179"/>
                  </a:cubicBezTo>
                  <a:cubicBezTo>
                    <a:pt x="437" y="193"/>
                    <a:pt x="437" y="193"/>
                    <a:pt x="437" y="193"/>
                  </a:cubicBezTo>
                  <a:cubicBezTo>
                    <a:pt x="435" y="194"/>
                    <a:pt x="453" y="168"/>
                    <a:pt x="463" y="155"/>
                  </a:cubicBezTo>
                  <a:cubicBezTo>
                    <a:pt x="451" y="172"/>
                    <a:pt x="463" y="157"/>
                    <a:pt x="469" y="150"/>
                  </a:cubicBezTo>
                  <a:cubicBezTo>
                    <a:pt x="478" y="138"/>
                    <a:pt x="461" y="159"/>
                    <a:pt x="465" y="153"/>
                  </a:cubicBezTo>
                  <a:cubicBezTo>
                    <a:pt x="463" y="145"/>
                    <a:pt x="480" y="144"/>
                    <a:pt x="480" y="133"/>
                  </a:cubicBezTo>
                  <a:cubicBezTo>
                    <a:pt x="483" y="130"/>
                    <a:pt x="483" y="130"/>
                    <a:pt x="483" y="130"/>
                  </a:cubicBezTo>
                  <a:cubicBezTo>
                    <a:pt x="483" y="130"/>
                    <a:pt x="483" y="130"/>
                    <a:pt x="483" y="130"/>
                  </a:cubicBezTo>
                  <a:cubicBezTo>
                    <a:pt x="483" y="130"/>
                    <a:pt x="483" y="130"/>
                    <a:pt x="483" y="130"/>
                  </a:cubicBezTo>
                  <a:cubicBezTo>
                    <a:pt x="484" y="130"/>
                    <a:pt x="484" y="130"/>
                    <a:pt x="484" y="130"/>
                  </a:cubicBezTo>
                  <a:cubicBezTo>
                    <a:pt x="493" y="140"/>
                    <a:pt x="482" y="128"/>
                    <a:pt x="474" y="120"/>
                  </a:cubicBezTo>
                  <a:cubicBezTo>
                    <a:pt x="473" y="118"/>
                    <a:pt x="471" y="116"/>
                    <a:pt x="469" y="114"/>
                  </a:cubicBezTo>
                  <a:cubicBezTo>
                    <a:pt x="469" y="114"/>
                    <a:pt x="469" y="114"/>
                    <a:pt x="469" y="114"/>
                  </a:cubicBezTo>
                  <a:cubicBezTo>
                    <a:pt x="468" y="113"/>
                    <a:pt x="467" y="113"/>
                    <a:pt x="468" y="113"/>
                  </a:cubicBezTo>
                  <a:cubicBezTo>
                    <a:pt x="468" y="113"/>
                    <a:pt x="468" y="113"/>
                    <a:pt x="468" y="113"/>
                  </a:cubicBezTo>
                  <a:cubicBezTo>
                    <a:pt x="467" y="114"/>
                    <a:pt x="467" y="114"/>
                    <a:pt x="467" y="114"/>
                  </a:cubicBezTo>
                  <a:cubicBezTo>
                    <a:pt x="466" y="115"/>
                    <a:pt x="466" y="115"/>
                    <a:pt x="466" y="115"/>
                  </a:cubicBezTo>
                  <a:cubicBezTo>
                    <a:pt x="465" y="117"/>
                    <a:pt x="465" y="117"/>
                    <a:pt x="465" y="117"/>
                  </a:cubicBezTo>
                  <a:cubicBezTo>
                    <a:pt x="456" y="124"/>
                    <a:pt x="448" y="130"/>
                    <a:pt x="444" y="132"/>
                  </a:cubicBezTo>
                  <a:cubicBezTo>
                    <a:pt x="453" y="125"/>
                    <a:pt x="453" y="125"/>
                    <a:pt x="453" y="125"/>
                  </a:cubicBezTo>
                  <a:cubicBezTo>
                    <a:pt x="433" y="140"/>
                    <a:pt x="423" y="148"/>
                    <a:pt x="406" y="166"/>
                  </a:cubicBezTo>
                  <a:cubicBezTo>
                    <a:pt x="390" y="182"/>
                    <a:pt x="380" y="195"/>
                    <a:pt x="384" y="192"/>
                  </a:cubicBezTo>
                  <a:cubicBezTo>
                    <a:pt x="364" y="218"/>
                    <a:pt x="375" y="201"/>
                    <a:pt x="369" y="209"/>
                  </a:cubicBezTo>
                  <a:cubicBezTo>
                    <a:pt x="360" y="222"/>
                    <a:pt x="334" y="257"/>
                    <a:pt x="330" y="262"/>
                  </a:cubicBezTo>
                  <a:cubicBezTo>
                    <a:pt x="321" y="278"/>
                    <a:pt x="284" y="335"/>
                    <a:pt x="283" y="342"/>
                  </a:cubicBezTo>
                  <a:cubicBezTo>
                    <a:pt x="273" y="357"/>
                    <a:pt x="273" y="357"/>
                    <a:pt x="273" y="357"/>
                  </a:cubicBezTo>
                  <a:cubicBezTo>
                    <a:pt x="287" y="316"/>
                    <a:pt x="309" y="271"/>
                    <a:pt x="334" y="230"/>
                  </a:cubicBezTo>
                  <a:cubicBezTo>
                    <a:pt x="383" y="141"/>
                    <a:pt x="383" y="141"/>
                    <a:pt x="383" y="141"/>
                  </a:cubicBezTo>
                  <a:cubicBezTo>
                    <a:pt x="407" y="97"/>
                    <a:pt x="407" y="97"/>
                    <a:pt x="407" y="97"/>
                  </a:cubicBezTo>
                  <a:cubicBezTo>
                    <a:pt x="418" y="77"/>
                    <a:pt x="418" y="77"/>
                    <a:pt x="418" y="77"/>
                  </a:cubicBezTo>
                  <a:cubicBezTo>
                    <a:pt x="424" y="82"/>
                    <a:pt x="422" y="81"/>
                    <a:pt x="418" y="77"/>
                  </a:cubicBezTo>
                  <a:cubicBezTo>
                    <a:pt x="419" y="75"/>
                    <a:pt x="419" y="75"/>
                    <a:pt x="419" y="75"/>
                  </a:cubicBezTo>
                  <a:cubicBezTo>
                    <a:pt x="420" y="74"/>
                    <a:pt x="420" y="74"/>
                    <a:pt x="420" y="74"/>
                  </a:cubicBezTo>
                  <a:cubicBezTo>
                    <a:pt x="420" y="73"/>
                    <a:pt x="420" y="73"/>
                    <a:pt x="420" y="73"/>
                  </a:cubicBezTo>
                  <a:cubicBezTo>
                    <a:pt x="424" y="76"/>
                    <a:pt x="384" y="47"/>
                    <a:pt x="401" y="60"/>
                  </a:cubicBezTo>
                  <a:cubicBezTo>
                    <a:pt x="401" y="60"/>
                    <a:pt x="401" y="60"/>
                    <a:pt x="401" y="60"/>
                  </a:cubicBezTo>
                  <a:cubicBezTo>
                    <a:pt x="401" y="60"/>
                    <a:pt x="401" y="60"/>
                    <a:pt x="401" y="60"/>
                  </a:cubicBezTo>
                  <a:cubicBezTo>
                    <a:pt x="400" y="60"/>
                    <a:pt x="400" y="60"/>
                    <a:pt x="400" y="60"/>
                  </a:cubicBezTo>
                  <a:cubicBezTo>
                    <a:pt x="398" y="63"/>
                    <a:pt x="398" y="63"/>
                    <a:pt x="398" y="63"/>
                  </a:cubicBezTo>
                  <a:cubicBezTo>
                    <a:pt x="398" y="63"/>
                    <a:pt x="398" y="63"/>
                    <a:pt x="398" y="63"/>
                  </a:cubicBezTo>
                  <a:cubicBezTo>
                    <a:pt x="398" y="62"/>
                    <a:pt x="398" y="62"/>
                    <a:pt x="398" y="63"/>
                  </a:cubicBezTo>
                  <a:cubicBezTo>
                    <a:pt x="394" y="67"/>
                    <a:pt x="394" y="67"/>
                    <a:pt x="394" y="67"/>
                  </a:cubicBezTo>
                  <a:cubicBezTo>
                    <a:pt x="385" y="76"/>
                    <a:pt x="385" y="76"/>
                    <a:pt x="385" y="76"/>
                  </a:cubicBezTo>
                  <a:cubicBezTo>
                    <a:pt x="345" y="117"/>
                    <a:pt x="304" y="175"/>
                    <a:pt x="270" y="232"/>
                  </a:cubicBezTo>
                  <a:cubicBezTo>
                    <a:pt x="273" y="225"/>
                    <a:pt x="273" y="225"/>
                    <a:pt x="273" y="225"/>
                  </a:cubicBezTo>
                  <a:cubicBezTo>
                    <a:pt x="262" y="245"/>
                    <a:pt x="252" y="265"/>
                    <a:pt x="243" y="284"/>
                  </a:cubicBezTo>
                  <a:cubicBezTo>
                    <a:pt x="265" y="242"/>
                    <a:pt x="265" y="242"/>
                    <a:pt x="265" y="242"/>
                  </a:cubicBezTo>
                  <a:cubicBezTo>
                    <a:pt x="258" y="255"/>
                    <a:pt x="254" y="265"/>
                    <a:pt x="248" y="277"/>
                  </a:cubicBezTo>
                  <a:cubicBezTo>
                    <a:pt x="239" y="294"/>
                    <a:pt x="229" y="315"/>
                    <a:pt x="219" y="336"/>
                  </a:cubicBezTo>
                  <a:cubicBezTo>
                    <a:pt x="225" y="314"/>
                    <a:pt x="230" y="289"/>
                    <a:pt x="240" y="274"/>
                  </a:cubicBezTo>
                  <a:cubicBezTo>
                    <a:pt x="260" y="221"/>
                    <a:pt x="255" y="241"/>
                    <a:pt x="280" y="192"/>
                  </a:cubicBezTo>
                  <a:cubicBezTo>
                    <a:pt x="278" y="196"/>
                    <a:pt x="277" y="198"/>
                    <a:pt x="275" y="202"/>
                  </a:cubicBezTo>
                  <a:cubicBezTo>
                    <a:pt x="302" y="150"/>
                    <a:pt x="319" y="123"/>
                    <a:pt x="350" y="73"/>
                  </a:cubicBezTo>
                  <a:cubicBezTo>
                    <a:pt x="347" y="80"/>
                    <a:pt x="371" y="42"/>
                    <a:pt x="369" y="47"/>
                  </a:cubicBezTo>
                  <a:cubicBezTo>
                    <a:pt x="372" y="43"/>
                    <a:pt x="372" y="43"/>
                    <a:pt x="372" y="43"/>
                  </a:cubicBezTo>
                  <a:cubicBezTo>
                    <a:pt x="373" y="41"/>
                    <a:pt x="375" y="38"/>
                    <a:pt x="377" y="36"/>
                  </a:cubicBezTo>
                  <a:cubicBezTo>
                    <a:pt x="376" y="35"/>
                    <a:pt x="375" y="35"/>
                    <a:pt x="374" y="35"/>
                  </a:cubicBezTo>
                  <a:cubicBezTo>
                    <a:pt x="376" y="34"/>
                    <a:pt x="377" y="33"/>
                    <a:pt x="379" y="33"/>
                  </a:cubicBezTo>
                  <a:cubicBezTo>
                    <a:pt x="382" y="29"/>
                    <a:pt x="385" y="25"/>
                    <a:pt x="387" y="22"/>
                  </a:cubicBezTo>
                  <a:lnTo>
                    <a:pt x="388" y="21"/>
                  </a:lnTo>
                  <a:close/>
                  <a:moveTo>
                    <a:pt x="191" y="101"/>
                  </a:moveTo>
                  <a:cubicBezTo>
                    <a:pt x="200" y="88"/>
                    <a:pt x="186" y="111"/>
                    <a:pt x="180" y="120"/>
                  </a:cubicBezTo>
                  <a:cubicBezTo>
                    <a:pt x="181" y="118"/>
                    <a:pt x="182" y="116"/>
                    <a:pt x="182" y="114"/>
                  </a:cubicBezTo>
                  <a:cubicBezTo>
                    <a:pt x="185" y="110"/>
                    <a:pt x="188" y="105"/>
                    <a:pt x="191" y="101"/>
                  </a:cubicBezTo>
                  <a:close/>
                  <a:moveTo>
                    <a:pt x="593" y="609"/>
                  </a:moveTo>
                  <a:cubicBezTo>
                    <a:pt x="592" y="610"/>
                    <a:pt x="592" y="610"/>
                    <a:pt x="592" y="610"/>
                  </a:cubicBezTo>
                  <a:cubicBezTo>
                    <a:pt x="592" y="609"/>
                    <a:pt x="593" y="609"/>
                    <a:pt x="593" y="609"/>
                  </a:cubicBezTo>
                  <a:close/>
                  <a:moveTo>
                    <a:pt x="447" y="661"/>
                  </a:moveTo>
                  <a:cubicBezTo>
                    <a:pt x="447" y="661"/>
                    <a:pt x="446" y="661"/>
                    <a:pt x="446" y="661"/>
                  </a:cubicBezTo>
                  <a:cubicBezTo>
                    <a:pt x="447" y="658"/>
                    <a:pt x="447" y="658"/>
                    <a:pt x="447" y="658"/>
                  </a:cubicBezTo>
                  <a:lnTo>
                    <a:pt x="447" y="661"/>
                  </a:lnTo>
                  <a:close/>
                  <a:moveTo>
                    <a:pt x="487" y="456"/>
                  </a:moveTo>
                  <a:cubicBezTo>
                    <a:pt x="489" y="453"/>
                    <a:pt x="491" y="450"/>
                    <a:pt x="493" y="447"/>
                  </a:cubicBezTo>
                  <a:cubicBezTo>
                    <a:pt x="491" y="452"/>
                    <a:pt x="488" y="457"/>
                    <a:pt x="484" y="463"/>
                  </a:cubicBezTo>
                  <a:cubicBezTo>
                    <a:pt x="486" y="460"/>
                    <a:pt x="480" y="468"/>
                    <a:pt x="487" y="456"/>
                  </a:cubicBezTo>
                  <a:close/>
                  <a:moveTo>
                    <a:pt x="598" y="308"/>
                  </a:moveTo>
                  <a:cubicBezTo>
                    <a:pt x="599" y="307"/>
                    <a:pt x="600" y="305"/>
                    <a:pt x="601" y="304"/>
                  </a:cubicBezTo>
                  <a:cubicBezTo>
                    <a:pt x="603" y="301"/>
                    <a:pt x="606" y="299"/>
                    <a:pt x="608" y="295"/>
                  </a:cubicBezTo>
                  <a:cubicBezTo>
                    <a:pt x="610" y="295"/>
                    <a:pt x="604" y="301"/>
                    <a:pt x="598" y="308"/>
                  </a:cubicBezTo>
                  <a:close/>
                  <a:moveTo>
                    <a:pt x="572" y="320"/>
                  </a:moveTo>
                  <a:cubicBezTo>
                    <a:pt x="565" y="331"/>
                    <a:pt x="565" y="331"/>
                    <a:pt x="565" y="331"/>
                  </a:cubicBezTo>
                  <a:cubicBezTo>
                    <a:pt x="566" y="329"/>
                    <a:pt x="568" y="326"/>
                    <a:pt x="572" y="320"/>
                  </a:cubicBezTo>
                  <a:close/>
                  <a:moveTo>
                    <a:pt x="480" y="463"/>
                  </a:moveTo>
                  <a:cubicBezTo>
                    <a:pt x="487" y="453"/>
                    <a:pt x="495" y="442"/>
                    <a:pt x="503" y="431"/>
                  </a:cubicBezTo>
                  <a:cubicBezTo>
                    <a:pt x="500" y="435"/>
                    <a:pt x="498" y="440"/>
                    <a:pt x="495" y="444"/>
                  </a:cubicBezTo>
                  <a:cubicBezTo>
                    <a:pt x="493" y="447"/>
                    <a:pt x="491" y="450"/>
                    <a:pt x="488" y="454"/>
                  </a:cubicBezTo>
                  <a:cubicBezTo>
                    <a:pt x="489" y="453"/>
                    <a:pt x="489" y="453"/>
                    <a:pt x="489" y="452"/>
                  </a:cubicBezTo>
                  <a:cubicBezTo>
                    <a:pt x="489" y="453"/>
                    <a:pt x="488" y="454"/>
                    <a:pt x="488" y="454"/>
                  </a:cubicBezTo>
                  <a:cubicBezTo>
                    <a:pt x="484" y="459"/>
                    <a:pt x="480" y="466"/>
                    <a:pt x="473" y="474"/>
                  </a:cubicBezTo>
                  <a:lnTo>
                    <a:pt x="480" y="463"/>
                  </a:lnTo>
                  <a:close/>
                  <a:moveTo>
                    <a:pt x="381" y="574"/>
                  </a:moveTo>
                  <a:cubicBezTo>
                    <a:pt x="380" y="575"/>
                    <a:pt x="380" y="576"/>
                    <a:pt x="379" y="576"/>
                  </a:cubicBezTo>
                  <a:cubicBezTo>
                    <a:pt x="385" y="562"/>
                    <a:pt x="385" y="562"/>
                    <a:pt x="385" y="562"/>
                  </a:cubicBezTo>
                  <a:lnTo>
                    <a:pt x="381" y="574"/>
                  </a:lnTo>
                  <a:close/>
                  <a:moveTo>
                    <a:pt x="627" y="151"/>
                  </a:moveTo>
                  <a:cubicBezTo>
                    <a:pt x="631" y="147"/>
                    <a:pt x="631" y="147"/>
                    <a:pt x="631" y="147"/>
                  </a:cubicBezTo>
                  <a:cubicBezTo>
                    <a:pt x="627" y="152"/>
                    <a:pt x="618" y="162"/>
                    <a:pt x="627" y="15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24"/>
            <p:cNvSpPr>
              <a:spLocks/>
            </p:cNvSpPr>
            <p:nvPr/>
          </p:nvSpPr>
          <p:spPr bwMode="auto">
            <a:xfrm>
              <a:off x="2976" y="1731"/>
              <a:ext cx="1" cy="1"/>
            </a:xfrm>
            <a:custGeom>
              <a:avLst/>
              <a:gdLst>
                <a:gd name="T0" fmla="*/ 2 w 2"/>
                <a:gd name="T1" fmla="*/ 0 h 3"/>
                <a:gd name="T2" fmla="*/ 0 w 2"/>
                <a:gd name="T3" fmla="*/ 3 h 3"/>
                <a:gd name="T4" fmla="*/ 2 w 2"/>
                <a:gd name="T5" fmla="*/ 0 h 3"/>
              </a:gdLst>
              <a:ahLst/>
              <a:cxnLst>
                <a:cxn ang="0">
                  <a:pos x="T0" y="T1"/>
                </a:cxn>
                <a:cxn ang="0">
                  <a:pos x="T2" y="T3"/>
                </a:cxn>
                <a:cxn ang="0">
                  <a:pos x="T4" y="T5"/>
                </a:cxn>
              </a:cxnLst>
              <a:rect l="0" t="0" r="r" b="b"/>
              <a:pathLst>
                <a:path w="2" h="3">
                  <a:moveTo>
                    <a:pt x="2" y="0"/>
                  </a:moveTo>
                  <a:cubicBezTo>
                    <a:pt x="2" y="0"/>
                    <a:pt x="1" y="1"/>
                    <a:pt x="0" y="3"/>
                  </a:cubicBezTo>
                  <a:cubicBezTo>
                    <a:pt x="0" y="2"/>
                    <a:pt x="1" y="1"/>
                    <a:pt x="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825"/>
            <p:cNvSpPr>
              <a:spLocks/>
            </p:cNvSpPr>
            <p:nvPr/>
          </p:nvSpPr>
          <p:spPr bwMode="auto">
            <a:xfrm>
              <a:off x="2912" y="1656"/>
              <a:ext cx="1" cy="2"/>
            </a:xfrm>
            <a:custGeom>
              <a:avLst/>
              <a:gdLst>
                <a:gd name="T0" fmla="*/ 2 w 2"/>
                <a:gd name="T1" fmla="*/ 0 h 5"/>
                <a:gd name="T2" fmla="*/ 0 w 2"/>
                <a:gd name="T3" fmla="*/ 5 h 5"/>
                <a:gd name="T4" fmla="*/ 2 w 2"/>
                <a:gd name="T5" fmla="*/ 0 h 5"/>
              </a:gdLst>
              <a:ahLst/>
              <a:cxnLst>
                <a:cxn ang="0">
                  <a:pos x="T0" y="T1"/>
                </a:cxn>
                <a:cxn ang="0">
                  <a:pos x="T2" y="T3"/>
                </a:cxn>
                <a:cxn ang="0">
                  <a:pos x="T4" y="T5"/>
                </a:cxn>
              </a:cxnLst>
              <a:rect l="0" t="0" r="r" b="b"/>
              <a:pathLst>
                <a:path w="2" h="5">
                  <a:moveTo>
                    <a:pt x="2" y="0"/>
                  </a:moveTo>
                  <a:cubicBezTo>
                    <a:pt x="1" y="2"/>
                    <a:pt x="0" y="5"/>
                    <a:pt x="0" y="5"/>
                  </a:cubicBezTo>
                  <a:cubicBezTo>
                    <a:pt x="1" y="3"/>
                    <a:pt x="1" y="1"/>
                    <a:pt x="2"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26"/>
            <p:cNvSpPr>
              <a:spLocks/>
            </p:cNvSpPr>
            <p:nvPr/>
          </p:nvSpPr>
          <p:spPr bwMode="auto">
            <a:xfrm>
              <a:off x="2835" y="1650"/>
              <a:ext cx="1" cy="4"/>
            </a:xfrm>
            <a:custGeom>
              <a:avLst/>
              <a:gdLst>
                <a:gd name="T0" fmla="*/ 0 w 2"/>
                <a:gd name="T1" fmla="*/ 11 h 11"/>
                <a:gd name="T2" fmla="*/ 0 w 2"/>
                <a:gd name="T3" fmla="*/ 11 h 11"/>
                <a:gd name="T4" fmla="*/ 2 w 2"/>
                <a:gd name="T5" fmla="*/ 1 h 11"/>
                <a:gd name="T6" fmla="*/ 2 w 2"/>
                <a:gd name="T7" fmla="*/ 0 h 11"/>
                <a:gd name="T8" fmla="*/ 0 w 2"/>
                <a:gd name="T9" fmla="*/ 11 h 11"/>
              </a:gdLst>
              <a:ahLst/>
              <a:cxnLst>
                <a:cxn ang="0">
                  <a:pos x="T0" y="T1"/>
                </a:cxn>
                <a:cxn ang="0">
                  <a:pos x="T2" y="T3"/>
                </a:cxn>
                <a:cxn ang="0">
                  <a:pos x="T4" y="T5"/>
                </a:cxn>
                <a:cxn ang="0">
                  <a:pos x="T6" y="T7"/>
                </a:cxn>
                <a:cxn ang="0">
                  <a:pos x="T8" y="T9"/>
                </a:cxn>
              </a:cxnLst>
              <a:rect l="0" t="0" r="r" b="b"/>
              <a:pathLst>
                <a:path w="2" h="11">
                  <a:moveTo>
                    <a:pt x="0" y="11"/>
                  </a:moveTo>
                  <a:cubicBezTo>
                    <a:pt x="0" y="11"/>
                    <a:pt x="0" y="11"/>
                    <a:pt x="0" y="11"/>
                  </a:cubicBezTo>
                  <a:cubicBezTo>
                    <a:pt x="1" y="7"/>
                    <a:pt x="2" y="4"/>
                    <a:pt x="2" y="1"/>
                  </a:cubicBezTo>
                  <a:cubicBezTo>
                    <a:pt x="2" y="1"/>
                    <a:pt x="2" y="0"/>
                    <a:pt x="2" y="0"/>
                  </a:cubicBezTo>
                  <a:lnTo>
                    <a:pt x="0" y="1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27"/>
            <p:cNvSpPr>
              <a:spLocks/>
            </p:cNvSpPr>
            <p:nvPr/>
          </p:nvSpPr>
          <p:spPr bwMode="auto">
            <a:xfrm>
              <a:off x="2941" y="1717"/>
              <a:ext cx="1" cy="1"/>
            </a:xfrm>
            <a:custGeom>
              <a:avLst/>
              <a:gdLst>
                <a:gd name="T0" fmla="*/ 4 w 4"/>
                <a:gd name="T1" fmla="*/ 0 h 4"/>
                <a:gd name="T2" fmla="*/ 2 w 4"/>
                <a:gd name="T3" fmla="*/ 1 h 4"/>
                <a:gd name="T4" fmla="*/ 0 w 4"/>
                <a:gd name="T5" fmla="*/ 4 h 4"/>
                <a:gd name="T6" fmla="*/ 4 w 4"/>
                <a:gd name="T7" fmla="*/ 0 h 4"/>
              </a:gdLst>
              <a:ahLst/>
              <a:cxnLst>
                <a:cxn ang="0">
                  <a:pos x="T0" y="T1"/>
                </a:cxn>
                <a:cxn ang="0">
                  <a:pos x="T2" y="T3"/>
                </a:cxn>
                <a:cxn ang="0">
                  <a:pos x="T4" y="T5"/>
                </a:cxn>
                <a:cxn ang="0">
                  <a:pos x="T6" y="T7"/>
                </a:cxn>
              </a:cxnLst>
              <a:rect l="0" t="0" r="r" b="b"/>
              <a:pathLst>
                <a:path w="4" h="4">
                  <a:moveTo>
                    <a:pt x="4" y="0"/>
                  </a:moveTo>
                  <a:cubicBezTo>
                    <a:pt x="3" y="0"/>
                    <a:pt x="2" y="1"/>
                    <a:pt x="2" y="1"/>
                  </a:cubicBezTo>
                  <a:cubicBezTo>
                    <a:pt x="1" y="2"/>
                    <a:pt x="1" y="3"/>
                    <a:pt x="0" y="4"/>
                  </a:cubicBezTo>
                  <a:lnTo>
                    <a:pt x="4"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828"/>
            <p:cNvSpPr>
              <a:spLocks/>
            </p:cNvSpPr>
            <p:nvPr/>
          </p:nvSpPr>
          <p:spPr bwMode="auto">
            <a:xfrm>
              <a:off x="2932" y="1716"/>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0" y="1"/>
                    <a:pt x="1" y="1"/>
                    <a:pt x="1" y="0"/>
                  </a:cubicBezTo>
                  <a:cubicBezTo>
                    <a:pt x="1" y="0"/>
                    <a:pt x="1" y="0"/>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829"/>
            <p:cNvSpPr>
              <a:spLocks/>
            </p:cNvSpPr>
            <p:nvPr/>
          </p:nvSpPr>
          <p:spPr bwMode="auto">
            <a:xfrm>
              <a:off x="2934" y="1712"/>
              <a:ext cx="0" cy="2"/>
            </a:xfrm>
            <a:custGeom>
              <a:avLst/>
              <a:gdLst>
                <a:gd name="T0" fmla="*/ 0 w 2"/>
                <a:gd name="T1" fmla="*/ 6 h 6"/>
                <a:gd name="T2" fmla="*/ 2 w 2"/>
                <a:gd name="T3" fmla="*/ 0 h 6"/>
                <a:gd name="T4" fmla="*/ 0 w 2"/>
                <a:gd name="T5" fmla="*/ 6 h 6"/>
              </a:gdLst>
              <a:ahLst/>
              <a:cxnLst>
                <a:cxn ang="0">
                  <a:pos x="T0" y="T1"/>
                </a:cxn>
                <a:cxn ang="0">
                  <a:pos x="T2" y="T3"/>
                </a:cxn>
                <a:cxn ang="0">
                  <a:pos x="T4" y="T5"/>
                </a:cxn>
              </a:cxnLst>
              <a:rect l="0" t="0" r="r" b="b"/>
              <a:pathLst>
                <a:path w="2" h="6">
                  <a:moveTo>
                    <a:pt x="0" y="6"/>
                  </a:moveTo>
                  <a:cubicBezTo>
                    <a:pt x="0" y="4"/>
                    <a:pt x="1" y="2"/>
                    <a:pt x="2" y="0"/>
                  </a:cubicBezTo>
                  <a:cubicBezTo>
                    <a:pt x="1" y="2"/>
                    <a:pt x="0" y="4"/>
                    <a:pt x="0"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30"/>
            <p:cNvSpPr>
              <a:spLocks/>
            </p:cNvSpPr>
            <p:nvPr/>
          </p:nvSpPr>
          <p:spPr bwMode="auto">
            <a:xfrm>
              <a:off x="3015" y="1639"/>
              <a:ext cx="1" cy="0"/>
            </a:xfrm>
            <a:custGeom>
              <a:avLst/>
              <a:gdLst>
                <a:gd name="T0" fmla="*/ 2 w 3"/>
                <a:gd name="T1" fmla="*/ 2 h 2"/>
                <a:gd name="T2" fmla="*/ 2 w 3"/>
                <a:gd name="T3" fmla="*/ 0 h 2"/>
                <a:gd name="T4" fmla="*/ 1 w 3"/>
                <a:gd name="T5" fmla="*/ 1 h 2"/>
                <a:gd name="T6" fmla="*/ 1 w 3"/>
                <a:gd name="T7" fmla="*/ 2 h 2"/>
                <a:gd name="T8" fmla="*/ 2 w 3"/>
                <a:gd name="T9" fmla="*/ 2 h 2"/>
              </a:gdLst>
              <a:ahLst/>
              <a:cxnLst>
                <a:cxn ang="0">
                  <a:pos x="T0" y="T1"/>
                </a:cxn>
                <a:cxn ang="0">
                  <a:pos x="T2" y="T3"/>
                </a:cxn>
                <a:cxn ang="0">
                  <a:pos x="T4" y="T5"/>
                </a:cxn>
                <a:cxn ang="0">
                  <a:pos x="T6" y="T7"/>
                </a:cxn>
                <a:cxn ang="0">
                  <a:pos x="T8" y="T9"/>
                </a:cxn>
              </a:cxnLst>
              <a:rect l="0" t="0" r="r" b="b"/>
              <a:pathLst>
                <a:path w="3" h="2">
                  <a:moveTo>
                    <a:pt x="2" y="2"/>
                  </a:moveTo>
                  <a:cubicBezTo>
                    <a:pt x="3" y="1"/>
                    <a:pt x="2" y="0"/>
                    <a:pt x="2" y="0"/>
                  </a:cubicBezTo>
                  <a:cubicBezTo>
                    <a:pt x="1" y="1"/>
                    <a:pt x="0" y="2"/>
                    <a:pt x="1" y="1"/>
                  </a:cubicBezTo>
                  <a:cubicBezTo>
                    <a:pt x="1" y="1"/>
                    <a:pt x="1" y="2"/>
                    <a:pt x="1" y="2"/>
                  </a:cubicBezTo>
                  <a:cubicBezTo>
                    <a:pt x="1" y="2"/>
                    <a:pt x="2" y="2"/>
                    <a:pt x="2"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831"/>
            <p:cNvSpPr>
              <a:spLocks/>
            </p:cNvSpPr>
            <p:nvPr/>
          </p:nvSpPr>
          <p:spPr bwMode="auto">
            <a:xfrm>
              <a:off x="2830" y="1635"/>
              <a:ext cx="2" cy="3"/>
            </a:xfrm>
            <a:custGeom>
              <a:avLst/>
              <a:gdLst>
                <a:gd name="T0" fmla="*/ 5 w 5"/>
                <a:gd name="T1" fmla="*/ 0 h 10"/>
                <a:gd name="T2" fmla="*/ 0 w 5"/>
                <a:gd name="T3" fmla="*/ 10 h 10"/>
                <a:gd name="T4" fmla="*/ 5 w 5"/>
                <a:gd name="T5" fmla="*/ 0 h 10"/>
              </a:gdLst>
              <a:ahLst/>
              <a:cxnLst>
                <a:cxn ang="0">
                  <a:pos x="T0" y="T1"/>
                </a:cxn>
                <a:cxn ang="0">
                  <a:pos x="T2" y="T3"/>
                </a:cxn>
                <a:cxn ang="0">
                  <a:pos x="T4" y="T5"/>
                </a:cxn>
              </a:cxnLst>
              <a:rect l="0" t="0" r="r" b="b"/>
              <a:pathLst>
                <a:path w="5" h="10">
                  <a:moveTo>
                    <a:pt x="5" y="0"/>
                  </a:moveTo>
                  <a:cubicBezTo>
                    <a:pt x="3" y="3"/>
                    <a:pt x="2" y="6"/>
                    <a:pt x="0" y="10"/>
                  </a:cubicBezTo>
                  <a:cubicBezTo>
                    <a:pt x="2" y="6"/>
                    <a:pt x="3" y="2"/>
                    <a:pt x="5"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832"/>
            <p:cNvSpPr>
              <a:spLocks/>
            </p:cNvSpPr>
            <p:nvPr/>
          </p:nvSpPr>
          <p:spPr bwMode="auto">
            <a:xfrm>
              <a:off x="3016" y="1638"/>
              <a:ext cx="0" cy="1"/>
            </a:xfrm>
            <a:custGeom>
              <a:avLst/>
              <a:gdLst>
                <a:gd name="T0" fmla="*/ 1 w 1"/>
                <a:gd name="T1" fmla="*/ 0 h 2"/>
                <a:gd name="T2" fmla="*/ 0 w 1"/>
                <a:gd name="T3" fmla="*/ 2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0"/>
                    <a:pt x="0" y="1"/>
                    <a:pt x="0" y="2"/>
                  </a:cubicBezTo>
                  <a:cubicBezTo>
                    <a:pt x="0" y="1"/>
                    <a:pt x="0" y="1"/>
                    <a:pt x="1" y="1"/>
                  </a:cubicBezTo>
                  <a:lnTo>
                    <a:pt x="1"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33"/>
            <p:cNvSpPr>
              <a:spLocks/>
            </p:cNvSpPr>
            <p:nvPr/>
          </p:nvSpPr>
          <p:spPr bwMode="auto">
            <a:xfrm>
              <a:off x="2936" y="1724"/>
              <a:ext cx="1" cy="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34"/>
            <p:cNvSpPr>
              <a:spLocks/>
            </p:cNvSpPr>
            <p:nvPr/>
          </p:nvSpPr>
          <p:spPr bwMode="auto">
            <a:xfrm>
              <a:off x="3019" y="1640"/>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835"/>
            <p:cNvSpPr>
              <a:spLocks/>
            </p:cNvSpPr>
            <p:nvPr/>
          </p:nvSpPr>
          <p:spPr bwMode="auto">
            <a:xfrm>
              <a:off x="3020" y="1611"/>
              <a:ext cx="2" cy="2"/>
            </a:xfrm>
            <a:custGeom>
              <a:avLst/>
              <a:gdLst>
                <a:gd name="T0" fmla="*/ 0 w 6"/>
                <a:gd name="T1" fmla="*/ 8 h 8"/>
                <a:gd name="T2" fmla="*/ 5 w 6"/>
                <a:gd name="T3" fmla="*/ 2 h 8"/>
                <a:gd name="T4" fmla="*/ 6 w 6"/>
                <a:gd name="T5" fmla="*/ 0 h 8"/>
                <a:gd name="T6" fmla="*/ 5 w 6"/>
                <a:gd name="T7" fmla="*/ 1 h 8"/>
                <a:gd name="T8" fmla="*/ 0 w 6"/>
                <a:gd name="T9" fmla="*/ 8 h 8"/>
              </a:gdLst>
              <a:ahLst/>
              <a:cxnLst>
                <a:cxn ang="0">
                  <a:pos x="T0" y="T1"/>
                </a:cxn>
                <a:cxn ang="0">
                  <a:pos x="T2" y="T3"/>
                </a:cxn>
                <a:cxn ang="0">
                  <a:pos x="T4" y="T5"/>
                </a:cxn>
                <a:cxn ang="0">
                  <a:pos x="T6" y="T7"/>
                </a:cxn>
                <a:cxn ang="0">
                  <a:pos x="T8" y="T9"/>
                </a:cxn>
              </a:cxnLst>
              <a:rect l="0" t="0" r="r" b="b"/>
              <a:pathLst>
                <a:path w="6" h="8">
                  <a:moveTo>
                    <a:pt x="0" y="8"/>
                  </a:moveTo>
                  <a:cubicBezTo>
                    <a:pt x="5" y="2"/>
                    <a:pt x="5" y="2"/>
                    <a:pt x="5" y="2"/>
                  </a:cubicBezTo>
                  <a:cubicBezTo>
                    <a:pt x="5" y="1"/>
                    <a:pt x="5" y="1"/>
                    <a:pt x="6" y="0"/>
                  </a:cubicBezTo>
                  <a:cubicBezTo>
                    <a:pt x="5" y="1"/>
                    <a:pt x="5" y="1"/>
                    <a:pt x="5" y="1"/>
                  </a:cubicBezTo>
                  <a:cubicBezTo>
                    <a:pt x="5" y="1"/>
                    <a:pt x="5" y="2"/>
                    <a:pt x="0" y="8"/>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836"/>
            <p:cNvSpPr>
              <a:spLocks/>
            </p:cNvSpPr>
            <p:nvPr/>
          </p:nvSpPr>
          <p:spPr bwMode="auto">
            <a:xfrm>
              <a:off x="2986" y="1616"/>
              <a:ext cx="1" cy="1"/>
            </a:xfrm>
            <a:custGeom>
              <a:avLst/>
              <a:gdLst>
                <a:gd name="T0" fmla="*/ 0 w 3"/>
                <a:gd name="T1" fmla="*/ 5 h 5"/>
                <a:gd name="T2" fmla="*/ 3 w 3"/>
                <a:gd name="T3" fmla="*/ 0 h 5"/>
                <a:gd name="T4" fmla="*/ 0 w 3"/>
                <a:gd name="T5" fmla="*/ 5 h 5"/>
              </a:gdLst>
              <a:ahLst/>
              <a:cxnLst>
                <a:cxn ang="0">
                  <a:pos x="T0" y="T1"/>
                </a:cxn>
                <a:cxn ang="0">
                  <a:pos x="T2" y="T3"/>
                </a:cxn>
                <a:cxn ang="0">
                  <a:pos x="T4" y="T5"/>
                </a:cxn>
              </a:cxnLst>
              <a:rect l="0" t="0" r="r" b="b"/>
              <a:pathLst>
                <a:path w="3" h="5">
                  <a:moveTo>
                    <a:pt x="0" y="5"/>
                  </a:moveTo>
                  <a:cubicBezTo>
                    <a:pt x="3" y="0"/>
                    <a:pt x="3" y="0"/>
                    <a:pt x="3" y="0"/>
                  </a:cubicBezTo>
                  <a:cubicBezTo>
                    <a:pt x="1" y="3"/>
                    <a:pt x="0" y="4"/>
                    <a:pt x="0" y="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837"/>
            <p:cNvSpPr>
              <a:spLocks/>
            </p:cNvSpPr>
            <p:nvPr/>
          </p:nvSpPr>
          <p:spPr bwMode="auto">
            <a:xfrm>
              <a:off x="3022" y="1564"/>
              <a:ext cx="5" cy="5"/>
            </a:xfrm>
            <a:custGeom>
              <a:avLst/>
              <a:gdLst>
                <a:gd name="T0" fmla="*/ 9 w 13"/>
                <a:gd name="T1" fmla="*/ 4 h 15"/>
                <a:gd name="T2" fmla="*/ 13 w 13"/>
                <a:gd name="T3" fmla="*/ 0 h 15"/>
                <a:gd name="T4" fmla="*/ 9 w 13"/>
                <a:gd name="T5" fmla="*/ 4 h 15"/>
              </a:gdLst>
              <a:ahLst/>
              <a:cxnLst>
                <a:cxn ang="0">
                  <a:pos x="T0" y="T1"/>
                </a:cxn>
                <a:cxn ang="0">
                  <a:pos x="T2" y="T3"/>
                </a:cxn>
                <a:cxn ang="0">
                  <a:pos x="T4" y="T5"/>
                </a:cxn>
              </a:cxnLst>
              <a:rect l="0" t="0" r="r" b="b"/>
              <a:pathLst>
                <a:path w="13" h="15">
                  <a:moveTo>
                    <a:pt x="9" y="4"/>
                  </a:moveTo>
                  <a:cubicBezTo>
                    <a:pt x="0" y="15"/>
                    <a:pt x="9" y="5"/>
                    <a:pt x="13" y="0"/>
                  </a:cubicBezTo>
                  <a:cubicBezTo>
                    <a:pt x="13" y="0"/>
                    <a:pt x="13" y="0"/>
                    <a:pt x="9" y="4"/>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38"/>
            <p:cNvSpPr>
              <a:spLocks/>
            </p:cNvSpPr>
            <p:nvPr/>
          </p:nvSpPr>
          <p:spPr bwMode="auto">
            <a:xfrm>
              <a:off x="2953" y="1713"/>
              <a:ext cx="1" cy="2"/>
            </a:xfrm>
            <a:custGeom>
              <a:avLst/>
              <a:gdLst>
                <a:gd name="T0" fmla="*/ 1 w 2"/>
                <a:gd name="T1" fmla="*/ 5 h 5"/>
                <a:gd name="T2" fmla="*/ 2 w 2"/>
                <a:gd name="T3" fmla="*/ 1 h 5"/>
                <a:gd name="T4" fmla="*/ 1 w 2"/>
                <a:gd name="T5" fmla="*/ 5 h 5"/>
              </a:gdLst>
              <a:ahLst/>
              <a:cxnLst>
                <a:cxn ang="0">
                  <a:pos x="T0" y="T1"/>
                </a:cxn>
                <a:cxn ang="0">
                  <a:pos x="T2" y="T3"/>
                </a:cxn>
                <a:cxn ang="0">
                  <a:pos x="T4" y="T5"/>
                </a:cxn>
              </a:cxnLst>
              <a:rect l="0" t="0" r="r" b="b"/>
              <a:pathLst>
                <a:path w="2" h="5">
                  <a:moveTo>
                    <a:pt x="1" y="5"/>
                  </a:moveTo>
                  <a:cubicBezTo>
                    <a:pt x="2" y="2"/>
                    <a:pt x="2" y="0"/>
                    <a:pt x="2" y="1"/>
                  </a:cubicBezTo>
                  <a:cubicBezTo>
                    <a:pt x="0" y="4"/>
                    <a:pt x="0" y="5"/>
                    <a:pt x="1" y="5"/>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839"/>
            <p:cNvSpPr>
              <a:spLocks/>
            </p:cNvSpPr>
            <p:nvPr/>
          </p:nvSpPr>
          <p:spPr bwMode="auto">
            <a:xfrm>
              <a:off x="3014" y="1674"/>
              <a:ext cx="1" cy="1"/>
            </a:xfrm>
            <a:custGeom>
              <a:avLst/>
              <a:gdLst>
                <a:gd name="T0" fmla="*/ 0 w 3"/>
                <a:gd name="T1" fmla="*/ 4 h 4"/>
                <a:gd name="T2" fmla="*/ 3 w 3"/>
                <a:gd name="T3" fmla="*/ 0 h 4"/>
                <a:gd name="T4" fmla="*/ 0 w 3"/>
                <a:gd name="T5" fmla="*/ 4 h 4"/>
              </a:gdLst>
              <a:ahLst/>
              <a:cxnLst>
                <a:cxn ang="0">
                  <a:pos x="T0" y="T1"/>
                </a:cxn>
                <a:cxn ang="0">
                  <a:pos x="T2" y="T3"/>
                </a:cxn>
                <a:cxn ang="0">
                  <a:pos x="T4" y="T5"/>
                </a:cxn>
              </a:cxnLst>
              <a:rect l="0" t="0" r="r" b="b"/>
              <a:pathLst>
                <a:path w="3" h="4">
                  <a:moveTo>
                    <a:pt x="0" y="4"/>
                  </a:moveTo>
                  <a:cubicBezTo>
                    <a:pt x="3" y="0"/>
                    <a:pt x="3" y="0"/>
                    <a:pt x="3" y="0"/>
                  </a:cubicBezTo>
                  <a:cubicBezTo>
                    <a:pt x="2" y="1"/>
                    <a:pt x="1" y="3"/>
                    <a:pt x="0" y="4"/>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840"/>
            <p:cNvSpPr>
              <a:spLocks/>
            </p:cNvSpPr>
            <p:nvPr/>
          </p:nvSpPr>
          <p:spPr bwMode="auto">
            <a:xfrm>
              <a:off x="3025" y="1651"/>
              <a:ext cx="4" cy="5"/>
            </a:xfrm>
            <a:custGeom>
              <a:avLst/>
              <a:gdLst>
                <a:gd name="T0" fmla="*/ 4 w 14"/>
                <a:gd name="T1" fmla="*/ 14 h 15"/>
                <a:gd name="T2" fmla="*/ 14 w 14"/>
                <a:gd name="T3" fmla="*/ 10 h 15"/>
                <a:gd name="T4" fmla="*/ 14 w 14"/>
                <a:gd name="T5" fmla="*/ 10 h 15"/>
                <a:gd name="T6" fmla="*/ 4 w 14"/>
                <a:gd name="T7" fmla="*/ 14 h 15"/>
              </a:gdLst>
              <a:ahLst/>
              <a:cxnLst>
                <a:cxn ang="0">
                  <a:pos x="T0" y="T1"/>
                </a:cxn>
                <a:cxn ang="0">
                  <a:pos x="T2" y="T3"/>
                </a:cxn>
                <a:cxn ang="0">
                  <a:pos x="T4" y="T5"/>
                </a:cxn>
                <a:cxn ang="0">
                  <a:pos x="T6" y="T7"/>
                </a:cxn>
              </a:cxnLst>
              <a:rect l="0" t="0" r="r" b="b"/>
              <a:pathLst>
                <a:path w="14" h="15">
                  <a:moveTo>
                    <a:pt x="4" y="14"/>
                  </a:moveTo>
                  <a:cubicBezTo>
                    <a:pt x="8" y="15"/>
                    <a:pt x="0" y="0"/>
                    <a:pt x="14" y="10"/>
                  </a:cubicBezTo>
                  <a:cubicBezTo>
                    <a:pt x="14" y="10"/>
                    <a:pt x="14" y="10"/>
                    <a:pt x="14" y="10"/>
                  </a:cubicBezTo>
                  <a:cubicBezTo>
                    <a:pt x="0" y="0"/>
                    <a:pt x="8" y="15"/>
                    <a:pt x="4" y="14"/>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841"/>
            <p:cNvSpPr>
              <a:spLocks/>
            </p:cNvSpPr>
            <p:nvPr/>
          </p:nvSpPr>
          <p:spPr bwMode="auto">
            <a:xfrm>
              <a:off x="3004" y="1622"/>
              <a:ext cx="3" cy="4"/>
            </a:xfrm>
            <a:custGeom>
              <a:avLst/>
              <a:gdLst>
                <a:gd name="T0" fmla="*/ 0 w 7"/>
                <a:gd name="T1" fmla="*/ 11 h 11"/>
                <a:gd name="T2" fmla="*/ 7 w 7"/>
                <a:gd name="T3" fmla="*/ 0 h 11"/>
                <a:gd name="T4" fmla="*/ 0 w 7"/>
                <a:gd name="T5" fmla="*/ 11 h 11"/>
              </a:gdLst>
              <a:ahLst/>
              <a:cxnLst>
                <a:cxn ang="0">
                  <a:pos x="T0" y="T1"/>
                </a:cxn>
                <a:cxn ang="0">
                  <a:pos x="T2" y="T3"/>
                </a:cxn>
                <a:cxn ang="0">
                  <a:pos x="T4" y="T5"/>
                </a:cxn>
              </a:cxnLst>
              <a:rect l="0" t="0" r="r" b="b"/>
              <a:pathLst>
                <a:path w="7" h="11">
                  <a:moveTo>
                    <a:pt x="0" y="11"/>
                  </a:moveTo>
                  <a:cubicBezTo>
                    <a:pt x="7" y="0"/>
                    <a:pt x="7" y="0"/>
                    <a:pt x="7" y="0"/>
                  </a:cubicBezTo>
                  <a:cubicBezTo>
                    <a:pt x="3" y="6"/>
                    <a:pt x="1" y="9"/>
                    <a:pt x="0" y="1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842"/>
            <p:cNvSpPr>
              <a:spLocks/>
            </p:cNvSpPr>
            <p:nvPr/>
          </p:nvSpPr>
          <p:spPr bwMode="auto">
            <a:xfrm>
              <a:off x="3022" y="1658"/>
              <a:ext cx="4" cy="4"/>
            </a:xfrm>
            <a:custGeom>
              <a:avLst/>
              <a:gdLst>
                <a:gd name="T0" fmla="*/ 0 w 11"/>
                <a:gd name="T1" fmla="*/ 12 h 12"/>
                <a:gd name="T2" fmla="*/ 11 w 11"/>
                <a:gd name="T3" fmla="*/ 0 h 12"/>
                <a:gd name="T4" fmla="*/ 0 w 11"/>
                <a:gd name="T5" fmla="*/ 11 h 12"/>
                <a:gd name="T6" fmla="*/ 0 w 11"/>
                <a:gd name="T7" fmla="*/ 12 h 12"/>
                <a:gd name="T8" fmla="*/ 0 w 11"/>
                <a:gd name="T9" fmla="*/ 12 h 12"/>
                <a:gd name="T10" fmla="*/ 0 w 11"/>
                <a:gd name="T11" fmla="*/ 12 h 12"/>
              </a:gdLst>
              <a:ahLst/>
              <a:cxnLst>
                <a:cxn ang="0">
                  <a:pos x="T0" y="T1"/>
                </a:cxn>
                <a:cxn ang="0">
                  <a:pos x="T2" y="T3"/>
                </a:cxn>
                <a:cxn ang="0">
                  <a:pos x="T4" y="T5"/>
                </a:cxn>
                <a:cxn ang="0">
                  <a:pos x="T6" y="T7"/>
                </a:cxn>
                <a:cxn ang="0">
                  <a:pos x="T8" y="T9"/>
                </a:cxn>
                <a:cxn ang="0">
                  <a:pos x="T10" y="T11"/>
                </a:cxn>
              </a:cxnLst>
              <a:rect l="0" t="0" r="r" b="b"/>
              <a:pathLst>
                <a:path w="11" h="12">
                  <a:moveTo>
                    <a:pt x="0" y="12"/>
                  </a:moveTo>
                  <a:cubicBezTo>
                    <a:pt x="4" y="8"/>
                    <a:pt x="7" y="3"/>
                    <a:pt x="11" y="0"/>
                  </a:cubicBezTo>
                  <a:cubicBezTo>
                    <a:pt x="7" y="3"/>
                    <a:pt x="4" y="7"/>
                    <a:pt x="0" y="11"/>
                  </a:cubicBezTo>
                  <a:cubicBezTo>
                    <a:pt x="0" y="12"/>
                    <a:pt x="0" y="12"/>
                    <a:pt x="0" y="12"/>
                  </a:cubicBezTo>
                  <a:cubicBezTo>
                    <a:pt x="0" y="12"/>
                    <a:pt x="0" y="12"/>
                    <a:pt x="0" y="12"/>
                  </a:cubicBezTo>
                  <a:cubicBezTo>
                    <a:pt x="0" y="12"/>
                    <a:pt x="0" y="12"/>
                    <a:pt x="0" y="1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843"/>
            <p:cNvSpPr>
              <a:spLocks/>
            </p:cNvSpPr>
            <p:nvPr/>
          </p:nvSpPr>
          <p:spPr bwMode="auto">
            <a:xfrm>
              <a:off x="3009" y="1675"/>
              <a:ext cx="5" cy="6"/>
            </a:xfrm>
            <a:custGeom>
              <a:avLst/>
              <a:gdLst>
                <a:gd name="T0" fmla="*/ 0 w 13"/>
                <a:gd name="T1" fmla="*/ 18 h 18"/>
                <a:gd name="T2" fmla="*/ 13 w 13"/>
                <a:gd name="T3" fmla="*/ 0 h 18"/>
                <a:gd name="T4" fmla="*/ 0 w 13"/>
                <a:gd name="T5" fmla="*/ 18 h 18"/>
              </a:gdLst>
              <a:ahLst/>
              <a:cxnLst>
                <a:cxn ang="0">
                  <a:pos x="T0" y="T1"/>
                </a:cxn>
                <a:cxn ang="0">
                  <a:pos x="T2" y="T3"/>
                </a:cxn>
                <a:cxn ang="0">
                  <a:pos x="T4" y="T5"/>
                </a:cxn>
              </a:cxnLst>
              <a:rect l="0" t="0" r="r" b="b"/>
              <a:pathLst>
                <a:path w="13" h="18">
                  <a:moveTo>
                    <a:pt x="0" y="18"/>
                  </a:moveTo>
                  <a:cubicBezTo>
                    <a:pt x="4" y="13"/>
                    <a:pt x="9" y="5"/>
                    <a:pt x="13" y="0"/>
                  </a:cubicBezTo>
                  <a:cubicBezTo>
                    <a:pt x="8" y="7"/>
                    <a:pt x="4" y="13"/>
                    <a:pt x="0" y="18"/>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844"/>
            <p:cNvSpPr>
              <a:spLocks/>
            </p:cNvSpPr>
            <p:nvPr/>
          </p:nvSpPr>
          <p:spPr bwMode="auto">
            <a:xfrm>
              <a:off x="3014" y="1639"/>
              <a:ext cx="2" cy="3"/>
            </a:xfrm>
            <a:custGeom>
              <a:avLst/>
              <a:gdLst>
                <a:gd name="T0" fmla="*/ 4 w 5"/>
                <a:gd name="T1" fmla="*/ 1 h 8"/>
                <a:gd name="T2" fmla="*/ 4 w 5"/>
                <a:gd name="T3" fmla="*/ 1 h 8"/>
                <a:gd name="T4" fmla="*/ 3 w 5"/>
                <a:gd name="T5" fmla="*/ 3 h 8"/>
                <a:gd name="T6" fmla="*/ 0 w 5"/>
                <a:gd name="T7" fmla="*/ 8 h 8"/>
                <a:gd name="T8" fmla="*/ 1 w 5"/>
                <a:gd name="T9" fmla="*/ 6 h 8"/>
                <a:gd name="T10" fmla="*/ 3 w 5"/>
                <a:gd name="T11" fmla="*/ 3 h 8"/>
                <a:gd name="T12" fmla="*/ 4 w 5"/>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5" h="8">
                  <a:moveTo>
                    <a:pt x="4" y="1"/>
                  </a:moveTo>
                  <a:cubicBezTo>
                    <a:pt x="4" y="1"/>
                    <a:pt x="4" y="1"/>
                    <a:pt x="4" y="1"/>
                  </a:cubicBezTo>
                  <a:cubicBezTo>
                    <a:pt x="4" y="1"/>
                    <a:pt x="3" y="2"/>
                    <a:pt x="3" y="3"/>
                  </a:cubicBezTo>
                  <a:cubicBezTo>
                    <a:pt x="2" y="4"/>
                    <a:pt x="1" y="6"/>
                    <a:pt x="0" y="8"/>
                  </a:cubicBezTo>
                  <a:cubicBezTo>
                    <a:pt x="1" y="6"/>
                    <a:pt x="1" y="6"/>
                    <a:pt x="1" y="6"/>
                  </a:cubicBezTo>
                  <a:cubicBezTo>
                    <a:pt x="2" y="5"/>
                    <a:pt x="2" y="4"/>
                    <a:pt x="3" y="3"/>
                  </a:cubicBezTo>
                  <a:cubicBezTo>
                    <a:pt x="5" y="0"/>
                    <a:pt x="5" y="0"/>
                    <a:pt x="4" y="1"/>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845"/>
            <p:cNvSpPr>
              <a:spLocks/>
            </p:cNvSpPr>
            <p:nvPr/>
          </p:nvSpPr>
          <p:spPr bwMode="auto">
            <a:xfrm>
              <a:off x="3009" y="1678"/>
              <a:ext cx="2" cy="2"/>
            </a:xfrm>
            <a:custGeom>
              <a:avLst/>
              <a:gdLst>
                <a:gd name="T0" fmla="*/ 2 w 2"/>
                <a:gd name="T1" fmla="*/ 0 h 2"/>
                <a:gd name="T2" fmla="*/ 1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1" y="0"/>
                  </a:lnTo>
                  <a:lnTo>
                    <a:pt x="0" y="2"/>
                  </a:lnTo>
                  <a:lnTo>
                    <a:pt x="2"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846"/>
            <p:cNvSpPr>
              <a:spLocks/>
            </p:cNvSpPr>
            <p:nvPr/>
          </p:nvSpPr>
          <p:spPr bwMode="auto">
            <a:xfrm>
              <a:off x="2994" y="1700"/>
              <a:ext cx="2" cy="2"/>
            </a:xfrm>
            <a:custGeom>
              <a:avLst/>
              <a:gdLst>
                <a:gd name="T0" fmla="*/ 1 w 2"/>
                <a:gd name="T1" fmla="*/ 2 h 2"/>
                <a:gd name="T2" fmla="*/ 2 w 2"/>
                <a:gd name="T3" fmla="*/ 0 h 2"/>
                <a:gd name="T4" fmla="*/ 0 w 2"/>
                <a:gd name="T5" fmla="*/ 2 h 2"/>
                <a:gd name="T6" fmla="*/ 1 w 2"/>
                <a:gd name="T7" fmla="*/ 2 h 2"/>
              </a:gdLst>
              <a:ahLst/>
              <a:cxnLst>
                <a:cxn ang="0">
                  <a:pos x="T0" y="T1"/>
                </a:cxn>
                <a:cxn ang="0">
                  <a:pos x="T2" y="T3"/>
                </a:cxn>
                <a:cxn ang="0">
                  <a:pos x="T4" y="T5"/>
                </a:cxn>
                <a:cxn ang="0">
                  <a:pos x="T6" y="T7"/>
                </a:cxn>
              </a:cxnLst>
              <a:rect l="0" t="0" r="r" b="b"/>
              <a:pathLst>
                <a:path w="2" h="2">
                  <a:moveTo>
                    <a:pt x="1" y="2"/>
                  </a:moveTo>
                  <a:lnTo>
                    <a:pt x="2" y="0"/>
                  </a:lnTo>
                  <a:lnTo>
                    <a:pt x="0" y="2"/>
                  </a:lnTo>
                  <a:lnTo>
                    <a:pt x="1" y="2"/>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47"/>
            <p:cNvSpPr>
              <a:spLocks/>
            </p:cNvSpPr>
            <p:nvPr/>
          </p:nvSpPr>
          <p:spPr bwMode="auto">
            <a:xfrm>
              <a:off x="2968" y="1716"/>
              <a:ext cx="2" cy="3"/>
            </a:xfrm>
            <a:custGeom>
              <a:avLst/>
              <a:gdLst>
                <a:gd name="T0" fmla="*/ 2 w 4"/>
                <a:gd name="T1" fmla="*/ 2 h 8"/>
                <a:gd name="T2" fmla="*/ 0 w 4"/>
                <a:gd name="T3" fmla="*/ 8 h 8"/>
                <a:gd name="T4" fmla="*/ 2 w 4"/>
                <a:gd name="T5" fmla="*/ 2 h 8"/>
              </a:gdLst>
              <a:ahLst/>
              <a:cxnLst>
                <a:cxn ang="0">
                  <a:pos x="T0" y="T1"/>
                </a:cxn>
                <a:cxn ang="0">
                  <a:pos x="T2" y="T3"/>
                </a:cxn>
                <a:cxn ang="0">
                  <a:pos x="T4" y="T5"/>
                </a:cxn>
              </a:cxnLst>
              <a:rect l="0" t="0" r="r" b="b"/>
              <a:pathLst>
                <a:path w="4" h="8">
                  <a:moveTo>
                    <a:pt x="2" y="2"/>
                  </a:moveTo>
                  <a:cubicBezTo>
                    <a:pt x="0" y="6"/>
                    <a:pt x="0" y="8"/>
                    <a:pt x="0" y="8"/>
                  </a:cubicBezTo>
                  <a:cubicBezTo>
                    <a:pt x="2" y="3"/>
                    <a:pt x="4" y="0"/>
                    <a:pt x="2"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48"/>
            <p:cNvSpPr>
              <a:spLocks/>
            </p:cNvSpPr>
            <p:nvPr/>
          </p:nvSpPr>
          <p:spPr bwMode="auto">
            <a:xfrm>
              <a:off x="2795" y="1465"/>
              <a:ext cx="23" cy="22"/>
            </a:xfrm>
            <a:custGeom>
              <a:avLst/>
              <a:gdLst>
                <a:gd name="T0" fmla="*/ 66 w 66"/>
                <a:gd name="T1" fmla="*/ 8 h 65"/>
                <a:gd name="T2" fmla="*/ 58 w 66"/>
                <a:gd name="T3" fmla="*/ 2 h 65"/>
                <a:gd name="T4" fmla="*/ 52 w 66"/>
                <a:gd name="T5" fmla="*/ 0 h 65"/>
                <a:gd name="T6" fmla="*/ 52 w 66"/>
                <a:gd name="T7" fmla="*/ 0 h 65"/>
                <a:gd name="T8" fmla="*/ 35 w 66"/>
                <a:gd name="T9" fmla="*/ 23 h 65"/>
                <a:gd name="T10" fmla="*/ 40 w 66"/>
                <a:gd name="T11" fmla="*/ 3 h 65"/>
                <a:gd name="T12" fmla="*/ 22 w 66"/>
                <a:gd name="T13" fmla="*/ 20 h 65"/>
                <a:gd name="T14" fmla="*/ 0 w 66"/>
                <a:gd name="T15" fmla="*/ 65 h 65"/>
                <a:gd name="T16" fmla="*/ 12 w 66"/>
                <a:gd name="T17" fmla="*/ 61 h 65"/>
                <a:gd name="T18" fmla="*/ 32 w 66"/>
                <a:gd name="T19" fmla="*/ 44 h 65"/>
                <a:gd name="T20" fmla="*/ 33 w 66"/>
                <a:gd name="T21" fmla="*/ 46 h 65"/>
                <a:gd name="T22" fmla="*/ 50 w 66"/>
                <a:gd name="T23" fmla="*/ 22 h 65"/>
                <a:gd name="T24" fmla="*/ 45 w 66"/>
                <a:gd name="T25" fmla="*/ 60 h 65"/>
                <a:gd name="T26" fmla="*/ 55 w 66"/>
                <a:gd name="T27" fmla="*/ 60 h 65"/>
                <a:gd name="T28" fmla="*/ 66 w 66"/>
                <a:gd name="T29"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5">
                  <a:moveTo>
                    <a:pt x="66" y="8"/>
                  </a:moveTo>
                  <a:cubicBezTo>
                    <a:pt x="64" y="6"/>
                    <a:pt x="61" y="3"/>
                    <a:pt x="58" y="2"/>
                  </a:cubicBezTo>
                  <a:cubicBezTo>
                    <a:pt x="56" y="1"/>
                    <a:pt x="54" y="0"/>
                    <a:pt x="52" y="0"/>
                  </a:cubicBezTo>
                  <a:cubicBezTo>
                    <a:pt x="52" y="0"/>
                    <a:pt x="52" y="0"/>
                    <a:pt x="52" y="0"/>
                  </a:cubicBezTo>
                  <a:cubicBezTo>
                    <a:pt x="46" y="8"/>
                    <a:pt x="41" y="15"/>
                    <a:pt x="35" y="23"/>
                  </a:cubicBezTo>
                  <a:cubicBezTo>
                    <a:pt x="37" y="16"/>
                    <a:pt x="38" y="9"/>
                    <a:pt x="40" y="3"/>
                  </a:cubicBezTo>
                  <a:cubicBezTo>
                    <a:pt x="34" y="9"/>
                    <a:pt x="29" y="15"/>
                    <a:pt x="22" y="20"/>
                  </a:cubicBezTo>
                  <a:cubicBezTo>
                    <a:pt x="20" y="28"/>
                    <a:pt x="7" y="50"/>
                    <a:pt x="0" y="65"/>
                  </a:cubicBezTo>
                  <a:cubicBezTo>
                    <a:pt x="12" y="61"/>
                    <a:pt x="12" y="61"/>
                    <a:pt x="12" y="61"/>
                  </a:cubicBezTo>
                  <a:cubicBezTo>
                    <a:pt x="15" y="54"/>
                    <a:pt x="23" y="47"/>
                    <a:pt x="32" y="44"/>
                  </a:cubicBezTo>
                  <a:cubicBezTo>
                    <a:pt x="32" y="45"/>
                    <a:pt x="33" y="45"/>
                    <a:pt x="33" y="46"/>
                  </a:cubicBezTo>
                  <a:cubicBezTo>
                    <a:pt x="40" y="36"/>
                    <a:pt x="47" y="27"/>
                    <a:pt x="50" y="22"/>
                  </a:cubicBezTo>
                  <a:cubicBezTo>
                    <a:pt x="49" y="37"/>
                    <a:pt x="48" y="46"/>
                    <a:pt x="45" y="60"/>
                  </a:cubicBezTo>
                  <a:cubicBezTo>
                    <a:pt x="48" y="61"/>
                    <a:pt x="52" y="61"/>
                    <a:pt x="55" y="60"/>
                  </a:cubicBezTo>
                  <a:cubicBezTo>
                    <a:pt x="61" y="52"/>
                    <a:pt x="66" y="31"/>
                    <a:pt x="66" y="8"/>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49"/>
            <p:cNvSpPr>
              <a:spLocks/>
            </p:cNvSpPr>
            <p:nvPr/>
          </p:nvSpPr>
          <p:spPr bwMode="auto">
            <a:xfrm>
              <a:off x="2769" y="176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50"/>
            <p:cNvSpPr>
              <a:spLocks/>
            </p:cNvSpPr>
            <p:nvPr/>
          </p:nvSpPr>
          <p:spPr bwMode="auto">
            <a:xfrm>
              <a:off x="2759" y="176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51"/>
            <p:cNvSpPr>
              <a:spLocks/>
            </p:cNvSpPr>
            <p:nvPr/>
          </p:nvSpPr>
          <p:spPr bwMode="auto">
            <a:xfrm>
              <a:off x="2767" y="1774"/>
              <a:ext cx="1"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0" y="1"/>
                  </a:lnTo>
                  <a:lnTo>
                    <a:pt x="1"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852"/>
            <p:cNvSpPr>
              <a:spLocks/>
            </p:cNvSpPr>
            <p:nvPr/>
          </p:nvSpPr>
          <p:spPr bwMode="auto">
            <a:xfrm>
              <a:off x="2749" y="175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853"/>
            <p:cNvSpPr>
              <a:spLocks/>
            </p:cNvSpPr>
            <p:nvPr/>
          </p:nvSpPr>
          <p:spPr bwMode="auto">
            <a:xfrm>
              <a:off x="2762" y="1739"/>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854"/>
            <p:cNvSpPr>
              <a:spLocks/>
            </p:cNvSpPr>
            <p:nvPr/>
          </p:nvSpPr>
          <p:spPr bwMode="auto">
            <a:xfrm>
              <a:off x="2775" y="1769"/>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855"/>
            <p:cNvSpPr>
              <a:spLocks/>
            </p:cNvSpPr>
            <p:nvPr/>
          </p:nvSpPr>
          <p:spPr bwMode="auto">
            <a:xfrm>
              <a:off x="2777" y="178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856"/>
            <p:cNvSpPr>
              <a:spLocks/>
            </p:cNvSpPr>
            <p:nvPr/>
          </p:nvSpPr>
          <p:spPr bwMode="auto">
            <a:xfrm>
              <a:off x="2776" y="177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857"/>
            <p:cNvSpPr>
              <a:spLocks/>
            </p:cNvSpPr>
            <p:nvPr/>
          </p:nvSpPr>
          <p:spPr bwMode="auto">
            <a:xfrm>
              <a:off x="2776" y="177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858"/>
            <p:cNvSpPr>
              <a:spLocks/>
            </p:cNvSpPr>
            <p:nvPr/>
          </p:nvSpPr>
          <p:spPr bwMode="auto">
            <a:xfrm>
              <a:off x="2702" y="1665"/>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859"/>
            <p:cNvSpPr>
              <a:spLocks/>
            </p:cNvSpPr>
            <p:nvPr/>
          </p:nvSpPr>
          <p:spPr bwMode="auto">
            <a:xfrm>
              <a:off x="2734" y="173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0"/>
            <p:cNvSpPr>
              <a:spLocks/>
            </p:cNvSpPr>
            <p:nvPr/>
          </p:nvSpPr>
          <p:spPr bwMode="auto">
            <a:xfrm>
              <a:off x="2701" y="16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861"/>
            <p:cNvSpPr>
              <a:spLocks/>
            </p:cNvSpPr>
            <p:nvPr/>
          </p:nvSpPr>
          <p:spPr bwMode="auto">
            <a:xfrm>
              <a:off x="2764" y="1777"/>
              <a:ext cx="9" cy="3"/>
            </a:xfrm>
            <a:custGeom>
              <a:avLst/>
              <a:gdLst>
                <a:gd name="T0" fmla="*/ 15 w 26"/>
                <a:gd name="T1" fmla="*/ 2 h 10"/>
                <a:gd name="T2" fmla="*/ 0 w 26"/>
                <a:gd name="T3" fmla="*/ 0 h 10"/>
                <a:gd name="T4" fmla="*/ 15 w 26"/>
                <a:gd name="T5" fmla="*/ 2 h 10"/>
              </a:gdLst>
              <a:ahLst/>
              <a:cxnLst>
                <a:cxn ang="0">
                  <a:pos x="T0" y="T1"/>
                </a:cxn>
                <a:cxn ang="0">
                  <a:pos x="T2" y="T3"/>
                </a:cxn>
                <a:cxn ang="0">
                  <a:pos x="T4" y="T5"/>
                </a:cxn>
              </a:cxnLst>
              <a:rect l="0" t="0" r="r" b="b"/>
              <a:pathLst>
                <a:path w="26" h="10">
                  <a:moveTo>
                    <a:pt x="15" y="2"/>
                  </a:moveTo>
                  <a:cubicBezTo>
                    <a:pt x="9" y="1"/>
                    <a:pt x="24" y="10"/>
                    <a:pt x="0" y="0"/>
                  </a:cubicBezTo>
                  <a:cubicBezTo>
                    <a:pt x="26" y="9"/>
                    <a:pt x="10" y="1"/>
                    <a:pt x="15" y="2"/>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862"/>
            <p:cNvSpPr>
              <a:spLocks/>
            </p:cNvSpPr>
            <p:nvPr/>
          </p:nvSpPr>
          <p:spPr bwMode="auto">
            <a:xfrm>
              <a:off x="2731" y="173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Rectangle 863"/>
            <p:cNvSpPr>
              <a:spLocks noChangeArrowheads="1"/>
            </p:cNvSpPr>
            <p:nvPr/>
          </p:nvSpPr>
          <p:spPr bwMode="auto">
            <a:xfrm>
              <a:off x="2701" y="166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864"/>
            <p:cNvSpPr>
              <a:spLocks noChangeArrowheads="1"/>
            </p:cNvSpPr>
            <p:nvPr/>
          </p:nvSpPr>
          <p:spPr bwMode="auto">
            <a:xfrm>
              <a:off x="2726" y="1715"/>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865"/>
            <p:cNvSpPr>
              <a:spLocks/>
            </p:cNvSpPr>
            <p:nvPr/>
          </p:nvSpPr>
          <p:spPr bwMode="auto">
            <a:xfrm>
              <a:off x="2724" y="171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866"/>
            <p:cNvSpPr>
              <a:spLocks/>
            </p:cNvSpPr>
            <p:nvPr/>
          </p:nvSpPr>
          <p:spPr bwMode="auto">
            <a:xfrm>
              <a:off x="2702" y="166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867"/>
            <p:cNvSpPr>
              <a:spLocks/>
            </p:cNvSpPr>
            <p:nvPr/>
          </p:nvSpPr>
          <p:spPr bwMode="auto">
            <a:xfrm>
              <a:off x="2723" y="1695"/>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868"/>
            <p:cNvSpPr>
              <a:spLocks/>
            </p:cNvSpPr>
            <p:nvPr/>
          </p:nvSpPr>
          <p:spPr bwMode="auto">
            <a:xfrm>
              <a:off x="2761" y="174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Rectangle 869"/>
            <p:cNvSpPr>
              <a:spLocks noChangeArrowheads="1"/>
            </p:cNvSpPr>
            <p:nvPr/>
          </p:nvSpPr>
          <p:spPr bwMode="auto">
            <a:xfrm>
              <a:off x="2755" y="174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870"/>
            <p:cNvSpPr>
              <a:spLocks/>
            </p:cNvSpPr>
            <p:nvPr/>
          </p:nvSpPr>
          <p:spPr bwMode="auto">
            <a:xfrm>
              <a:off x="2755" y="174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871"/>
            <p:cNvSpPr>
              <a:spLocks/>
            </p:cNvSpPr>
            <p:nvPr/>
          </p:nvSpPr>
          <p:spPr bwMode="auto">
            <a:xfrm>
              <a:off x="2753" y="17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Rectangle 872"/>
            <p:cNvSpPr>
              <a:spLocks noChangeArrowheads="1"/>
            </p:cNvSpPr>
            <p:nvPr/>
          </p:nvSpPr>
          <p:spPr bwMode="auto">
            <a:xfrm>
              <a:off x="2756" y="174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73"/>
            <p:cNvSpPr>
              <a:spLocks/>
            </p:cNvSpPr>
            <p:nvPr/>
          </p:nvSpPr>
          <p:spPr bwMode="auto">
            <a:xfrm>
              <a:off x="2757" y="173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Rectangle 874"/>
            <p:cNvSpPr>
              <a:spLocks noChangeArrowheads="1"/>
            </p:cNvSpPr>
            <p:nvPr/>
          </p:nvSpPr>
          <p:spPr bwMode="auto">
            <a:xfrm>
              <a:off x="2742" y="1754"/>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875"/>
            <p:cNvSpPr>
              <a:spLocks/>
            </p:cNvSpPr>
            <p:nvPr/>
          </p:nvSpPr>
          <p:spPr bwMode="auto">
            <a:xfrm>
              <a:off x="2688" y="1663"/>
              <a:ext cx="91" cy="127"/>
            </a:xfrm>
            <a:custGeom>
              <a:avLst/>
              <a:gdLst>
                <a:gd name="T0" fmla="*/ 175 w 269"/>
                <a:gd name="T1" fmla="*/ 162 h 375"/>
                <a:gd name="T2" fmla="*/ 167 w 269"/>
                <a:gd name="T3" fmla="*/ 189 h 375"/>
                <a:gd name="T4" fmla="*/ 159 w 269"/>
                <a:gd name="T5" fmla="*/ 234 h 375"/>
                <a:gd name="T6" fmla="*/ 162 w 269"/>
                <a:gd name="T7" fmla="*/ 272 h 375"/>
                <a:gd name="T8" fmla="*/ 185 w 269"/>
                <a:gd name="T9" fmla="*/ 270 h 375"/>
                <a:gd name="T10" fmla="*/ 197 w 269"/>
                <a:gd name="T11" fmla="*/ 256 h 375"/>
                <a:gd name="T12" fmla="*/ 205 w 269"/>
                <a:gd name="T13" fmla="*/ 240 h 375"/>
                <a:gd name="T14" fmla="*/ 222 w 269"/>
                <a:gd name="T15" fmla="*/ 213 h 375"/>
                <a:gd name="T16" fmla="*/ 205 w 269"/>
                <a:gd name="T17" fmla="*/ 212 h 375"/>
                <a:gd name="T18" fmla="*/ 200 w 269"/>
                <a:gd name="T19" fmla="*/ 248 h 375"/>
                <a:gd name="T20" fmla="*/ 199 w 269"/>
                <a:gd name="T21" fmla="*/ 270 h 375"/>
                <a:gd name="T22" fmla="*/ 198 w 269"/>
                <a:gd name="T23" fmla="*/ 294 h 375"/>
                <a:gd name="T24" fmla="*/ 220 w 269"/>
                <a:gd name="T25" fmla="*/ 297 h 375"/>
                <a:gd name="T26" fmla="*/ 230 w 269"/>
                <a:gd name="T27" fmla="*/ 268 h 375"/>
                <a:gd name="T28" fmla="*/ 228 w 269"/>
                <a:gd name="T29" fmla="*/ 308 h 375"/>
                <a:gd name="T30" fmla="*/ 230 w 269"/>
                <a:gd name="T31" fmla="*/ 324 h 375"/>
                <a:gd name="T32" fmla="*/ 225 w 269"/>
                <a:gd name="T33" fmla="*/ 334 h 375"/>
                <a:gd name="T34" fmla="*/ 248 w 269"/>
                <a:gd name="T35" fmla="*/ 328 h 375"/>
                <a:gd name="T36" fmla="*/ 254 w 269"/>
                <a:gd name="T37" fmla="*/ 320 h 375"/>
                <a:gd name="T38" fmla="*/ 257 w 269"/>
                <a:gd name="T39" fmla="*/ 343 h 375"/>
                <a:gd name="T40" fmla="*/ 263 w 269"/>
                <a:gd name="T41" fmla="*/ 363 h 375"/>
                <a:gd name="T42" fmla="*/ 263 w 269"/>
                <a:gd name="T43" fmla="*/ 353 h 375"/>
                <a:gd name="T44" fmla="*/ 260 w 269"/>
                <a:gd name="T45" fmla="*/ 336 h 375"/>
                <a:gd name="T46" fmla="*/ 251 w 269"/>
                <a:gd name="T47" fmla="*/ 315 h 375"/>
                <a:gd name="T48" fmla="*/ 238 w 269"/>
                <a:gd name="T49" fmla="*/ 325 h 375"/>
                <a:gd name="T50" fmla="*/ 237 w 269"/>
                <a:gd name="T51" fmla="*/ 318 h 375"/>
                <a:gd name="T52" fmla="*/ 240 w 269"/>
                <a:gd name="T53" fmla="*/ 273 h 375"/>
                <a:gd name="T54" fmla="*/ 225 w 269"/>
                <a:gd name="T55" fmla="*/ 271 h 375"/>
                <a:gd name="T56" fmla="*/ 211 w 269"/>
                <a:gd name="T57" fmla="*/ 292 h 375"/>
                <a:gd name="T58" fmla="*/ 212 w 269"/>
                <a:gd name="T59" fmla="*/ 304 h 375"/>
                <a:gd name="T60" fmla="*/ 211 w 269"/>
                <a:gd name="T61" fmla="*/ 283 h 375"/>
                <a:gd name="T62" fmla="*/ 218 w 269"/>
                <a:gd name="T63" fmla="*/ 223 h 375"/>
                <a:gd name="T64" fmla="*/ 200 w 269"/>
                <a:gd name="T65" fmla="*/ 215 h 375"/>
                <a:gd name="T66" fmla="*/ 185 w 269"/>
                <a:gd name="T67" fmla="*/ 242 h 375"/>
                <a:gd name="T68" fmla="*/ 181 w 269"/>
                <a:gd name="T69" fmla="*/ 270 h 375"/>
                <a:gd name="T70" fmla="*/ 180 w 269"/>
                <a:gd name="T71" fmla="*/ 238 h 375"/>
                <a:gd name="T72" fmla="*/ 196 w 269"/>
                <a:gd name="T73" fmla="*/ 179 h 375"/>
                <a:gd name="T74" fmla="*/ 178 w 269"/>
                <a:gd name="T75" fmla="*/ 158 h 375"/>
                <a:gd name="T76" fmla="*/ 146 w 269"/>
                <a:gd name="T77" fmla="*/ 195 h 375"/>
                <a:gd name="T78" fmla="*/ 133 w 269"/>
                <a:gd name="T79" fmla="*/ 216 h 375"/>
                <a:gd name="T80" fmla="*/ 149 w 269"/>
                <a:gd name="T81" fmla="*/ 217 h 375"/>
                <a:gd name="T82" fmla="*/ 162 w 269"/>
                <a:gd name="T83" fmla="*/ 127 h 375"/>
                <a:gd name="T84" fmla="*/ 98 w 269"/>
                <a:gd name="T85" fmla="*/ 166 h 375"/>
                <a:gd name="T86" fmla="*/ 123 w 269"/>
                <a:gd name="T87" fmla="*/ 107 h 375"/>
                <a:gd name="T88" fmla="*/ 82 w 269"/>
                <a:gd name="T89" fmla="*/ 46 h 375"/>
                <a:gd name="T90" fmla="*/ 54 w 269"/>
                <a:gd name="T91" fmla="*/ 36 h 375"/>
                <a:gd name="T92" fmla="*/ 39 w 269"/>
                <a:gd name="T93" fmla="*/ 8 h 375"/>
                <a:gd name="T94" fmla="*/ 36 w 269"/>
                <a:gd name="T95" fmla="*/ 21 h 375"/>
                <a:gd name="T96" fmla="*/ 33 w 269"/>
                <a:gd name="T97" fmla="*/ 54 h 375"/>
                <a:gd name="T98" fmla="*/ 55 w 269"/>
                <a:gd name="T99" fmla="*/ 80 h 375"/>
                <a:gd name="T100" fmla="*/ 93 w 269"/>
                <a:gd name="T101" fmla="*/ 140 h 375"/>
                <a:gd name="T102" fmla="*/ 141 w 269"/>
                <a:gd name="T103" fmla="*/ 156 h 375"/>
                <a:gd name="T104" fmla="*/ 136 w 269"/>
                <a:gd name="T105" fmla="*/ 175 h 375"/>
                <a:gd name="T106" fmla="*/ 129 w 269"/>
                <a:gd name="T107" fmla="*/ 218 h 375"/>
                <a:gd name="T108" fmla="*/ 125 w 269"/>
                <a:gd name="T109" fmla="*/ 233 h 375"/>
                <a:gd name="T110" fmla="*/ 151 w 269"/>
                <a:gd name="T111" fmla="*/ 230 h 375"/>
                <a:gd name="T112" fmla="*/ 171 w 269"/>
                <a:gd name="T113" fmla="*/ 203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375">
                  <a:moveTo>
                    <a:pt x="177" y="197"/>
                  </a:moveTo>
                  <a:cubicBezTo>
                    <a:pt x="181" y="192"/>
                    <a:pt x="186" y="186"/>
                    <a:pt x="191" y="180"/>
                  </a:cubicBezTo>
                  <a:cubicBezTo>
                    <a:pt x="195" y="175"/>
                    <a:pt x="195" y="175"/>
                    <a:pt x="195" y="175"/>
                  </a:cubicBezTo>
                  <a:cubicBezTo>
                    <a:pt x="196" y="174"/>
                    <a:pt x="196" y="174"/>
                    <a:pt x="196" y="174"/>
                  </a:cubicBezTo>
                  <a:cubicBezTo>
                    <a:pt x="196" y="173"/>
                    <a:pt x="196" y="173"/>
                    <a:pt x="196" y="173"/>
                  </a:cubicBezTo>
                  <a:cubicBezTo>
                    <a:pt x="196" y="173"/>
                    <a:pt x="196" y="173"/>
                    <a:pt x="196" y="173"/>
                  </a:cubicBezTo>
                  <a:cubicBezTo>
                    <a:pt x="197" y="173"/>
                    <a:pt x="197" y="173"/>
                    <a:pt x="197" y="173"/>
                  </a:cubicBezTo>
                  <a:cubicBezTo>
                    <a:pt x="197" y="173"/>
                    <a:pt x="197" y="173"/>
                    <a:pt x="197" y="173"/>
                  </a:cubicBezTo>
                  <a:cubicBezTo>
                    <a:pt x="201" y="175"/>
                    <a:pt x="156" y="152"/>
                    <a:pt x="175" y="162"/>
                  </a:cubicBezTo>
                  <a:cubicBezTo>
                    <a:pt x="175" y="162"/>
                    <a:pt x="175" y="162"/>
                    <a:pt x="175" y="162"/>
                  </a:cubicBezTo>
                  <a:cubicBezTo>
                    <a:pt x="175" y="162"/>
                    <a:pt x="175" y="162"/>
                    <a:pt x="175" y="162"/>
                  </a:cubicBezTo>
                  <a:cubicBezTo>
                    <a:pt x="175" y="162"/>
                    <a:pt x="175" y="162"/>
                    <a:pt x="175" y="162"/>
                  </a:cubicBezTo>
                  <a:cubicBezTo>
                    <a:pt x="175" y="165"/>
                    <a:pt x="175" y="165"/>
                    <a:pt x="175" y="165"/>
                  </a:cubicBezTo>
                  <a:cubicBezTo>
                    <a:pt x="171" y="175"/>
                    <a:pt x="171" y="175"/>
                    <a:pt x="171" y="175"/>
                  </a:cubicBezTo>
                  <a:cubicBezTo>
                    <a:pt x="172" y="178"/>
                    <a:pt x="171" y="182"/>
                    <a:pt x="170" y="186"/>
                  </a:cubicBezTo>
                  <a:cubicBezTo>
                    <a:pt x="168" y="186"/>
                    <a:pt x="168" y="186"/>
                    <a:pt x="168" y="186"/>
                  </a:cubicBezTo>
                  <a:cubicBezTo>
                    <a:pt x="167" y="189"/>
                    <a:pt x="167" y="189"/>
                    <a:pt x="167" y="189"/>
                  </a:cubicBezTo>
                  <a:cubicBezTo>
                    <a:pt x="166" y="191"/>
                    <a:pt x="168" y="187"/>
                    <a:pt x="167" y="189"/>
                  </a:cubicBezTo>
                  <a:cubicBezTo>
                    <a:pt x="167" y="191"/>
                    <a:pt x="167" y="191"/>
                    <a:pt x="167" y="191"/>
                  </a:cubicBezTo>
                  <a:cubicBezTo>
                    <a:pt x="166" y="191"/>
                    <a:pt x="164" y="200"/>
                    <a:pt x="165" y="193"/>
                  </a:cubicBezTo>
                  <a:cubicBezTo>
                    <a:pt x="161" y="207"/>
                    <a:pt x="161" y="207"/>
                    <a:pt x="161" y="207"/>
                  </a:cubicBezTo>
                  <a:cubicBezTo>
                    <a:pt x="160" y="210"/>
                    <a:pt x="162" y="209"/>
                    <a:pt x="160" y="213"/>
                  </a:cubicBezTo>
                  <a:cubicBezTo>
                    <a:pt x="160" y="213"/>
                    <a:pt x="160" y="211"/>
                    <a:pt x="160" y="211"/>
                  </a:cubicBezTo>
                  <a:cubicBezTo>
                    <a:pt x="156" y="221"/>
                    <a:pt x="161" y="224"/>
                    <a:pt x="158" y="234"/>
                  </a:cubicBezTo>
                  <a:cubicBezTo>
                    <a:pt x="158" y="233"/>
                    <a:pt x="158" y="233"/>
                    <a:pt x="158" y="233"/>
                  </a:cubicBezTo>
                  <a:cubicBezTo>
                    <a:pt x="159" y="235"/>
                    <a:pt x="158" y="238"/>
                    <a:pt x="158" y="238"/>
                  </a:cubicBezTo>
                  <a:cubicBezTo>
                    <a:pt x="160" y="237"/>
                    <a:pt x="158" y="237"/>
                    <a:pt x="159" y="234"/>
                  </a:cubicBezTo>
                  <a:cubicBezTo>
                    <a:pt x="160" y="234"/>
                    <a:pt x="159" y="237"/>
                    <a:pt x="160" y="237"/>
                  </a:cubicBezTo>
                  <a:cubicBezTo>
                    <a:pt x="160" y="240"/>
                    <a:pt x="160" y="241"/>
                    <a:pt x="160" y="243"/>
                  </a:cubicBezTo>
                  <a:cubicBezTo>
                    <a:pt x="158" y="247"/>
                    <a:pt x="160" y="252"/>
                    <a:pt x="159" y="254"/>
                  </a:cubicBezTo>
                  <a:cubicBezTo>
                    <a:pt x="160" y="256"/>
                    <a:pt x="161" y="258"/>
                    <a:pt x="162" y="262"/>
                  </a:cubicBezTo>
                  <a:cubicBezTo>
                    <a:pt x="161" y="264"/>
                    <a:pt x="161" y="261"/>
                    <a:pt x="161" y="265"/>
                  </a:cubicBezTo>
                  <a:cubicBezTo>
                    <a:pt x="162" y="265"/>
                    <a:pt x="162" y="265"/>
                    <a:pt x="162" y="265"/>
                  </a:cubicBezTo>
                  <a:cubicBezTo>
                    <a:pt x="162" y="268"/>
                    <a:pt x="162" y="268"/>
                    <a:pt x="161" y="268"/>
                  </a:cubicBezTo>
                  <a:cubicBezTo>
                    <a:pt x="162" y="271"/>
                    <a:pt x="163" y="270"/>
                    <a:pt x="163" y="274"/>
                  </a:cubicBezTo>
                  <a:cubicBezTo>
                    <a:pt x="162" y="272"/>
                    <a:pt x="162" y="272"/>
                    <a:pt x="162" y="272"/>
                  </a:cubicBezTo>
                  <a:cubicBezTo>
                    <a:pt x="162" y="276"/>
                    <a:pt x="162" y="276"/>
                    <a:pt x="162" y="276"/>
                  </a:cubicBezTo>
                  <a:cubicBezTo>
                    <a:pt x="169" y="278"/>
                    <a:pt x="147" y="274"/>
                    <a:pt x="178" y="281"/>
                  </a:cubicBezTo>
                  <a:cubicBezTo>
                    <a:pt x="180" y="279"/>
                    <a:pt x="180" y="279"/>
                    <a:pt x="180" y="279"/>
                  </a:cubicBezTo>
                  <a:cubicBezTo>
                    <a:pt x="180" y="279"/>
                    <a:pt x="179" y="280"/>
                    <a:pt x="178" y="281"/>
                  </a:cubicBezTo>
                  <a:cubicBezTo>
                    <a:pt x="181" y="280"/>
                    <a:pt x="180" y="278"/>
                    <a:pt x="181" y="277"/>
                  </a:cubicBezTo>
                  <a:cubicBezTo>
                    <a:pt x="181" y="277"/>
                    <a:pt x="179" y="279"/>
                    <a:pt x="179" y="278"/>
                  </a:cubicBezTo>
                  <a:cubicBezTo>
                    <a:pt x="180" y="276"/>
                    <a:pt x="181" y="274"/>
                    <a:pt x="182" y="273"/>
                  </a:cubicBezTo>
                  <a:cubicBezTo>
                    <a:pt x="182" y="275"/>
                    <a:pt x="182" y="275"/>
                    <a:pt x="182" y="275"/>
                  </a:cubicBezTo>
                  <a:cubicBezTo>
                    <a:pt x="184" y="272"/>
                    <a:pt x="182" y="273"/>
                    <a:pt x="185" y="270"/>
                  </a:cubicBezTo>
                  <a:cubicBezTo>
                    <a:pt x="185" y="270"/>
                    <a:pt x="185" y="270"/>
                    <a:pt x="185" y="270"/>
                  </a:cubicBezTo>
                  <a:cubicBezTo>
                    <a:pt x="186" y="267"/>
                    <a:pt x="190" y="265"/>
                    <a:pt x="192" y="261"/>
                  </a:cubicBezTo>
                  <a:cubicBezTo>
                    <a:pt x="192" y="262"/>
                    <a:pt x="192" y="262"/>
                    <a:pt x="192" y="262"/>
                  </a:cubicBezTo>
                  <a:cubicBezTo>
                    <a:pt x="193" y="258"/>
                    <a:pt x="193" y="258"/>
                    <a:pt x="193" y="258"/>
                  </a:cubicBezTo>
                  <a:cubicBezTo>
                    <a:pt x="191" y="260"/>
                    <a:pt x="192" y="260"/>
                    <a:pt x="191" y="259"/>
                  </a:cubicBezTo>
                  <a:cubicBezTo>
                    <a:pt x="194" y="257"/>
                    <a:pt x="193" y="254"/>
                    <a:pt x="196" y="250"/>
                  </a:cubicBezTo>
                  <a:cubicBezTo>
                    <a:pt x="197" y="251"/>
                    <a:pt x="196" y="252"/>
                    <a:pt x="195" y="253"/>
                  </a:cubicBezTo>
                  <a:cubicBezTo>
                    <a:pt x="195" y="255"/>
                    <a:pt x="196" y="256"/>
                    <a:pt x="195" y="259"/>
                  </a:cubicBezTo>
                  <a:cubicBezTo>
                    <a:pt x="195" y="257"/>
                    <a:pt x="197" y="255"/>
                    <a:pt x="197" y="256"/>
                  </a:cubicBezTo>
                  <a:cubicBezTo>
                    <a:pt x="196" y="255"/>
                    <a:pt x="196" y="255"/>
                    <a:pt x="196" y="255"/>
                  </a:cubicBezTo>
                  <a:cubicBezTo>
                    <a:pt x="198" y="252"/>
                    <a:pt x="198" y="252"/>
                    <a:pt x="198" y="252"/>
                  </a:cubicBezTo>
                  <a:cubicBezTo>
                    <a:pt x="198" y="251"/>
                    <a:pt x="196" y="254"/>
                    <a:pt x="197" y="251"/>
                  </a:cubicBezTo>
                  <a:cubicBezTo>
                    <a:pt x="198" y="248"/>
                    <a:pt x="199" y="250"/>
                    <a:pt x="199" y="250"/>
                  </a:cubicBezTo>
                  <a:cubicBezTo>
                    <a:pt x="201" y="246"/>
                    <a:pt x="199" y="247"/>
                    <a:pt x="201" y="244"/>
                  </a:cubicBezTo>
                  <a:cubicBezTo>
                    <a:pt x="200" y="245"/>
                    <a:pt x="200" y="245"/>
                    <a:pt x="200" y="245"/>
                  </a:cubicBezTo>
                  <a:cubicBezTo>
                    <a:pt x="202" y="243"/>
                    <a:pt x="204" y="239"/>
                    <a:pt x="206" y="239"/>
                  </a:cubicBezTo>
                  <a:cubicBezTo>
                    <a:pt x="206" y="239"/>
                    <a:pt x="206" y="240"/>
                    <a:pt x="206" y="241"/>
                  </a:cubicBezTo>
                  <a:cubicBezTo>
                    <a:pt x="205" y="240"/>
                    <a:pt x="205" y="240"/>
                    <a:pt x="205" y="240"/>
                  </a:cubicBezTo>
                  <a:cubicBezTo>
                    <a:pt x="205" y="244"/>
                    <a:pt x="207" y="238"/>
                    <a:pt x="207" y="239"/>
                  </a:cubicBezTo>
                  <a:cubicBezTo>
                    <a:pt x="206" y="239"/>
                    <a:pt x="209" y="236"/>
                    <a:pt x="210" y="234"/>
                  </a:cubicBezTo>
                  <a:cubicBezTo>
                    <a:pt x="209" y="234"/>
                    <a:pt x="209" y="234"/>
                    <a:pt x="209" y="234"/>
                  </a:cubicBezTo>
                  <a:cubicBezTo>
                    <a:pt x="210" y="227"/>
                    <a:pt x="210" y="235"/>
                    <a:pt x="213" y="229"/>
                  </a:cubicBezTo>
                  <a:cubicBezTo>
                    <a:pt x="214" y="225"/>
                    <a:pt x="212" y="231"/>
                    <a:pt x="213" y="228"/>
                  </a:cubicBezTo>
                  <a:cubicBezTo>
                    <a:pt x="214" y="226"/>
                    <a:pt x="215" y="225"/>
                    <a:pt x="216" y="221"/>
                  </a:cubicBezTo>
                  <a:cubicBezTo>
                    <a:pt x="217" y="220"/>
                    <a:pt x="219" y="219"/>
                    <a:pt x="220" y="219"/>
                  </a:cubicBezTo>
                  <a:cubicBezTo>
                    <a:pt x="222" y="214"/>
                    <a:pt x="222" y="214"/>
                    <a:pt x="222" y="214"/>
                  </a:cubicBezTo>
                  <a:cubicBezTo>
                    <a:pt x="222" y="213"/>
                    <a:pt x="222" y="213"/>
                    <a:pt x="222" y="213"/>
                  </a:cubicBezTo>
                  <a:cubicBezTo>
                    <a:pt x="184" y="201"/>
                    <a:pt x="212" y="211"/>
                    <a:pt x="203" y="208"/>
                  </a:cubicBezTo>
                  <a:cubicBezTo>
                    <a:pt x="203" y="210"/>
                    <a:pt x="203" y="210"/>
                    <a:pt x="203" y="210"/>
                  </a:cubicBezTo>
                  <a:cubicBezTo>
                    <a:pt x="204" y="208"/>
                    <a:pt x="204" y="208"/>
                    <a:pt x="204" y="208"/>
                  </a:cubicBezTo>
                  <a:cubicBezTo>
                    <a:pt x="240" y="219"/>
                    <a:pt x="213" y="212"/>
                    <a:pt x="221" y="215"/>
                  </a:cubicBezTo>
                  <a:cubicBezTo>
                    <a:pt x="221" y="216"/>
                    <a:pt x="221" y="217"/>
                    <a:pt x="219" y="219"/>
                  </a:cubicBezTo>
                  <a:cubicBezTo>
                    <a:pt x="219" y="217"/>
                    <a:pt x="219" y="217"/>
                    <a:pt x="219" y="217"/>
                  </a:cubicBezTo>
                  <a:cubicBezTo>
                    <a:pt x="212" y="214"/>
                    <a:pt x="236" y="218"/>
                    <a:pt x="205" y="208"/>
                  </a:cubicBezTo>
                  <a:cubicBezTo>
                    <a:pt x="204" y="212"/>
                    <a:pt x="204" y="212"/>
                    <a:pt x="204" y="212"/>
                  </a:cubicBezTo>
                  <a:cubicBezTo>
                    <a:pt x="205" y="212"/>
                    <a:pt x="205" y="212"/>
                    <a:pt x="205" y="212"/>
                  </a:cubicBezTo>
                  <a:cubicBezTo>
                    <a:pt x="204" y="217"/>
                    <a:pt x="205" y="218"/>
                    <a:pt x="204" y="223"/>
                  </a:cubicBezTo>
                  <a:cubicBezTo>
                    <a:pt x="203" y="223"/>
                    <a:pt x="204" y="220"/>
                    <a:pt x="204" y="219"/>
                  </a:cubicBezTo>
                  <a:cubicBezTo>
                    <a:pt x="203" y="221"/>
                    <a:pt x="203" y="222"/>
                    <a:pt x="202" y="226"/>
                  </a:cubicBezTo>
                  <a:cubicBezTo>
                    <a:pt x="201" y="226"/>
                    <a:pt x="203" y="223"/>
                    <a:pt x="202" y="222"/>
                  </a:cubicBezTo>
                  <a:cubicBezTo>
                    <a:pt x="201" y="227"/>
                    <a:pt x="201" y="227"/>
                    <a:pt x="201" y="227"/>
                  </a:cubicBezTo>
                  <a:cubicBezTo>
                    <a:pt x="201" y="227"/>
                    <a:pt x="201" y="227"/>
                    <a:pt x="201" y="227"/>
                  </a:cubicBezTo>
                  <a:cubicBezTo>
                    <a:pt x="202" y="228"/>
                    <a:pt x="200" y="231"/>
                    <a:pt x="200" y="234"/>
                  </a:cubicBezTo>
                  <a:cubicBezTo>
                    <a:pt x="199" y="241"/>
                    <a:pt x="201" y="243"/>
                    <a:pt x="201" y="247"/>
                  </a:cubicBezTo>
                  <a:cubicBezTo>
                    <a:pt x="200" y="248"/>
                    <a:pt x="200" y="248"/>
                    <a:pt x="200" y="248"/>
                  </a:cubicBezTo>
                  <a:cubicBezTo>
                    <a:pt x="201" y="246"/>
                    <a:pt x="200" y="246"/>
                    <a:pt x="200" y="246"/>
                  </a:cubicBezTo>
                  <a:cubicBezTo>
                    <a:pt x="200" y="248"/>
                    <a:pt x="198" y="251"/>
                    <a:pt x="197" y="249"/>
                  </a:cubicBezTo>
                  <a:cubicBezTo>
                    <a:pt x="197" y="253"/>
                    <a:pt x="198" y="248"/>
                    <a:pt x="198" y="250"/>
                  </a:cubicBezTo>
                  <a:cubicBezTo>
                    <a:pt x="197" y="256"/>
                    <a:pt x="197" y="256"/>
                    <a:pt x="197" y="256"/>
                  </a:cubicBezTo>
                  <a:cubicBezTo>
                    <a:pt x="198" y="255"/>
                    <a:pt x="199" y="253"/>
                    <a:pt x="199" y="256"/>
                  </a:cubicBezTo>
                  <a:cubicBezTo>
                    <a:pt x="198" y="259"/>
                    <a:pt x="198" y="260"/>
                    <a:pt x="198" y="263"/>
                  </a:cubicBezTo>
                  <a:cubicBezTo>
                    <a:pt x="198" y="262"/>
                    <a:pt x="197" y="264"/>
                    <a:pt x="197" y="262"/>
                  </a:cubicBezTo>
                  <a:cubicBezTo>
                    <a:pt x="197" y="263"/>
                    <a:pt x="197" y="265"/>
                    <a:pt x="197" y="266"/>
                  </a:cubicBezTo>
                  <a:cubicBezTo>
                    <a:pt x="198" y="263"/>
                    <a:pt x="197" y="272"/>
                    <a:pt x="199" y="270"/>
                  </a:cubicBezTo>
                  <a:cubicBezTo>
                    <a:pt x="198" y="273"/>
                    <a:pt x="198" y="273"/>
                    <a:pt x="198" y="273"/>
                  </a:cubicBezTo>
                  <a:cubicBezTo>
                    <a:pt x="198" y="271"/>
                    <a:pt x="198" y="271"/>
                    <a:pt x="198" y="271"/>
                  </a:cubicBezTo>
                  <a:cubicBezTo>
                    <a:pt x="196" y="272"/>
                    <a:pt x="198" y="274"/>
                    <a:pt x="198" y="275"/>
                  </a:cubicBezTo>
                  <a:cubicBezTo>
                    <a:pt x="197" y="276"/>
                    <a:pt x="197" y="279"/>
                    <a:pt x="197" y="280"/>
                  </a:cubicBezTo>
                  <a:cubicBezTo>
                    <a:pt x="197" y="281"/>
                    <a:pt x="197" y="283"/>
                    <a:pt x="196" y="284"/>
                  </a:cubicBezTo>
                  <a:cubicBezTo>
                    <a:pt x="197" y="286"/>
                    <a:pt x="197" y="284"/>
                    <a:pt x="197" y="285"/>
                  </a:cubicBezTo>
                  <a:cubicBezTo>
                    <a:pt x="198" y="290"/>
                    <a:pt x="198" y="290"/>
                    <a:pt x="198" y="290"/>
                  </a:cubicBezTo>
                  <a:cubicBezTo>
                    <a:pt x="197" y="290"/>
                    <a:pt x="196" y="291"/>
                    <a:pt x="195" y="290"/>
                  </a:cubicBezTo>
                  <a:cubicBezTo>
                    <a:pt x="196" y="292"/>
                    <a:pt x="197" y="291"/>
                    <a:pt x="198" y="294"/>
                  </a:cubicBezTo>
                  <a:cubicBezTo>
                    <a:pt x="196" y="292"/>
                    <a:pt x="197" y="298"/>
                    <a:pt x="196" y="296"/>
                  </a:cubicBezTo>
                  <a:cubicBezTo>
                    <a:pt x="195" y="298"/>
                    <a:pt x="196" y="303"/>
                    <a:pt x="196" y="306"/>
                  </a:cubicBezTo>
                  <a:cubicBezTo>
                    <a:pt x="197" y="308"/>
                    <a:pt x="196" y="303"/>
                    <a:pt x="197" y="303"/>
                  </a:cubicBezTo>
                  <a:cubicBezTo>
                    <a:pt x="203" y="308"/>
                    <a:pt x="188" y="307"/>
                    <a:pt x="211" y="312"/>
                  </a:cubicBezTo>
                  <a:cubicBezTo>
                    <a:pt x="211" y="310"/>
                    <a:pt x="212" y="309"/>
                    <a:pt x="214" y="306"/>
                  </a:cubicBezTo>
                  <a:cubicBezTo>
                    <a:pt x="213" y="308"/>
                    <a:pt x="213" y="308"/>
                    <a:pt x="213" y="308"/>
                  </a:cubicBezTo>
                  <a:cubicBezTo>
                    <a:pt x="215" y="304"/>
                    <a:pt x="214" y="305"/>
                    <a:pt x="215" y="302"/>
                  </a:cubicBezTo>
                  <a:cubicBezTo>
                    <a:pt x="215" y="304"/>
                    <a:pt x="220" y="301"/>
                    <a:pt x="223" y="296"/>
                  </a:cubicBezTo>
                  <a:cubicBezTo>
                    <a:pt x="223" y="295"/>
                    <a:pt x="221" y="298"/>
                    <a:pt x="220" y="297"/>
                  </a:cubicBezTo>
                  <a:cubicBezTo>
                    <a:pt x="223" y="293"/>
                    <a:pt x="223" y="293"/>
                    <a:pt x="223" y="293"/>
                  </a:cubicBezTo>
                  <a:cubicBezTo>
                    <a:pt x="223" y="294"/>
                    <a:pt x="223" y="294"/>
                    <a:pt x="223" y="294"/>
                  </a:cubicBezTo>
                  <a:cubicBezTo>
                    <a:pt x="225" y="291"/>
                    <a:pt x="228" y="290"/>
                    <a:pt x="227" y="288"/>
                  </a:cubicBezTo>
                  <a:cubicBezTo>
                    <a:pt x="230" y="286"/>
                    <a:pt x="230" y="286"/>
                    <a:pt x="230" y="286"/>
                  </a:cubicBezTo>
                  <a:cubicBezTo>
                    <a:pt x="229" y="287"/>
                    <a:pt x="229" y="287"/>
                    <a:pt x="229" y="287"/>
                  </a:cubicBezTo>
                  <a:cubicBezTo>
                    <a:pt x="229" y="286"/>
                    <a:pt x="231" y="283"/>
                    <a:pt x="231" y="282"/>
                  </a:cubicBezTo>
                  <a:cubicBezTo>
                    <a:pt x="233" y="279"/>
                    <a:pt x="234" y="278"/>
                    <a:pt x="236" y="276"/>
                  </a:cubicBezTo>
                  <a:cubicBezTo>
                    <a:pt x="235" y="277"/>
                    <a:pt x="233" y="277"/>
                    <a:pt x="235" y="275"/>
                  </a:cubicBezTo>
                  <a:cubicBezTo>
                    <a:pt x="232" y="275"/>
                    <a:pt x="249" y="273"/>
                    <a:pt x="230" y="268"/>
                  </a:cubicBezTo>
                  <a:cubicBezTo>
                    <a:pt x="230" y="269"/>
                    <a:pt x="229" y="271"/>
                    <a:pt x="230" y="271"/>
                  </a:cubicBezTo>
                  <a:cubicBezTo>
                    <a:pt x="229" y="271"/>
                    <a:pt x="229" y="271"/>
                    <a:pt x="229" y="271"/>
                  </a:cubicBezTo>
                  <a:cubicBezTo>
                    <a:pt x="230" y="271"/>
                    <a:pt x="230" y="276"/>
                    <a:pt x="231" y="279"/>
                  </a:cubicBezTo>
                  <a:cubicBezTo>
                    <a:pt x="229" y="278"/>
                    <a:pt x="231" y="283"/>
                    <a:pt x="229" y="284"/>
                  </a:cubicBezTo>
                  <a:cubicBezTo>
                    <a:pt x="230" y="285"/>
                    <a:pt x="229" y="290"/>
                    <a:pt x="231" y="291"/>
                  </a:cubicBezTo>
                  <a:cubicBezTo>
                    <a:pt x="230" y="294"/>
                    <a:pt x="229" y="293"/>
                    <a:pt x="229" y="294"/>
                  </a:cubicBezTo>
                  <a:cubicBezTo>
                    <a:pt x="229" y="295"/>
                    <a:pt x="229" y="295"/>
                    <a:pt x="229" y="295"/>
                  </a:cubicBezTo>
                  <a:cubicBezTo>
                    <a:pt x="228" y="297"/>
                    <a:pt x="228" y="302"/>
                    <a:pt x="227" y="305"/>
                  </a:cubicBezTo>
                  <a:cubicBezTo>
                    <a:pt x="228" y="308"/>
                    <a:pt x="228" y="308"/>
                    <a:pt x="228" y="308"/>
                  </a:cubicBezTo>
                  <a:cubicBezTo>
                    <a:pt x="228" y="309"/>
                    <a:pt x="228" y="309"/>
                    <a:pt x="228" y="309"/>
                  </a:cubicBezTo>
                  <a:cubicBezTo>
                    <a:pt x="228" y="309"/>
                    <a:pt x="228" y="311"/>
                    <a:pt x="229" y="310"/>
                  </a:cubicBezTo>
                  <a:cubicBezTo>
                    <a:pt x="229" y="311"/>
                    <a:pt x="229" y="311"/>
                    <a:pt x="229" y="311"/>
                  </a:cubicBezTo>
                  <a:cubicBezTo>
                    <a:pt x="230" y="312"/>
                    <a:pt x="229" y="314"/>
                    <a:pt x="229" y="317"/>
                  </a:cubicBezTo>
                  <a:cubicBezTo>
                    <a:pt x="229" y="317"/>
                    <a:pt x="229" y="317"/>
                    <a:pt x="229" y="316"/>
                  </a:cubicBezTo>
                  <a:cubicBezTo>
                    <a:pt x="228" y="318"/>
                    <a:pt x="228" y="317"/>
                    <a:pt x="227" y="318"/>
                  </a:cubicBezTo>
                  <a:cubicBezTo>
                    <a:pt x="228" y="317"/>
                    <a:pt x="229" y="324"/>
                    <a:pt x="230" y="320"/>
                  </a:cubicBezTo>
                  <a:cubicBezTo>
                    <a:pt x="231" y="319"/>
                    <a:pt x="231" y="322"/>
                    <a:pt x="231" y="323"/>
                  </a:cubicBezTo>
                  <a:cubicBezTo>
                    <a:pt x="230" y="324"/>
                    <a:pt x="230" y="324"/>
                    <a:pt x="230" y="324"/>
                  </a:cubicBezTo>
                  <a:cubicBezTo>
                    <a:pt x="231" y="326"/>
                    <a:pt x="231" y="326"/>
                    <a:pt x="231" y="326"/>
                  </a:cubicBezTo>
                  <a:cubicBezTo>
                    <a:pt x="231" y="328"/>
                    <a:pt x="230" y="329"/>
                    <a:pt x="230" y="331"/>
                  </a:cubicBezTo>
                  <a:cubicBezTo>
                    <a:pt x="230" y="329"/>
                    <a:pt x="228" y="327"/>
                    <a:pt x="227" y="332"/>
                  </a:cubicBezTo>
                  <a:cubicBezTo>
                    <a:pt x="227" y="329"/>
                    <a:pt x="227" y="328"/>
                    <a:pt x="226" y="327"/>
                  </a:cubicBezTo>
                  <a:cubicBezTo>
                    <a:pt x="226" y="328"/>
                    <a:pt x="226" y="328"/>
                    <a:pt x="226" y="326"/>
                  </a:cubicBezTo>
                  <a:cubicBezTo>
                    <a:pt x="226" y="330"/>
                    <a:pt x="227" y="328"/>
                    <a:pt x="227" y="332"/>
                  </a:cubicBezTo>
                  <a:cubicBezTo>
                    <a:pt x="232" y="333"/>
                    <a:pt x="209" y="328"/>
                    <a:pt x="240" y="341"/>
                  </a:cubicBezTo>
                  <a:cubicBezTo>
                    <a:pt x="233" y="338"/>
                    <a:pt x="253" y="347"/>
                    <a:pt x="225" y="335"/>
                  </a:cubicBezTo>
                  <a:cubicBezTo>
                    <a:pt x="225" y="334"/>
                    <a:pt x="225" y="334"/>
                    <a:pt x="225" y="334"/>
                  </a:cubicBezTo>
                  <a:cubicBezTo>
                    <a:pt x="226" y="334"/>
                    <a:pt x="226" y="334"/>
                    <a:pt x="226" y="334"/>
                  </a:cubicBezTo>
                  <a:cubicBezTo>
                    <a:pt x="226" y="333"/>
                    <a:pt x="226" y="333"/>
                    <a:pt x="226" y="333"/>
                  </a:cubicBezTo>
                  <a:cubicBezTo>
                    <a:pt x="231" y="335"/>
                    <a:pt x="216" y="330"/>
                    <a:pt x="238" y="339"/>
                  </a:cubicBezTo>
                  <a:cubicBezTo>
                    <a:pt x="238" y="338"/>
                    <a:pt x="239" y="337"/>
                    <a:pt x="239" y="337"/>
                  </a:cubicBezTo>
                  <a:cubicBezTo>
                    <a:pt x="235" y="339"/>
                    <a:pt x="243" y="332"/>
                    <a:pt x="241" y="333"/>
                  </a:cubicBezTo>
                  <a:cubicBezTo>
                    <a:pt x="241" y="332"/>
                    <a:pt x="242" y="330"/>
                    <a:pt x="243" y="330"/>
                  </a:cubicBezTo>
                  <a:cubicBezTo>
                    <a:pt x="241" y="333"/>
                    <a:pt x="246" y="329"/>
                    <a:pt x="246" y="330"/>
                  </a:cubicBezTo>
                  <a:cubicBezTo>
                    <a:pt x="247" y="329"/>
                    <a:pt x="244" y="332"/>
                    <a:pt x="244" y="330"/>
                  </a:cubicBezTo>
                  <a:cubicBezTo>
                    <a:pt x="246" y="329"/>
                    <a:pt x="247" y="328"/>
                    <a:pt x="248" y="328"/>
                  </a:cubicBezTo>
                  <a:cubicBezTo>
                    <a:pt x="248" y="328"/>
                    <a:pt x="248" y="328"/>
                    <a:pt x="248" y="328"/>
                  </a:cubicBezTo>
                  <a:cubicBezTo>
                    <a:pt x="250" y="326"/>
                    <a:pt x="250" y="326"/>
                    <a:pt x="250" y="326"/>
                  </a:cubicBezTo>
                  <a:cubicBezTo>
                    <a:pt x="250" y="326"/>
                    <a:pt x="248" y="328"/>
                    <a:pt x="249" y="326"/>
                  </a:cubicBezTo>
                  <a:cubicBezTo>
                    <a:pt x="250" y="325"/>
                    <a:pt x="252" y="323"/>
                    <a:pt x="252" y="323"/>
                  </a:cubicBezTo>
                  <a:cubicBezTo>
                    <a:pt x="252" y="325"/>
                    <a:pt x="253" y="325"/>
                    <a:pt x="252" y="327"/>
                  </a:cubicBezTo>
                  <a:cubicBezTo>
                    <a:pt x="253" y="325"/>
                    <a:pt x="257" y="320"/>
                    <a:pt x="254" y="321"/>
                  </a:cubicBezTo>
                  <a:cubicBezTo>
                    <a:pt x="256" y="320"/>
                    <a:pt x="256" y="320"/>
                    <a:pt x="256" y="320"/>
                  </a:cubicBezTo>
                  <a:cubicBezTo>
                    <a:pt x="255" y="321"/>
                    <a:pt x="251" y="323"/>
                    <a:pt x="254" y="319"/>
                  </a:cubicBezTo>
                  <a:cubicBezTo>
                    <a:pt x="254" y="320"/>
                    <a:pt x="254" y="320"/>
                    <a:pt x="254" y="320"/>
                  </a:cubicBezTo>
                  <a:cubicBezTo>
                    <a:pt x="256" y="316"/>
                    <a:pt x="256" y="316"/>
                    <a:pt x="256" y="316"/>
                  </a:cubicBezTo>
                  <a:cubicBezTo>
                    <a:pt x="257" y="315"/>
                    <a:pt x="257" y="315"/>
                    <a:pt x="257" y="315"/>
                  </a:cubicBezTo>
                  <a:cubicBezTo>
                    <a:pt x="258" y="313"/>
                    <a:pt x="258" y="313"/>
                    <a:pt x="258" y="313"/>
                  </a:cubicBezTo>
                  <a:cubicBezTo>
                    <a:pt x="259" y="313"/>
                    <a:pt x="259" y="313"/>
                    <a:pt x="259" y="313"/>
                  </a:cubicBezTo>
                  <a:cubicBezTo>
                    <a:pt x="242" y="311"/>
                    <a:pt x="255" y="314"/>
                    <a:pt x="252" y="313"/>
                  </a:cubicBezTo>
                  <a:cubicBezTo>
                    <a:pt x="252" y="315"/>
                    <a:pt x="252" y="316"/>
                    <a:pt x="251" y="315"/>
                  </a:cubicBezTo>
                  <a:cubicBezTo>
                    <a:pt x="251" y="318"/>
                    <a:pt x="252" y="323"/>
                    <a:pt x="252" y="325"/>
                  </a:cubicBezTo>
                  <a:cubicBezTo>
                    <a:pt x="253" y="328"/>
                    <a:pt x="252" y="324"/>
                    <a:pt x="253" y="326"/>
                  </a:cubicBezTo>
                  <a:cubicBezTo>
                    <a:pt x="252" y="329"/>
                    <a:pt x="255" y="338"/>
                    <a:pt x="257" y="343"/>
                  </a:cubicBezTo>
                  <a:cubicBezTo>
                    <a:pt x="258" y="341"/>
                    <a:pt x="257" y="345"/>
                    <a:pt x="259" y="345"/>
                  </a:cubicBezTo>
                  <a:cubicBezTo>
                    <a:pt x="258" y="344"/>
                    <a:pt x="260" y="351"/>
                    <a:pt x="258" y="346"/>
                  </a:cubicBezTo>
                  <a:cubicBezTo>
                    <a:pt x="259" y="349"/>
                    <a:pt x="259" y="349"/>
                    <a:pt x="259" y="349"/>
                  </a:cubicBezTo>
                  <a:cubicBezTo>
                    <a:pt x="258" y="352"/>
                    <a:pt x="257" y="344"/>
                    <a:pt x="256" y="348"/>
                  </a:cubicBezTo>
                  <a:cubicBezTo>
                    <a:pt x="257" y="351"/>
                    <a:pt x="260" y="353"/>
                    <a:pt x="260" y="357"/>
                  </a:cubicBezTo>
                  <a:cubicBezTo>
                    <a:pt x="259" y="356"/>
                    <a:pt x="262" y="360"/>
                    <a:pt x="260" y="360"/>
                  </a:cubicBezTo>
                  <a:cubicBezTo>
                    <a:pt x="259" y="357"/>
                    <a:pt x="259" y="357"/>
                    <a:pt x="259" y="357"/>
                  </a:cubicBezTo>
                  <a:cubicBezTo>
                    <a:pt x="259" y="357"/>
                    <a:pt x="259" y="357"/>
                    <a:pt x="259" y="357"/>
                  </a:cubicBezTo>
                  <a:cubicBezTo>
                    <a:pt x="261" y="365"/>
                    <a:pt x="261" y="359"/>
                    <a:pt x="263" y="363"/>
                  </a:cubicBezTo>
                  <a:cubicBezTo>
                    <a:pt x="265" y="367"/>
                    <a:pt x="264" y="367"/>
                    <a:pt x="263" y="367"/>
                  </a:cubicBezTo>
                  <a:cubicBezTo>
                    <a:pt x="263" y="368"/>
                    <a:pt x="264" y="370"/>
                    <a:pt x="265" y="371"/>
                  </a:cubicBezTo>
                  <a:cubicBezTo>
                    <a:pt x="263" y="369"/>
                    <a:pt x="264" y="366"/>
                    <a:pt x="265" y="367"/>
                  </a:cubicBezTo>
                  <a:cubicBezTo>
                    <a:pt x="265" y="369"/>
                    <a:pt x="268" y="374"/>
                    <a:pt x="269" y="375"/>
                  </a:cubicBezTo>
                  <a:cubicBezTo>
                    <a:pt x="267" y="367"/>
                    <a:pt x="267" y="370"/>
                    <a:pt x="266" y="363"/>
                  </a:cubicBezTo>
                  <a:cubicBezTo>
                    <a:pt x="265" y="363"/>
                    <a:pt x="264" y="363"/>
                    <a:pt x="263" y="360"/>
                  </a:cubicBezTo>
                  <a:cubicBezTo>
                    <a:pt x="264" y="362"/>
                    <a:pt x="264" y="359"/>
                    <a:pt x="264" y="358"/>
                  </a:cubicBezTo>
                  <a:cubicBezTo>
                    <a:pt x="263" y="359"/>
                    <a:pt x="263" y="356"/>
                    <a:pt x="262" y="355"/>
                  </a:cubicBezTo>
                  <a:cubicBezTo>
                    <a:pt x="262" y="354"/>
                    <a:pt x="264" y="357"/>
                    <a:pt x="263" y="353"/>
                  </a:cubicBezTo>
                  <a:cubicBezTo>
                    <a:pt x="262" y="353"/>
                    <a:pt x="262" y="353"/>
                    <a:pt x="262" y="353"/>
                  </a:cubicBezTo>
                  <a:cubicBezTo>
                    <a:pt x="261" y="351"/>
                    <a:pt x="263" y="353"/>
                    <a:pt x="262" y="350"/>
                  </a:cubicBezTo>
                  <a:cubicBezTo>
                    <a:pt x="263" y="351"/>
                    <a:pt x="263" y="349"/>
                    <a:pt x="264" y="353"/>
                  </a:cubicBezTo>
                  <a:cubicBezTo>
                    <a:pt x="264" y="348"/>
                    <a:pt x="261" y="346"/>
                    <a:pt x="260" y="342"/>
                  </a:cubicBezTo>
                  <a:cubicBezTo>
                    <a:pt x="260" y="343"/>
                    <a:pt x="260" y="343"/>
                    <a:pt x="260" y="343"/>
                  </a:cubicBezTo>
                  <a:cubicBezTo>
                    <a:pt x="259" y="340"/>
                    <a:pt x="259" y="340"/>
                    <a:pt x="259" y="340"/>
                  </a:cubicBezTo>
                  <a:cubicBezTo>
                    <a:pt x="259" y="337"/>
                    <a:pt x="260" y="341"/>
                    <a:pt x="261" y="341"/>
                  </a:cubicBezTo>
                  <a:cubicBezTo>
                    <a:pt x="260" y="337"/>
                    <a:pt x="260" y="337"/>
                    <a:pt x="260" y="337"/>
                  </a:cubicBezTo>
                  <a:cubicBezTo>
                    <a:pt x="260" y="336"/>
                    <a:pt x="260" y="336"/>
                    <a:pt x="260" y="336"/>
                  </a:cubicBezTo>
                  <a:cubicBezTo>
                    <a:pt x="259" y="334"/>
                    <a:pt x="259" y="334"/>
                    <a:pt x="259" y="334"/>
                  </a:cubicBezTo>
                  <a:cubicBezTo>
                    <a:pt x="261" y="336"/>
                    <a:pt x="261" y="336"/>
                    <a:pt x="261" y="336"/>
                  </a:cubicBezTo>
                  <a:cubicBezTo>
                    <a:pt x="259" y="332"/>
                    <a:pt x="259" y="332"/>
                    <a:pt x="259" y="332"/>
                  </a:cubicBezTo>
                  <a:cubicBezTo>
                    <a:pt x="260" y="332"/>
                    <a:pt x="259" y="328"/>
                    <a:pt x="260" y="331"/>
                  </a:cubicBezTo>
                  <a:cubicBezTo>
                    <a:pt x="259" y="325"/>
                    <a:pt x="259" y="325"/>
                    <a:pt x="259" y="325"/>
                  </a:cubicBezTo>
                  <a:cubicBezTo>
                    <a:pt x="260" y="324"/>
                    <a:pt x="260" y="324"/>
                    <a:pt x="260" y="324"/>
                  </a:cubicBezTo>
                  <a:cubicBezTo>
                    <a:pt x="259" y="323"/>
                    <a:pt x="259" y="323"/>
                    <a:pt x="259" y="325"/>
                  </a:cubicBezTo>
                  <a:cubicBezTo>
                    <a:pt x="259" y="322"/>
                    <a:pt x="255" y="315"/>
                    <a:pt x="258" y="316"/>
                  </a:cubicBezTo>
                  <a:cubicBezTo>
                    <a:pt x="258" y="310"/>
                    <a:pt x="254" y="308"/>
                    <a:pt x="251" y="315"/>
                  </a:cubicBezTo>
                  <a:cubicBezTo>
                    <a:pt x="253" y="311"/>
                    <a:pt x="247" y="319"/>
                    <a:pt x="249" y="314"/>
                  </a:cubicBezTo>
                  <a:cubicBezTo>
                    <a:pt x="247" y="316"/>
                    <a:pt x="248" y="317"/>
                    <a:pt x="246" y="319"/>
                  </a:cubicBezTo>
                  <a:cubicBezTo>
                    <a:pt x="244" y="321"/>
                    <a:pt x="244" y="319"/>
                    <a:pt x="245" y="317"/>
                  </a:cubicBezTo>
                  <a:cubicBezTo>
                    <a:pt x="244" y="320"/>
                    <a:pt x="244" y="320"/>
                    <a:pt x="244" y="320"/>
                  </a:cubicBezTo>
                  <a:cubicBezTo>
                    <a:pt x="244" y="319"/>
                    <a:pt x="244" y="319"/>
                    <a:pt x="244" y="319"/>
                  </a:cubicBezTo>
                  <a:cubicBezTo>
                    <a:pt x="243" y="322"/>
                    <a:pt x="243" y="322"/>
                    <a:pt x="243" y="322"/>
                  </a:cubicBezTo>
                  <a:cubicBezTo>
                    <a:pt x="241" y="323"/>
                    <a:pt x="242" y="321"/>
                    <a:pt x="240" y="323"/>
                  </a:cubicBezTo>
                  <a:cubicBezTo>
                    <a:pt x="240" y="324"/>
                    <a:pt x="240" y="324"/>
                    <a:pt x="240" y="324"/>
                  </a:cubicBezTo>
                  <a:cubicBezTo>
                    <a:pt x="238" y="325"/>
                    <a:pt x="238" y="325"/>
                    <a:pt x="238" y="325"/>
                  </a:cubicBezTo>
                  <a:cubicBezTo>
                    <a:pt x="239" y="325"/>
                    <a:pt x="238" y="326"/>
                    <a:pt x="237" y="327"/>
                  </a:cubicBezTo>
                  <a:cubicBezTo>
                    <a:pt x="237" y="327"/>
                    <a:pt x="237" y="327"/>
                    <a:pt x="237" y="327"/>
                  </a:cubicBezTo>
                  <a:cubicBezTo>
                    <a:pt x="235" y="329"/>
                    <a:pt x="235" y="329"/>
                    <a:pt x="235" y="329"/>
                  </a:cubicBezTo>
                  <a:cubicBezTo>
                    <a:pt x="236" y="327"/>
                    <a:pt x="234" y="330"/>
                    <a:pt x="234" y="329"/>
                  </a:cubicBezTo>
                  <a:cubicBezTo>
                    <a:pt x="235" y="331"/>
                    <a:pt x="226" y="330"/>
                    <a:pt x="237" y="334"/>
                  </a:cubicBezTo>
                  <a:cubicBezTo>
                    <a:pt x="236" y="335"/>
                    <a:pt x="236" y="335"/>
                    <a:pt x="236" y="335"/>
                  </a:cubicBezTo>
                  <a:cubicBezTo>
                    <a:pt x="236" y="330"/>
                    <a:pt x="237" y="335"/>
                    <a:pt x="237" y="331"/>
                  </a:cubicBezTo>
                  <a:cubicBezTo>
                    <a:pt x="236" y="331"/>
                    <a:pt x="236" y="331"/>
                    <a:pt x="236" y="331"/>
                  </a:cubicBezTo>
                  <a:cubicBezTo>
                    <a:pt x="238" y="326"/>
                    <a:pt x="236" y="322"/>
                    <a:pt x="237" y="318"/>
                  </a:cubicBezTo>
                  <a:cubicBezTo>
                    <a:pt x="237" y="320"/>
                    <a:pt x="238" y="320"/>
                    <a:pt x="238" y="320"/>
                  </a:cubicBezTo>
                  <a:cubicBezTo>
                    <a:pt x="238" y="316"/>
                    <a:pt x="238" y="310"/>
                    <a:pt x="238" y="307"/>
                  </a:cubicBezTo>
                  <a:cubicBezTo>
                    <a:pt x="239" y="305"/>
                    <a:pt x="239" y="305"/>
                    <a:pt x="240" y="301"/>
                  </a:cubicBezTo>
                  <a:cubicBezTo>
                    <a:pt x="240" y="299"/>
                    <a:pt x="240" y="298"/>
                    <a:pt x="239" y="297"/>
                  </a:cubicBezTo>
                  <a:cubicBezTo>
                    <a:pt x="240" y="295"/>
                    <a:pt x="239" y="290"/>
                    <a:pt x="240" y="290"/>
                  </a:cubicBezTo>
                  <a:cubicBezTo>
                    <a:pt x="240" y="289"/>
                    <a:pt x="241" y="287"/>
                    <a:pt x="240" y="286"/>
                  </a:cubicBezTo>
                  <a:cubicBezTo>
                    <a:pt x="240" y="285"/>
                    <a:pt x="240" y="285"/>
                    <a:pt x="240" y="285"/>
                  </a:cubicBezTo>
                  <a:cubicBezTo>
                    <a:pt x="240" y="286"/>
                    <a:pt x="240" y="286"/>
                    <a:pt x="240" y="286"/>
                  </a:cubicBezTo>
                  <a:cubicBezTo>
                    <a:pt x="242" y="281"/>
                    <a:pt x="238" y="278"/>
                    <a:pt x="240" y="273"/>
                  </a:cubicBezTo>
                  <a:cubicBezTo>
                    <a:pt x="240" y="274"/>
                    <a:pt x="240" y="274"/>
                    <a:pt x="240" y="274"/>
                  </a:cubicBezTo>
                  <a:cubicBezTo>
                    <a:pt x="240" y="272"/>
                    <a:pt x="240" y="272"/>
                    <a:pt x="240" y="272"/>
                  </a:cubicBezTo>
                  <a:cubicBezTo>
                    <a:pt x="241" y="272"/>
                    <a:pt x="241" y="272"/>
                    <a:pt x="241" y="272"/>
                  </a:cubicBezTo>
                  <a:cubicBezTo>
                    <a:pt x="241" y="267"/>
                    <a:pt x="241" y="267"/>
                    <a:pt x="241" y="267"/>
                  </a:cubicBezTo>
                  <a:cubicBezTo>
                    <a:pt x="221" y="260"/>
                    <a:pt x="234" y="267"/>
                    <a:pt x="229" y="267"/>
                  </a:cubicBezTo>
                  <a:cubicBezTo>
                    <a:pt x="230" y="266"/>
                    <a:pt x="230" y="266"/>
                    <a:pt x="230" y="266"/>
                  </a:cubicBezTo>
                  <a:cubicBezTo>
                    <a:pt x="229" y="267"/>
                    <a:pt x="229" y="269"/>
                    <a:pt x="227" y="270"/>
                  </a:cubicBezTo>
                  <a:cubicBezTo>
                    <a:pt x="228" y="267"/>
                    <a:pt x="225" y="273"/>
                    <a:pt x="224" y="273"/>
                  </a:cubicBezTo>
                  <a:cubicBezTo>
                    <a:pt x="225" y="271"/>
                    <a:pt x="225" y="271"/>
                    <a:pt x="225" y="271"/>
                  </a:cubicBezTo>
                  <a:cubicBezTo>
                    <a:pt x="224" y="273"/>
                    <a:pt x="224" y="273"/>
                    <a:pt x="224" y="274"/>
                  </a:cubicBezTo>
                  <a:cubicBezTo>
                    <a:pt x="223" y="277"/>
                    <a:pt x="222" y="275"/>
                    <a:pt x="221" y="278"/>
                  </a:cubicBezTo>
                  <a:cubicBezTo>
                    <a:pt x="222" y="276"/>
                    <a:pt x="222" y="276"/>
                    <a:pt x="222" y="276"/>
                  </a:cubicBezTo>
                  <a:cubicBezTo>
                    <a:pt x="223" y="276"/>
                    <a:pt x="222" y="278"/>
                    <a:pt x="222" y="279"/>
                  </a:cubicBezTo>
                  <a:cubicBezTo>
                    <a:pt x="221" y="279"/>
                    <a:pt x="220" y="280"/>
                    <a:pt x="221" y="279"/>
                  </a:cubicBezTo>
                  <a:cubicBezTo>
                    <a:pt x="220" y="281"/>
                    <a:pt x="217" y="285"/>
                    <a:pt x="216" y="286"/>
                  </a:cubicBezTo>
                  <a:cubicBezTo>
                    <a:pt x="215" y="287"/>
                    <a:pt x="215" y="286"/>
                    <a:pt x="215" y="285"/>
                  </a:cubicBezTo>
                  <a:cubicBezTo>
                    <a:pt x="213" y="290"/>
                    <a:pt x="214" y="287"/>
                    <a:pt x="211" y="292"/>
                  </a:cubicBezTo>
                  <a:cubicBezTo>
                    <a:pt x="211" y="292"/>
                    <a:pt x="211" y="292"/>
                    <a:pt x="211" y="292"/>
                  </a:cubicBezTo>
                  <a:cubicBezTo>
                    <a:pt x="210" y="294"/>
                    <a:pt x="210" y="294"/>
                    <a:pt x="210" y="294"/>
                  </a:cubicBezTo>
                  <a:cubicBezTo>
                    <a:pt x="208" y="295"/>
                    <a:pt x="208" y="295"/>
                    <a:pt x="208" y="295"/>
                  </a:cubicBezTo>
                  <a:cubicBezTo>
                    <a:pt x="209" y="295"/>
                    <a:pt x="209" y="295"/>
                    <a:pt x="209" y="295"/>
                  </a:cubicBezTo>
                  <a:cubicBezTo>
                    <a:pt x="206" y="299"/>
                    <a:pt x="206" y="299"/>
                    <a:pt x="206" y="299"/>
                  </a:cubicBezTo>
                  <a:cubicBezTo>
                    <a:pt x="206" y="298"/>
                    <a:pt x="206" y="298"/>
                    <a:pt x="206" y="298"/>
                  </a:cubicBezTo>
                  <a:cubicBezTo>
                    <a:pt x="204" y="300"/>
                    <a:pt x="203" y="301"/>
                    <a:pt x="202" y="302"/>
                  </a:cubicBezTo>
                  <a:cubicBezTo>
                    <a:pt x="207" y="304"/>
                    <a:pt x="189" y="300"/>
                    <a:pt x="212" y="307"/>
                  </a:cubicBezTo>
                  <a:cubicBezTo>
                    <a:pt x="212" y="304"/>
                    <a:pt x="212" y="304"/>
                    <a:pt x="212" y="304"/>
                  </a:cubicBezTo>
                  <a:cubicBezTo>
                    <a:pt x="212" y="304"/>
                    <a:pt x="212" y="304"/>
                    <a:pt x="212" y="304"/>
                  </a:cubicBezTo>
                  <a:cubicBezTo>
                    <a:pt x="211" y="300"/>
                    <a:pt x="213" y="301"/>
                    <a:pt x="211" y="296"/>
                  </a:cubicBezTo>
                  <a:cubicBezTo>
                    <a:pt x="212" y="296"/>
                    <a:pt x="212" y="296"/>
                    <a:pt x="212" y="296"/>
                  </a:cubicBezTo>
                  <a:cubicBezTo>
                    <a:pt x="211" y="294"/>
                    <a:pt x="211" y="294"/>
                    <a:pt x="211" y="294"/>
                  </a:cubicBezTo>
                  <a:cubicBezTo>
                    <a:pt x="212" y="294"/>
                    <a:pt x="212" y="294"/>
                    <a:pt x="212" y="294"/>
                  </a:cubicBezTo>
                  <a:cubicBezTo>
                    <a:pt x="211" y="293"/>
                    <a:pt x="211" y="293"/>
                    <a:pt x="211" y="293"/>
                  </a:cubicBezTo>
                  <a:cubicBezTo>
                    <a:pt x="212" y="291"/>
                    <a:pt x="212" y="291"/>
                    <a:pt x="212" y="291"/>
                  </a:cubicBezTo>
                  <a:cubicBezTo>
                    <a:pt x="211" y="291"/>
                    <a:pt x="211" y="291"/>
                    <a:pt x="211" y="291"/>
                  </a:cubicBezTo>
                  <a:cubicBezTo>
                    <a:pt x="213" y="288"/>
                    <a:pt x="211" y="285"/>
                    <a:pt x="212" y="282"/>
                  </a:cubicBezTo>
                  <a:cubicBezTo>
                    <a:pt x="211" y="283"/>
                    <a:pt x="211" y="283"/>
                    <a:pt x="211" y="283"/>
                  </a:cubicBezTo>
                  <a:cubicBezTo>
                    <a:pt x="209" y="275"/>
                    <a:pt x="213" y="265"/>
                    <a:pt x="213" y="256"/>
                  </a:cubicBezTo>
                  <a:cubicBezTo>
                    <a:pt x="214" y="256"/>
                    <a:pt x="214" y="256"/>
                    <a:pt x="214" y="256"/>
                  </a:cubicBezTo>
                  <a:cubicBezTo>
                    <a:pt x="213" y="252"/>
                    <a:pt x="213" y="252"/>
                    <a:pt x="213" y="252"/>
                  </a:cubicBezTo>
                  <a:cubicBezTo>
                    <a:pt x="214" y="250"/>
                    <a:pt x="214" y="254"/>
                    <a:pt x="215" y="253"/>
                  </a:cubicBezTo>
                  <a:cubicBezTo>
                    <a:pt x="215" y="249"/>
                    <a:pt x="213" y="251"/>
                    <a:pt x="214" y="246"/>
                  </a:cubicBezTo>
                  <a:cubicBezTo>
                    <a:pt x="215" y="244"/>
                    <a:pt x="215" y="247"/>
                    <a:pt x="215" y="248"/>
                  </a:cubicBezTo>
                  <a:cubicBezTo>
                    <a:pt x="215" y="244"/>
                    <a:pt x="216" y="237"/>
                    <a:pt x="217" y="234"/>
                  </a:cubicBezTo>
                  <a:cubicBezTo>
                    <a:pt x="217" y="234"/>
                    <a:pt x="217" y="234"/>
                    <a:pt x="217" y="234"/>
                  </a:cubicBezTo>
                  <a:cubicBezTo>
                    <a:pt x="218" y="223"/>
                    <a:pt x="218" y="223"/>
                    <a:pt x="218" y="223"/>
                  </a:cubicBezTo>
                  <a:cubicBezTo>
                    <a:pt x="219" y="225"/>
                    <a:pt x="219" y="225"/>
                    <a:pt x="219" y="225"/>
                  </a:cubicBezTo>
                  <a:cubicBezTo>
                    <a:pt x="219" y="221"/>
                    <a:pt x="219" y="221"/>
                    <a:pt x="219" y="221"/>
                  </a:cubicBezTo>
                  <a:cubicBezTo>
                    <a:pt x="220" y="222"/>
                    <a:pt x="220" y="222"/>
                    <a:pt x="220" y="222"/>
                  </a:cubicBezTo>
                  <a:cubicBezTo>
                    <a:pt x="221" y="220"/>
                    <a:pt x="221" y="214"/>
                    <a:pt x="222" y="214"/>
                  </a:cubicBezTo>
                  <a:cubicBezTo>
                    <a:pt x="221" y="214"/>
                    <a:pt x="221" y="214"/>
                    <a:pt x="221" y="212"/>
                  </a:cubicBezTo>
                  <a:cubicBezTo>
                    <a:pt x="189" y="198"/>
                    <a:pt x="211" y="214"/>
                    <a:pt x="202" y="213"/>
                  </a:cubicBezTo>
                  <a:cubicBezTo>
                    <a:pt x="201" y="213"/>
                    <a:pt x="202" y="210"/>
                    <a:pt x="202" y="211"/>
                  </a:cubicBezTo>
                  <a:cubicBezTo>
                    <a:pt x="201" y="213"/>
                    <a:pt x="201" y="214"/>
                    <a:pt x="201" y="216"/>
                  </a:cubicBezTo>
                  <a:cubicBezTo>
                    <a:pt x="200" y="215"/>
                    <a:pt x="200" y="215"/>
                    <a:pt x="200" y="215"/>
                  </a:cubicBezTo>
                  <a:cubicBezTo>
                    <a:pt x="197" y="223"/>
                    <a:pt x="197" y="223"/>
                    <a:pt x="197" y="223"/>
                  </a:cubicBezTo>
                  <a:cubicBezTo>
                    <a:pt x="196" y="224"/>
                    <a:pt x="194" y="230"/>
                    <a:pt x="193" y="229"/>
                  </a:cubicBezTo>
                  <a:cubicBezTo>
                    <a:pt x="192" y="231"/>
                    <a:pt x="195" y="227"/>
                    <a:pt x="193" y="230"/>
                  </a:cubicBezTo>
                  <a:cubicBezTo>
                    <a:pt x="192" y="231"/>
                    <a:pt x="192" y="233"/>
                    <a:pt x="191" y="233"/>
                  </a:cubicBezTo>
                  <a:cubicBezTo>
                    <a:pt x="191" y="232"/>
                    <a:pt x="191" y="232"/>
                    <a:pt x="191" y="232"/>
                  </a:cubicBezTo>
                  <a:cubicBezTo>
                    <a:pt x="190" y="235"/>
                    <a:pt x="190" y="235"/>
                    <a:pt x="190" y="235"/>
                  </a:cubicBezTo>
                  <a:cubicBezTo>
                    <a:pt x="190" y="233"/>
                    <a:pt x="190" y="233"/>
                    <a:pt x="190" y="233"/>
                  </a:cubicBezTo>
                  <a:cubicBezTo>
                    <a:pt x="189" y="235"/>
                    <a:pt x="189" y="237"/>
                    <a:pt x="189" y="237"/>
                  </a:cubicBezTo>
                  <a:cubicBezTo>
                    <a:pt x="188" y="239"/>
                    <a:pt x="187" y="241"/>
                    <a:pt x="185" y="242"/>
                  </a:cubicBezTo>
                  <a:cubicBezTo>
                    <a:pt x="186" y="241"/>
                    <a:pt x="186" y="241"/>
                    <a:pt x="186" y="241"/>
                  </a:cubicBezTo>
                  <a:cubicBezTo>
                    <a:pt x="182" y="246"/>
                    <a:pt x="178" y="248"/>
                    <a:pt x="176" y="252"/>
                  </a:cubicBezTo>
                  <a:cubicBezTo>
                    <a:pt x="176" y="252"/>
                    <a:pt x="176" y="252"/>
                    <a:pt x="176" y="252"/>
                  </a:cubicBezTo>
                  <a:cubicBezTo>
                    <a:pt x="174" y="255"/>
                    <a:pt x="174" y="255"/>
                    <a:pt x="174" y="255"/>
                  </a:cubicBezTo>
                  <a:cubicBezTo>
                    <a:pt x="174" y="254"/>
                    <a:pt x="174" y="254"/>
                    <a:pt x="174" y="254"/>
                  </a:cubicBezTo>
                  <a:cubicBezTo>
                    <a:pt x="171" y="259"/>
                    <a:pt x="171" y="259"/>
                    <a:pt x="171" y="259"/>
                  </a:cubicBezTo>
                  <a:cubicBezTo>
                    <a:pt x="171" y="259"/>
                    <a:pt x="171" y="259"/>
                    <a:pt x="171" y="259"/>
                  </a:cubicBezTo>
                  <a:cubicBezTo>
                    <a:pt x="177" y="261"/>
                    <a:pt x="144" y="269"/>
                    <a:pt x="181" y="269"/>
                  </a:cubicBezTo>
                  <a:cubicBezTo>
                    <a:pt x="181" y="270"/>
                    <a:pt x="181" y="270"/>
                    <a:pt x="181" y="270"/>
                  </a:cubicBezTo>
                  <a:cubicBezTo>
                    <a:pt x="180" y="265"/>
                    <a:pt x="181" y="265"/>
                    <a:pt x="180" y="261"/>
                  </a:cubicBezTo>
                  <a:cubicBezTo>
                    <a:pt x="180" y="261"/>
                    <a:pt x="180" y="261"/>
                    <a:pt x="180" y="261"/>
                  </a:cubicBezTo>
                  <a:cubicBezTo>
                    <a:pt x="180" y="258"/>
                    <a:pt x="180" y="258"/>
                    <a:pt x="180" y="258"/>
                  </a:cubicBezTo>
                  <a:cubicBezTo>
                    <a:pt x="180" y="259"/>
                    <a:pt x="180" y="259"/>
                    <a:pt x="180" y="259"/>
                  </a:cubicBezTo>
                  <a:cubicBezTo>
                    <a:pt x="179" y="256"/>
                    <a:pt x="181" y="251"/>
                    <a:pt x="180" y="253"/>
                  </a:cubicBezTo>
                  <a:cubicBezTo>
                    <a:pt x="179" y="252"/>
                    <a:pt x="179" y="249"/>
                    <a:pt x="178" y="249"/>
                  </a:cubicBezTo>
                  <a:cubicBezTo>
                    <a:pt x="178" y="245"/>
                    <a:pt x="178" y="248"/>
                    <a:pt x="179" y="245"/>
                  </a:cubicBezTo>
                  <a:cubicBezTo>
                    <a:pt x="179" y="243"/>
                    <a:pt x="179" y="242"/>
                    <a:pt x="180" y="238"/>
                  </a:cubicBezTo>
                  <a:cubicBezTo>
                    <a:pt x="180" y="238"/>
                    <a:pt x="180" y="238"/>
                    <a:pt x="180" y="238"/>
                  </a:cubicBezTo>
                  <a:cubicBezTo>
                    <a:pt x="180" y="237"/>
                    <a:pt x="180" y="235"/>
                    <a:pt x="180" y="233"/>
                  </a:cubicBezTo>
                  <a:cubicBezTo>
                    <a:pt x="180" y="234"/>
                    <a:pt x="180" y="234"/>
                    <a:pt x="180" y="234"/>
                  </a:cubicBezTo>
                  <a:cubicBezTo>
                    <a:pt x="180" y="230"/>
                    <a:pt x="182" y="229"/>
                    <a:pt x="181" y="226"/>
                  </a:cubicBezTo>
                  <a:cubicBezTo>
                    <a:pt x="181" y="224"/>
                    <a:pt x="182" y="221"/>
                    <a:pt x="182" y="221"/>
                  </a:cubicBezTo>
                  <a:cubicBezTo>
                    <a:pt x="185" y="207"/>
                    <a:pt x="185" y="207"/>
                    <a:pt x="185" y="207"/>
                  </a:cubicBezTo>
                  <a:cubicBezTo>
                    <a:pt x="187" y="206"/>
                    <a:pt x="185" y="205"/>
                    <a:pt x="187" y="203"/>
                  </a:cubicBezTo>
                  <a:cubicBezTo>
                    <a:pt x="186" y="203"/>
                    <a:pt x="186" y="203"/>
                    <a:pt x="186" y="203"/>
                  </a:cubicBezTo>
                  <a:cubicBezTo>
                    <a:pt x="188" y="195"/>
                    <a:pt x="193" y="187"/>
                    <a:pt x="195" y="179"/>
                  </a:cubicBezTo>
                  <a:cubicBezTo>
                    <a:pt x="196" y="179"/>
                    <a:pt x="196" y="179"/>
                    <a:pt x="196" y="179"/>
                  </a:cubicBezTo>
                  <a:cubicBezTo>
                    <a:pt x="195" y="177"/>
                    <a:pt x="195" y="177"/>
                    <a:pt x="195" y="177"/>
                  </a:cubicBezTo>
                  <a:cubicBezTo>
                    <a:pt x="198" y="170"/>
                    <a:pt x="198" y="170"/>
                    <a:pt x="198" y="170"/>
                  </a:cubicBezTo>
                  <a:cubicBezTo>
                    <a:pt x="198" y="168"/>
                    <a:pt x="198" y="168"/>
                    <a:pt x="198" y="168"/>
                  </a:cubicBezTo>
                  <a:cubicBezTo>
                    <a:pt x="198" y="168"/>
                    <a:pt x="198" y="168"/>
                    <a:pt x="198" y="168"/>
                  </a:cubicBezTo>
                  <a:cubicBezTo>
                    <a:pt x="198" y="168"/>
                    <a:pt x="198" y="168"/>
                    <a:pt x="198" y="168"/>
                  </a:cubicBezTo>
                  <a:cubicBezTo>
                    <a:pt x="198" y="168"/>
                    <a:pt x="198" y="168"/>
                    <a:pt x="198" y="168"/>
                  </a:cubicBezTo>
                  <a:cubicBezTo>
                    <a:pt x="198" y="168"/>
                    <a:pt x="198" y="168"/>
                    <a:pt x="198" y="168"/>
                  </a:cubicBezTo>
                  <a:cubicBezTo>
                    <a:pt x="158" y="147"/>
                    <a:pt x="187" y="162"/>
                    <a:pt x="178" y="158"/>
                  </a:cubicBezTo>
                  <a:cubicBezTo>
                    <a:pt x="178" y="158"/>
                    <a:pt x="178" y="158"/>
                    <a:pt x="178" y="158"/>
                  </a:cubicBezTo>
                  <a:cubicBezTo>
                    <a:pt x="178" y="158"/>
                    <a:pt x="178" y="158"/>
                    <a:pt x="178" y="158"/>
                  </a:cubicBezTo>
                  <a:cubicBezTo>
                    <a:pt x="177" y="158"/>
                    <a:pt x="177" y="158"/>
                    <a:pt x="177" y="158"/>
                  </a:cubicBezTo>
                  <a:cubicBezTo>
                    <a:pt x="177" y="159"/>
                    <a:pt x="177" y="159"/>
                    <a:pt x="177" y="159"/>
                  </a:cubicBezTo>
                  <a:cubicBezTo>
                    <a:pt x="174" y="162"/>
                    <a:pt x="174" y="162"/>
                    <a:pt x="174" y="162"/>
                  </a:cubicBezTo>
                  <a:cubicBezTo>
                    <a:pt x="166" y="171"/>
                    <a:pt x="166" y="171"/>
                    <a:pt x="166" y="171"/>
                  </a:cubicBezTo>
                  <a:cubicBezTo>
                    <a:pt x="164" y="173"/>
                    <a:pt x="163" y="177"/>
                    <a:pt x="160" y="179"/>
                  </a:cubicBezTo>
                  <a:cubicBezTo>
                    <a:pt x="160" y="179"/>
                    <a:pt x="160" y="179"/>
                    <a:pt x="160" y="179"/>
                  </a:cubicBezTo>
                  <a:cubicBezTo>
                    <a:pt x="146" y="196"/>
                    <a:pt x="146" y="196"/>
                    <a:pt x="146" y="196"/>
                  </a:cubicBezTo>
                  <a:cubicBezTo>
                    <a:pt x="146" y="195"/>
                    <a:pt x="146" y="195"/>
                    <a:pt x="146" y="195"/>
                  </a:cubicBezTo>
                  <a:cubicBezTo>
                    <a:pt x="146" y="197"/>
                    <a:pt x="143" y="199"/>
                    <a:pt x="142" y="200"/>
                  </a:cubicBezTo>
                  <a:cubicBezTo>
                    <a:pt x="144" y="199"/>
                    <a:pt x="144" y="199"/>
                    <a:pt x="144" y="199"/>
                  </a:cubicBezTo>
                  <a:cubicBezTo>
                    <a:pt x="143" y="201"/>
                    <a:pt x="141" y="203"/>
                    <a:pt x="140" y="204"/>
                  </a:cubicBezTo>
                  <a:cubicBezTo>
                    <a:pt x="138" y="207"/>
                    <a:pt x="138" y="207"/>
                    <a:pt x="138" y="207"/>
                  </a:cubicBezTo>
                  <a:cubicBezTo>
                    <a:pt x="138" y="207"/>
                    <a:pt x="138" y="207"/>
                    <a:pt x="138" y="207"/>
                  </a:cubicBezTo>
                  <a:cubicBezTo>
                    <a:pt x="138" y="208"/>
                    <a:pt x="138" y="208"/>
                    <a:pt x="138" y="208"/>
                  </a:cubicBezTo>
                  <a:cubicBezTo>
                    <a:pt x="136" y="209"/>
                    <a:pt x="136" y="209"/>
                    <a:pt x="136" y="209"/>
                  </a:cubicBezTo>
                  <a:cubicBezTo>
                    <a:pt x="136" y="210"/>
                    <a:pt x="134" y="214"/>
                    <a:pt x="134" y="216"/>
                  </a:cubicBezTo>
                  <a:cubicBezTo>
                    <a:pt x="134" y="216"/>
                    <a:pt x="132" y="219"/>
                    <a:pt x="133" y="216"/>
                  </a:cubicBezTo>
                  <a:cubicBezTo>
                    <a:pt x="127" y="228"/>
                    <a:pt x="127" y="228"/>
                    <a:pt x="127" y="228"/>
                  </a:cubicBezTo>
                  <a:cubicBezTo>
                    <a:pt x="128" y="226"/>
                    <a:pt x="128" y="226"/>
                    <a:pt x="128" y="226"/>
                  </a:cubicBezTo>
                  <a:cubicBezTo>
                    <a:pt x="138" y="227"/>
                    <a:pt x="108" y="228"/>
                    <a:pt x="147" y="233"/>
                  </a:cubicBezTo>
                  <a:cubicBezTo>
                    <a:pt x="147" y="236"/>
                    <a:pt x="148" y="234"/>
                    <a:pt x="148" y="233"/>
                  </a:cubicBezTo>
                  <a:cubicBezTo>
                    <a:pt x="148" y="231"/>
                    <a:pt x="148" y="234"/>
                    <a:pt x="147" y="233"/>
                  </a:cubicBezTo>
                  <a:cubicBezTo>
                    <a:pt x="147" y="231"/>
                    <a:pt x="147" y="227"/>
                    <a:pt x="148" y="226"/>
                  </a:cubicBezTo>
                  <a:cubicBezTo>
                    <a:pt x="148" y="227"/>
                    <a:pt x="148" y="227"/>
                    <a:pt x="148" y="227"/>
                  </a:cubicBezTo>
                  <a:cubicBezTo>
                    <a:pt x="150" y="221"/>
                    <a:pt x="150" y="221"/>
                    <a:pt x="150" y="221"/>
                  </a:cubicBezTo>
                  <a:cubicBezTo>
                    <a:pt x="150" y="219"/>
                    <a:pt x="151" y="217"/>
                    <a:pt x="149" y="217"/>
                  </a:cubicBezTo>
                  <a:cubicBezTo>
                    <a:pt x="150" y="214"/>
                    <a:pt x="150" y="216"/>
                    <a:pt x="151" y="215"/>
                  </a:cubicBezTo>
                  <a:cubicBezTo>
                    <a:pt x="150" y="213"/>
                    <a:pt x="152" y="209"/>
                    <a:pt x="152" y="208"/>
                  </a:cubicBezTo>
                  <a:cubicBezTo>
                    <a:pt x="151" y="206"/>
                    <a:pt x="155" y="199"/>
                    <a:pt x="153" y="198"/>
                  </a:cubicBezTo>
                  <a:cubicBezTo>
                    <a:pt x="154" y="196"/>
                    <a:pt x="154" y="196"/>
                    <a:pt x="154" y="196"/>
                  </a:cubicBezTo>
                  <a:cubicBezTo>
                    <a:pt x="154" y="196"/>
                    <a:pt x="153" y="195"/>
                    <a:pt x="154" y="193"/>
                  </a:cubicBezTo>
                  <a:cubicBezTo>
                    <a:pt x="155" y="191"/>
                    <a:pt x="155" y="191"/>
                    <a:pt x="156" y="191"/>
                  </a:cubicBezTo>
                  <a:cubicBezTo>
                    <a:pt x="155" y="189"/>
                    <a:pt x="155" y="189"/>
                    <a:pt x="155" y="189"/>
                  </a:cubicBezTo>
                  <a:cubicBezTo>
                    <a:pt x="159" y="178"/>
                    <a:pt x="163" y="161"/>
                    <a:pt x="168" y="146"/>
                  </a:cubicBezTo>
                  <a:cubicBezTo>
                    <a:pt x="168" y="141"/>
                    <a:pt x="166" y="133"/>
                    <a:pt x="162" y="127"/>
                  </a:cubicBezTo>
                  <a:cubicBezTo>
                    <a:pt x="150" y="117"/>
                    <a:pt x="139" y="126"/>
                    <a:pt x="137" y="128"/>
                  </a:cubicBezTo>
                  <a:cubicBezTo>
                    <a:pt x="138" y="127"/>
                    <a:pt x="138" y="127"/>
                    <a:pt x="138" y="127"/>
                  </a:cubicBezTo>
                  <a:cubicBezTo>
                    <a:pt x="132" y="133"/>
                    <a:pt x="132" y="133"/>
                    <a:pt x="132" y="133"/>
                  </a:cubicBezTo>
                  <a:cubicBezTo>
                    <a:pt x="136" y="129"/>
                    <a:pt x="136" y="129"/>
                    <a:pt x="136" y="129"/>
                  </a:cubicBezTo>
                  <a:cubicBezTo>
                    <a:pt x="133" y="133"/>
                    <a:pt x="133" y="133"/>
                    <a:pt x="133" y="133"/>
                  </a:cubicBezTo>
                  <a:cubicBezTo>
                    <a:pt x="126" y="138"/>
                    <a:pt x="119" y="146"/>
                    <a:pt x="113" y="153"/>
                  </a:cubicBezTo>
                  <a:cubicBezTo>
                    <a:pt x="111" y="158"/>
                    <a:pt x="109" y="155"/>
                    <a:pt x="106" y="159"/>
                  </a:cubicBezTo>
                  <a:cubicBezTo>
                    <a:pt x="107" y="158"/>
                    <a:pt x="107" y="158"/>
                    <a:pt x="107" y="158"/>
                  </a:cubicBezTo>
                  <a:cubicBezTo>
                    <a:pt x="103" y="162"/>
                    <a:pt x="101" y="164"/>
                    <a:pt x="98" y="166"/>
                  </a:cubicBezTo>
                  <a:cubicBezTo>
                    <a:pt x="97" y="165"/>
                    <a:pt x="97" y="165"/>
                    <a:pt x="96" y="166"/>
                  </a:cubicBezTo>
                  <a:cubicBezTo>
                    <a:pt x="124" y="185"/>
                    <a:pt x="104" y="169"/>
                    <a:pt x="110" y="174"/>
                  </a:cubicBezTo>
                  <a:cubicBezTo>
                    <a:pt x="110" y="174"/>
                    <a:pt x="110" y="174"/>
                    <a:pt x="110" y="174"/>
                  </a:cubicBezTo>
                  <a:cubicBezTo>
                    <a:pt x="110" y="172"/>
                    <a:pt x="111" y="169"/>
                    <a:pt x="111" y="170"/>
                  </a:cubicBezTo>
                  <a:cubicBezTo>
                    <a:pt x="110" y="167"/>
                    <a:pt x="110" y="167"/>
                    <a:pt x="110" y="167"/>
                  </a:cubicBezTo>
                  <a:cubicBezTo>
                    <a:pt x="111" y="167"/>
                    <a:pt x="111" y="167"/>
                    <a:pt x="111" y="167"/>
                  </a:cubicBezTo>
                  <a:cubicBezTo>
                    <a:pt x="112" y="164"/>
                    <a:pt x="111" y="156"/>
                    <a:pt x="113" y="155"/>
                  </a:cubicBezTo>
                  <a:cubicBezTo>
                    <a:pt x="114" y="146"/>
                    <a:pt x="118" y="133"/>
                    <a:pt x="122" y="121"/>
                  </a:cubicBezTo>
                  <a:cubicBezTo>
                    <a:pt x="122" y="120"/>
                    <a:pt x="124" y="117"/>
                    <a:pt x="123" y="107"/>
                  </a:cubicBezTo>
                  <a:cubicBezTo>
                    <a:pt x="121" y="99"/>
                    <a:pt x="121" y="99"/>
                    <a:pt x="121" y="99"/>
                  </a:cubicBezTo>
                  <a:cubicBezTo>
                    <a:pt x="119" y="93"/>
                    <a:pt x="110" y="95"/>
                    <a:pt x="105" y="94"/>
                  </a:cubicBezTo>
                  <a:cubicBezTo>
                    <a:pt x="106" y="93"/>
                    <a:pt x="106" y="93"/>
                    <a:pt x="106" y="93"/>
                  </a:cubicBezTo>
                  <a:cubicBezTo>
                    <a:pt x="99" y="93"/>
                    <a:pt x="98" y="95"/>
                    <a:pt x="95" y="97"/>
                  </a:cubicBezTo>
                  <a:cubicBezTo>
                    <a:pt x="91" y="98"/>
                    <a:pt x="88" y="99"/>
                    <a:pt x="88" y="98"/>
                  </a:cubicBezTo>
                  <a:cubicBezTo>
                    <a:pt x="88" y="100"/>
                    <a:pt x="83" y="100"/>
                    <a:pt x="83" y="100"/>
                  </a:cubicBezTo>
                  <a:cubicBezTo>
                    <a:pt x="83" y="101"/>
                    <a:pt x="74" y="105"/>
                    <a:pt x="64" y="106"/>
                  </a:cubicBezTo>
                  <a:cubicBezTo>
                    <a:pt x="87" y="117"/>
                    <a:pt x="71" y="82"/>
                    <a:pt x="81" y="64"/>
                  </a:cubicBezTo>
                  <a:cubicBezTo>
                    <a:pt x="82" y="46"/>
                    <a:pt x="82" y="46"/>
                    <a:pt x="82" y="46"/>
                  </a:cubicBezTo>
                  <a:cubicBezTo>
                    <a:pt x="82" y="44"/>
                    <a:pt x="82" y="44"/>
                    <a:pt x="82" y="44"/>
                  </a:cubicBezTo>
                  <a:cubicBezTo>
                    <a:pt x="82" y="43"/>
                    <a:pt x="82" y="43"/>
                    <a:pt x="82" y="43"/>
                  </a:cubicBezTo>
                  <a:cubicBezTo>
                    <a:pt x="82" y="43"/>
                    <a:pt x="82" y="43"/>
                    <a:pt x="82" y="43"/>
                  </a:cubicBezTo>
                  <a:cubicBezTo>
                    <a:pt x="73" y="39"/>
                    <a:pt x="104" y="53"/>
                    <a:pt x="60" y="33"/>
                  </a:cubicBezTo>
                  <a:cubicBezTo>
                    <a:pt x="60" y="33"/>
                    <a:pt x="60" y="33"/>
                    <a:pt x="60" y="33"/>
                  </a:cubicBezTo>
                  <a:cubicBezTo>
                    <a:pt x="60" y="33"/>
                    <a:pt x="60" y="33"/>
                    <a:pt x="60" y="33"/>
                  </a:cubicBezTo>
                  <a:cubicBezTo>
                    <a:pt x="60" y="33"/>
                    <a:pt x="60" y="33"/>
                    <a:pt x="60" y="33"/>
                  </a:cubicBezTo>
                  <a:cubicBezTo>
                    <a:pt x="58" y="34"/>
                    <a:pt x="58" y="34"/>
                    <a:pt x="58" y="34"/>
                  </a:cubicBezTo>
                  <a:cubicBezTo>
                    <a:pt x="57" y="35"/>
                    <a:pt x="56" y="36"/>
                    <a:pt x="54" y="36"/>
                  </a:cubicBezTo>
                  <a:cubicBezTo>
                    <a:pt x="54" y="34"/>
                    <a:pt x="0" y="51"/>
                    <a:pt x="46" y="55"/>
                  </a:cubicBezTo>
                  <a:cubicBezTo>
                    <a:pt x="45" y="35"/>
                    <a:pt x="45" y="19"/>
                    <a:pt x="44" y="9"/>
                  </a:cubicBezTo>
                  <a:cubicBezTo>
                    <a:pt x="44" y="8"/>
                    <a:pt x="44" y="5"/>
                    <a:pt x="42" y="6"/>
                  </a:cubicBezTo>
                  <a:cubicBezTo>
                    <a:pt x="43" y="3"/>
                    <a:pt x="44" y="2"/>
                    <a:pt x="43" y="1"/>
                  </a:cubicBezTo>
                  <a:cubicBezTo>
                    <a:pt x="42" y="5"/>
                    <a:pt x="42" y="0"/>
                    <a:pt x="40" y="3"/>
                  </a:cubicBezTo>
                  <a:cubicBezTo>
                    <a:pt x="40" y="1"/>
                    <a:pt x="40" y="1"/>
                    <a:pt x="40" y="1"/>
                  </a:cubicBezTo>
                  <a:cubicBezTo>
                    <a:pt x="40" y="0"/>
                    <a:pt x="40" y="4"/>
                    <a:pt x="39" y="4"/>
                  </a:cubicBezTo>
                  <a:cubicBezTo>
                    <a:pt x="41" y="4"/>
                    <a:pt x="41" y="4"/>
                    <a:pt x="41" y="4"/>
                  </a:cubicBezTo>
                  <a:cubicBezTo>
                    <a:pt x="40" y="6"/>
                    <a:pt x="40" y="7"/>
                    <a:pt x="39" y="8"/>
                  </a:cubicBezTo>
                  <a:cubicBezTo>
                    <a:pt x="40" y="10"/>
                    <a:pt x="41" y="11"/>
                    <a:pt x="40" y="15"/>
                  </a:cubicBezTo>
                  <a:cubicBezTo>
                    <a:pt x="40" y="14"/>
                    <a:pt x="40" y="14"/>
                    <a:pt x="40" y="14"/>
                  </a:cubicBezTo>
                  <a:cubicBezTo>
                    <a:pt x="40" y="17"/>
                    <a:pt x="39" y="16"/>
                    <a:pt x="38" y="17"/>
                  </a:cubicBezTo>
                  <a:cubicBezTo>
                    <a:pt x="39" y="16"/>
                    <a:pt x="39" y="16"/>
                    <a:pt x="39" y="16"/>
                  </a:cubicBezTo>
                  <a:cubicBezTo>
                    <a:pt x="38" y="19"/>
                    <a:pt x="38" y="19"/>
                    <a:pt x="38" y="19"/>
                  </a:cubicBezTo>
                  <a:cubicBezTo>
                    <a:pt x="38" y="16"/>
                    <a:pt x="38" y="13"/>
                    <a:pt x="37" y="15"/>
                  </a:cubicBezTo>
                  <a:cubicBezTo>
                    <a:pt x="36" y="19"/>
                    <a:pt x="38" y="14"/>
                    <a:pt x="38" y="17"/>
                  </a:cubicBezTo>
                  <a:cubicBezTo>
                    <a:pt x="38" y="19"/>
                    <a:pt x="37" y="18"/>
                    <a:pt x="36" y="18"/>
                  </a:cubicBezTo>
                  <a:cubicBezTo>
                    <a:pt x="36" y="21"/>
                    <a:pt x="36" y="21"/>
                    <a:pt x="36" y="21"/>
                  </a:cubicBezTo>
                  <a:cubicBezTo>
                    <a:pt x="35" y="21"/>
                    <a:pt x="36" y="19"/>
                    <a:pt x="35" y="20"/>
                  </a:cubicBezTo>
                  <a:cubicBezTo>
                    <a:pt x="36" y="25"/>
                    <a:pt x="36" y="25"/>
                    <a:pt x="36" y="25"/>
                  </a:cubicBezTo>
                  <a:cubicBezTo>
                    <a:pt x="34" y="25"/>
                    <a:pt x="36" y="29"/>
                    <a:pt x="35" y="31"/>
                  </a:cubicBezTo>
                  <a:cubicBezTo>
                    <a:pt x="34" y="28"/>
                    <a:pt x="34" y="32"/>
                    <a:pt x="33" y="31"/>
                  </a:cubicBezTo>
                  <a:cubicBezTo>
                    <a:pt x="33" y="39"/>
                    <a:pt x="33" y="39"/>
                    <a:pt x="33" y="39"/>
                  </a:cubicBezTo>
                  <a:cubicBezTo>
                    <a:pt x="33" y="40"/>
                    <a:pt x="33" y="37"/>
                    <a:pt x="33" y="38"/>
                  </a:cubicBezTo>
                  <a:cubicBezTo>
                    <a:pt x="32" y="39"/>
                    <a:pt x="33" y="40"/>
                    <a:pt x="33" y="41"/>
                  </a:cubicBezTo>
                  <a:cubicBezTo>
                    <a:pt x="33" y="42"/>
                    <a:pt x="33" y="47"/>
                    <a:pt x="32" y="47"/>
                  </a:cubicBezTo>
                  <a:cubicBezTo>
                    <a:pt x="31" y="52"/>
                    <a:pt x="33" y="49"/>
                    <a:pt x="33" y="54"/>
                  </a:cubicBezTo>
                  <a:cubicBezTo>
                    <a:pt x="32" y="54"/>
                    <a:pt x="32" y="50"/>
                    <a:pt x="32" y="52"/>
                  </a:cubicBezTo>
                  <a:cubicBezTo>
                    <a:pt x="32" y="57"/>
                    <a:pt x="32" y="57"/>
                    <a:pt x="32" y="57"/>
                  </a:cubicBezTo>
                  <a:cubicBezTo>
                    <a:pt x="32" y="57"/>
                    <a:pt x="31" y="56"/>
                    <a:pt x="31" y="54"/>
                  </a:cubicBezTo>
                  <a:cubicBezTo>
                    <a:pt x="44" y="70"/>
                    <a:pt x="46" y="51"/>
                    <a:pt x="59" y="55"/>
                  </a:cubicBezTo>
                  <a:cubicBezTo>
                    <a:pt x="61" y="56"/>
                    <a:pt x="57" y="56"/>
                    <a:pt x="56" y="56"/>
                  </a:cubicBezTo>
                  <a:cubicBezTo>
                    <a:pt x="56" y="55"/>
                    <a:pt x="93" y="51"/>
                    <a:pt x="59" y="47"/>
                  </a:cubicBezTo>
                  <a:cubicBezTo>
                    <a:pt x="60" y="48"/>
                    <a:pt x="60" y="48"/>
                    <a:pt x="60" y="48"/>
                  </a:cubicBezTo>
                  <a:cubicBezTo>
                    <a:pt x="58" y="57"/>
                    <a:pt x="57" y="69"/>
                    <a:pt x="54" y="82"/>
                  </a:cubicBezTo>
                  <a:cubicBezTo>
                    <a:pt x="55" y="80"/>
                    <a:pt x="55" y="80"/>
                    <a:pt x="55" y="80"/>
                  </a:cubicBezTo>
                  <a:cubicBezTo>
                    <a:pt x="55" y="87"/>
                    <a:pt x="55" y="87"/>
                    <a:pt x="55" y="87"/>
                  </a:cubicBezTo>
                  <a:cubicBezTo>
                    <a:pt x="54" y="87"/>
                    <a:pt x="53" y="85"/>
                    <a:pt x="53" y="89"/>
                  </a:cubicBezTo>
                  <a:cubicBezTo>
                    <a:pt x="54" y="88"/>
                    <a:pt x="54" y="87"/>
                    <a:pt x="54" y="87"/>
                  </a:cubicBezTo>
                  <a:cubicBezTo>
                    <a:pt x="52" y="93"/>
                    <a:pt x="52" y="101"/>
                    <a:pt x="52" y="111"/>
                  </a:cubicBezTo>
                  <a:cubicBezTo>
                    <a:pt x="52" y="119"/>
                    <a:pt x="52" y="119"/>
                    <a:pt x="52" y="119"/>
                  </a:cubicBezTo>
                  <a:cubicBezTo>
                    <a:pt x="73" y="142"/>
                    <a:pt x="63" y="124"/>
                    <a:pt x="70" y="129"/>
                  </a:cubicBezTo>
                  <a:cubicBezTo>
                    <a:pt x="75" y="128"/>
                    <a:pt x="81" y="127"/>
                    <a:pt x="86" y="126"/>
                  </a:cubicBezTo>
                  <a:cubicBezTo>
                    <a:pt x="121" y="112"/>
                    <a:pt x="95" y="107"/>
                    <a:pt x="92" y="139"/>
                  </a:cubicBezTo>
                  <a:cubicBezTo>
                    <a:pt x="93" y="135"/>
                    <a:pt x="94" y="137"/>
                    <a:pt x="93" y="140"/>
                  </a:cubicBezTo>
                  <a:cubicBezTo>
                    <a:pt x="88" y="146"/>
                    <a:pt x="90" y="153"/>
                    <a:pt x="88" y="161"/>
                  </a:cubicBezTo>
                  <a:cubicBezTo>
                    <a:pt x="98" y="170"/>
                    <a:pt x="66" y="171"/>
                    <a:pt x="108" y="186"/>
                  </a:cubicBezTo>
                  <a:cubicBezTo>
                    <a:pt x="117" y="183"/>
                    <a:pt x="121" y="178"/>
                    <a:pt x="126" y="173"/>
                  </a:cubicBezTo>
                  <a:cubicBezTo>
                    <a:pt x="126" y="173"/>
                    <a:pt x="126" y="173"/>
                    <a:pt x="126" y="173"/>
                  </a:cubicBezTo>
                  <a:cubicBezTo>
                    <a:pt x="128" y="172"/>
                    <a:pt x="128" y="171"/>
                    <a:pt x="130" y="170"/>
                  </a:cubicBezTo>
                  <a:cubicBezTo>
                    <a:pt x="130" y="170"/>
                    <a:pt x="130" y="170"/>
                    <a:pt x="130" y="170"/>
                  </a:cubicBezTo>
                  <a:cubicBezTo>
                    <a:pt x="134" y="166"/>
                    <a:pt x="137" y="162"/>
                    <a:pt x="139" y="160"/>
                  </a:cubicBezTo>
                  <a:cubicBezTo>
                    <a:pt x="138" y="159"/>
                    <a:pt x="138" y="159"/>
                    <a:pt x="138" y="159"/>
                  </a:cubicBezTo>
                  <a:cubicBezTo>
                    <a:pt x="140" y="157"/>
                    <a:pt x="140" y="159"/>
                    <a:pt x="141" y="156"/>
                  </a:cubicBezTo>
                  <a:cubicBezTo>
                    <a:pt x="142" y="157"/>
                    <a:pt x="142" y="157"/>
                    <a:pt x="142" y="157"/>
                  </a:cubicBezTo>
                  <a:cubicBezTo>
                    <a:pt x="143" y="154"/>
                    <a:pt x="143" y="154"/>
                    <a:pt x="143" y="154"/>
                  </a:cubicBezTo>
                  <a:cubicBezTo>
                    <a:pt x="144" y="155"/>
                    <a:pt x="148" y="148"/>
                    <a:pt x="150" y="148"/>
                  </a:cubicBezTo>
                  <a:cubicBezTo>
                    <a:pt x="151" y="143"/>
                    <a:pt x="158" y="146"/>
                    <a:pt x="145" y="142"/>
                  </a:cubicBezTo>
                  <a:cubicBezTo>
                    <a:pt x="143" y="144"/>
                    <a:pt x="143" y="141"/>
                    <a:pt x="143" y="145"/>
                  </a:cubicBezTo>
                  <a:cubicBezTo>
                    <a:pt x="141" y="152"/>
                    <a:pt x="139" y="162"/>
                    <a:pt x="136" y="172"/>
                  </a:cubicBezTo>
                  <a:cubicBezTo>
                    <a:pt x="137" y="172"/>
                    <a:pt x="137" y="172"/>
                    <a:pt x="137" y="172"/>
                  </a:cubicBezTo>
                  <a:cubicBezTo>
                    <a:pt x="136" y="175"/>
                    <a:pt x="136" y="175"/>
                    <a:pt x="136" y="175"/>
                  </a:cubicBezTo>
                  <a:cubicBezTo>
                    <a:pt x="136" y="175"/>
                    <a:pt x="136" y="175"/>
                    <a:pt x="136" y="175"/>
                  </a:cubicBezTo>
                  <a:cubicBezTo>
                    <a:pt x="134" y="177"/>
                    <a:pt x="135" y="181"/>
                    <a:pt x="133" y="183"/>
                  </a:cubicBezTo>
                  <a:cubicBezTo>
                    <a:pt x="135" y="182"/>
                    <a:pt x="134" y="181"/>
                    <a:pt x="134" y="180"/>
                  </a:cubicBezTo>
                  <a:cubicBezTo>
                    <a:pt x="136" y="178"/>
                    <a:pt x="136" y="180"/>
                    <a:pt x="135" y="183"/>
                  </a:cubicBezTo>
                  <a:cubicBezTo>
                    <a:pt x="134" y="183"/>
                    <a:pt x="134" y="183"/>
                    <a:pt x="134" y="183"/>
                  </a:cubicBezTo>
                  <a:cubicBezTo>
                    <a:pt x="134" y="185"/>
                    <a:pt x="134" y="185"/>
                    <a:pt x="134" y="185"/>
                  </a:cubicBezTo>
                  <a:cubicBezTo>
                    <a:pt x="132" y="187"/>
                    <a:pt x="132" y="187"/>
                    <a:pt x="132" y="187"/>
                  </a:cubicBezTo>
                  <a:cubicBezTo>
                    <a:pt x="130" y="196"/>
                    <a:pt x="131" y="202"/>
                    <a:pt x="129" y="211"/>
                  </a:cubicBezTo>
                  <a:cubicBezTo>
                    <a:pt x="128" y="210"/>
                    <a:pt x="128" y="218"/>
                    <a:pt x="127" y="216"/>
                  </a:cubicBezTo>
                  <a:cubicBezTo>
                    <a:pt x="126" y="222"/>
                    <a:pt x="128" y="215"/>
                    <a:pt x="129" y="218"/>
                  </a:cubicBezTo>
                  <a:cubicBezTo>
                    <a:pt x="128" y="220"/>
                    <a:pt x="129" y="221"/>
                    <a:pt x="128" y="221"/>
                  </a:cubicBezTo>
                  <a:cubicBezTo>
                    <a:pt x="128" y="221"/>
                    <a:pt x="127" y="223"/>
                    <a:pt x="127" y="221"/>
                  </a:cubicBezTo>
                  <a:cubicBezTo>
                    <a:pt x="126" y="225"/>
                    <a:pt x="126" y="225"/>
                    <a:pt x="126" y="225"/>
                  </a:cubicBezTo>
                  <a:cubicBezTo>
                    <a:pt x="126" y="225"/>
                    <a:pt x="126" y="225"/>
                    <a:pt x="126" y="224"/>
                  </a:cubicBezTo>
                  <a:cubicBezTo>
                    <a:pt x="125" y="230"/>
                    <a:pt x="125" y="230"/>
                    <a:pt x="125" y="230"/>
                  </a:cubicBezTo>
                  <a:cubicBezTo>
                    <a:pt x="125" y="232"/>
                    <a:pt x="125" y="232"/>
                    <a:pt x="125" y="232"/>
                  </a:cubicBezTo>
                  <a:cubicBezTo>
                    <a:pt x="125" y="232"/>
                    <a:pt x="125" y="232"/>
                    <a:pt x="125" y="232"/>
                  </a:cubicBezTo>
                  <a:cubicBezTo>
                    <a:pt x="125" y="233"/>
                    <a:pt x="125" y="233"/>
                    <a:pt x="125" y="233"/>
                  </a:cubicBezTo>
                  <a:cubicBezTo>
                    <a:pt x="125" y="233"/>
                    <a:pt x="125" y="233"/>
                    <a:pt x="125" y="233"/>
                  </a:cubicBezTo>
                  <a:cubicBezTo>
                    <a:pt x="105" y="228"/>
                    <a:pt x="152" y="240"/>
                    <a:pt x="147" y="238"/>
                  </a:cubicBezTo>
                  <a:cubicBezTo>
                    <a:pt x="147" y="238"/>
                    <a:pt x="147" y="238"/>
                    <a:pt x="147" y="238"/>
                  </a:cubicBezTo>
                  <a:cubicBezTo>
                    <a:pt x="147" y="238"/>
                    <a:pt x="147" y="238"/>
                    <a:pt x="147" y="238"/>
                  </a:cubicBezTo>
                  <a:cubicBezTo>
                    <a:pt x="147" y="238"/>
                    <a:pt x="147" y="238"/>
                    <a:pt x="147" y="238"/>
                  </a:cubicBezTo>
                  <a:cubicBezTo>
                    <a:pt x="147" y="238"/>
                    <a:pt x="147" y="238"/>
                    <a:pt x="147" y="238"/>
                  </a:cubicBezTo>
                  <a:cubicBezTo>
                    <a:pt x="148" y="238"/>
                    <a:pt x="148" y="238"/>
                    <a:pt x="148" y="238"/>
                  </a:cubicBezTo>
                  <a:cubicBezTo>
                    <a:pt x="148" y="237"/>
                    <a:pt x="148" y="237"/>
                    <a:pt x="148" y="237"/>
                  </a:cubicBezTo>
                  <a:cubicBezTo>
                    <a:pt x="152" y="229"/>
                    <a:pt x="152" y="229"/>
                    <a:pt x="152" y="229"/>
                  </a:cubicBezTo>
                  <a:cubicBezTo>
                    <a:pt x="152" y="228"/>
                    <a:pt x="151" y="231"/>
                    <a:pt x="151" y="230"/>
                  </a:cubicBezTo>
                  <a:cubicBezTo>
                    <a:pt x="153" y="224"/>
                    <a:pt x="154" y="226"/>
                    <a:pt x="156" y="221"/>
                  </a:cubicBezTo>
                  <a:cubicBezTo>
                    <a:pt x="156" y="222"/>
                    <a:pt x="156" y="222"/>
                    <a:pt x="156" y="222"/>
                  </a:cubicBezTo>
                  <a:cubicBezTo>
                    <a:pt x="157" y="220"/>
                    <a:pt x="156" y="219"/>
                    <a:pt x="159" y="217"/>
                  </a:cubicBezTo>
                  <a:cubicBezTo>
                    <a:pt x="160" y="217"/>
                    <a:pt x="158" y="219"/>
                    <a:pt x="158" y="221"/>
                  </a:cubicBezTo>
                  <a:cubicBezTo>
                    <a:pt x="158" y="219"/>
                    <a:pt x="162" y="215"/>
                    <a:pt x="160" y="215"/>
                  </a:cubicBezTo>
                  <a:cubicBezTo>
                    <a:pt x="161" y="213"/>
                    <a:pt x="162" y="213"/>
                    <a:pt x="164" y="212"/>
                  </a:cubicBezTo>
                  <a:cubicBezTo>
                    <a:pt x="163" y="212"/>
                    <a:pt x="162" y="214"/>
                    <a:pt x="162" y="212"/>
                  </a:cubicBezTo>
                  <a:cubicBezTo>
                    <a:pt x="165" y="210"/>
                    <a:pt x="168" y="205"/>
                    <a:pt x="171" y="202"/>
                  </a:cubicBezTo>
                  <a:cubicBezTo>
                    <a:pt x="171" y="203"/>
                    <a:pt x="171" y="203"/>
                    <a:pt x="171" y="203"/>
                  </a:cubicBezTo>
                  <a:cubicBezTo>
                    <a:pt x="172" y="199"/>
                    <a:pt x="174" y="201"/>
                    <a:pt x="177" y="19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76"/>
            <p:cNvSpPr>
              <a:spLocks noChangeArrowheads="1"/>
            </p:cNvSpPr>
            <p:nvPr/>
          </p:nvSpPr>
          <p:spPr bwMode="auto">
            <a:xfrm>
              <a:off x="2756" y="1740"/>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877"/>
            <p:cNvSpPr>
              <a:spLocks/>
            </p:cNvSpPr>
            <p:nvPr/>
          </p:nvSpPr>
          <p:spPr bwMode="auto">
            <a:xfrm>
              <a:off x="2750" y="17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878"/>
            <p:cNvSpPr>
              <a:spLocks/>
            </p:cNvSpPr>
            <p:nvPr/>
          </p:nvSpPr>
          <p:spPr bwMode="auto">
            <a:xfrm>
              <a:off x="2742" y="1754"/>
              <a:ext cx="0" cy="1"/>
            </a:xfrm>
            <a:custGeom>
              <a:avLst/>
              <a:gdLst>
                <a:gd name="T0" fmla="*/ 0 h 2"/>
                <a:gd name="T1" fmla="*/ 0 h 2"/>
              </a:gdLst>
              <a:ahLst/>
              <a:cxnLst>
                <a:cxn ang="0">
                  <a:pos x="0" y="T0"/>
                </a:cxn>
                <a:cxn ang="0">
                  <a:pos x="0" y="T1"/>
                </a:cxn>
              </a:cxnLst>
              <a:rect l="0" t="0" r="r" b="b"/>
              <a:pathLst>
                <a:path h="2">
                  <a:moveTo>
                    <a:pt x="0" y="0"/>
                  </a:moveTo>
                  <a:cubicBezTo>
                    <a:pt x="0" y="2"/>
                    <a:pt x="0" y="0"/>
                    <a:pt x="0"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879"/>
            <p:cNvSpPr>
              <a:spLocks/>
            </p:cNvSpPr>
            <p:nvPr/>
          </p:nvSpPr>
          <p:spPr bwMode="auto">
            <a:xfrm>
              <a:off x="2754" y="175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880"/>
            <p:cNvSpPr>
              <a:spLocks/>
            </p:cNvSpPr>
            <p:nvPr/>
          </p:nvSpPr>
          <p:spPr bwMode="auto">
            <a:xfrm>
              <a:off x="2764" y="17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881"/>
            <p:cNvSpPr>
              <a:spLocks/>
            </p:cNvSpPr>
            <p:nvPr/>
          </p:nvSpPr>
          <p:spPr bwMode="auto">
            <a:xfrm>
              <a:off x="2765" y="177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882"/>
            <p:cNvSpPr>
              <a:spLocks/>
            </p:cNvSpPr>
            <p:nvPr/>
          </p:nvSpPr>
          <p:spPr bwMode="auto">
            <a:xfrm>
              <a:off x="2755" y="174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Rectangle 883"/>
            <p:cNvSpPr>
              <a:spLocks noChangeArrowheads="1"/>
            </p:cNvSpPr>
            <p:nvPr/>
          </p:nvSpPr>
          <p:spPr bwMode="auto">
            <a:xfrm>
              <a:off x="2765" y="1768"/>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884"/>
            <p:cNvSpPr>
              <a:spLocks/>
            </p:cNvSpPr>
            <p:nvPr/>
          </p:nvSpPr>
          <p:spPr bwMode="auto">
            <a:xfrm>
              <a:off x="2764" y="1773"/>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885"/>
            <p:cNvSpPr>
              <a:spLocks/>
            </p:cNvSpPr>
            <p:nvPr/>
          </p:nvSpPr>
          <p:spPr bwMode="auto">
            <a:xfrm>
              <a:off x="2763" y="1763"/>
              <a:ext cx="0" cy="0"/>
            </a:xfrm>
            <a:custGeom>
              <a:avLst/>
              <a:gdLst>
                <a:gd name="T0" fmla="*/ 1 w 1"/>
                <a:gd name="T1" fmla="*/ 0 h 2"/>
                <a:gd name="T2" fmla="*/ 1 w 1"/>
                <a:gd name="T3" fmla="*/ 0 h 2"/>
                <a:gd name="T4" fmla="*/ 1 w 1"/>
                <a:gd name="T5" fmla="*/ 0 h 2"/>
              </a:gdLst>
              <a:ahLst/>
              <a:cxnLst>
                <a:cxn ang="0">
                  <a:pos x="T0" y="T1"/>
                </a:cxn>
                <a:cxn ang="0">
                  <a:pos x="T2" y="T3"/>
                </a:cxn>
                <a:cxn ang="0">
                  <a:pos x="T4" y="T5"/>
                </a:cxn>
              </a:cxnLst>
              <a:rect l="0" t="0" r="r" b="b"/>
              <a:pathLst>
                <a:path w="1" h="2">
                  <a:moveTo>
                    <a:pt x="1" y="0"/>
                  </a:moveTo>
                  <a:cubicBezTo>
                    <a:pt x="1" y="0"/>
                    <a:pt x="1" y="0"/>
                    <a:pt x="1" y="0"/>
                  </a:cubicBezTo>
                  <a:cubicBezTo>
                    <a:pt x="0" y="2"/>
                    <a:pt x="0" y="1"/>
                    <a:pt x="1" y="0"/>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Rectangle 886"/>
            <p:cNvSpPr>
              <a:spLocks noChangeArrowheads="1"/>
            </p:cNvSpPr>
            <p:nvPr/>
          </p:nvSpPr>
          <p:spPr bwMode="auto">
            <a:xfrm>
              <a:off x="2764" y="1766"/>
              <a:ext cx="1" cy="1"/>
            </a:xfrm>
            <a:prstGeom prst="rect">
              <a:avLst/>
            </a:prstGeom>
            <a:solidFill>
              <a:srgbClr val="EFEF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887"/>
            <p:cNvSpPr>
              <a:spLocks/>
            </p:cNvSpPr>
            <p:nvPr/>
          </p:nvSpPr>
          <p:spPr bwMode="auto">
            <a:xfrm>
              <a:off x="2760" y="1775"/>
              <a:ext cx="8" cy="3"/>
            </a:xfrm>
            <a:custGeom>
              <a:avLst/>
              <a:gdLst>
                <a:gd name="T0" fmla="*/ 13 w 25"/>
                <a:gd name="T1" fmla="*/ 6 h 11"/>
                <a:gd name="T2" fmla="*/ 13 w 25"/>
                <a:gd name="T3" fmla="*/ 5 h 11"/>
                <a:gd name="T4" fmla="*/ 25 w 25"/>
                <a:gd name="T5" fmla="*/ 11 h 11"/>
                <a:gd name="T6" fmla="*/ 13 w 25"/>
                <a:gd name="T7" fmla="*/ 6 h 11"/>
              </a:gdLst>
              <a:ahLst/>
              <a:cxnLst>
                <a:cxn ang="0">
                  <a:pos x="T0" y="T1"/>
                </a:cxn>
                <a:cxn ang="0">
                  <a:pos x="T2" y="T3"/>
                </a:cxn>
                <a:cxn ang="0">
                  <a:pos x="T4" y="T5"/>
                </a:cxn>
                <a:cxn ang="0">
                  <a:pos x="T6" y="T7"/>
                </a:cxn>
              </a:cxnLst>
              <a:rect l="0" t="0" r="r" b="b"/>
              <a:pathLst>
                <a:path w="25" h="11">
                  <a:moveTo>
                    <a:pt x="13" y="6"/>
                  </a:moveTo>
                  <a:cubicBezTo>
                    <a:pt x="13" y="5"/>
                    <a:pt x="13" y="5"/>
                    <a:pt x="13" y="5"/>
                  </a:cubicBezTo>
                  <a:cubicBezTo>
                    <a:pt x="18" y="8"/>
                    <a:pt x="0" y="0"/>
                    <a:pt x="25" y="11"/>
                  </a:cubicBezTo>
                  <a:cubicBezTo>
                    <a:pt x="0" y="1"/>
                    <a:pt x="19" y="8"/>
                    <a:pt x="13" y="6"/>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888"/>
            <p:cNvSpPr>
              <a:spLocks/>
            </p:cNvSpPr>
            <p:nvPr/>
          </p:nvSpPr>
          <p:spPr bwMode="auto">
            <a:xfrm>
              <a:off x="2765" y="1754"/>
              <a:ext cx="7" cy="2"/>
            </a:xfrm>
            <a:custGeom>
              <a:avLst/>
              <a:gdLst>
                <a:gd name="T0" fmla="*/ 10 w 20"/>
                <a:gd name="T1" fmla="*/ 4 h 6"/>
                <a:gd name="T2" fmla="*/ 0 w 20"/>
                <a:gd name="T3" fmla="*/ 0 h 6"/>
                <a:gd name="T4" fmla="*/ 10 w 20"/>
                <a:gd name="T5" fmla="*/ 4 h 6"/>
              </a:gdLst>
              <a:ahLst/>
              <a:cxnLst>
                <a:cxn ang="0">
                  <a:pos x="T0" y="T1"/>
                </a:cxn>
                <a:cxn ang="0">
                  <a:pos x="T2" y="T3"/>
                </a:cxn>
                <a:cxn ang="0">
                  <a:pos x="T4" y="T5"/>
                </a:cxn>
              </a:cxnLst>
              <a:rect l="0" t="0" r="r" b="b"/>
              <a:pathLst>
                <a:path w="20" h="6">
                  <a:moveTo>
                    <a:pt x="10" y="4"/>
                  </a:moveTo>
                  <a:cubicBezTo>
                    <a:pt x="5" y="2"/>
                    <a:pt x="20" y="6"/>
                    <a:pt x="0" y="0"/>
                  </a:cubicBezTo>
                  <a:cubicBezTo>
                    <a:pt x="19" y="6"/>
                    <a:pt x="5" y="2"/>
                    <a:pt x="10" y="4"/>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84989312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75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wipe(right)">
                                      <p:cBhvr>
                                        <p:cTn id="10" dur="500"/>
                                        <p:tgtEl>
                                          <p:spTgt spid="17"/>
                                        </p:tgtEl>
                                      </p:cBhvr>
                                    </p:animEffect>
                                  </p:childTnLst>
                                </p:cTn>
                              </p:par>
                            </p:childTnLst>
                          </p:cTn>
                        </p:par>
                        <p:par>
                          <p:cTn id="11" fill="hold">
                            <p:stCondLst>
                              <p:cond delay="750"/>
                            </p:stCondLst>
                            <p:childTnLst>
                              <p:par>
                                <p:cTn id="12" presetID="22" presetClass="entr" presetSubtype="1"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750"/>
                                        <p:tgtEl>
                                          <p:spTgt spid="15"/>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750"/>
                                        <p:tgtEl>
                                          <p:spTgt spid="16"/>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Freeform 3"/>
          <p:cNvGrpSpPr>
            <a:grpSpLocks/>
          </p:cNvGrpSpPr>
          <p:nvPr/>
        </p:nvGrpSpPr>
        <p:grpSpPr bwMode="auto">
          <a:xfrm>
            <a:off x="3033192" y="2677375"/>
            <a:ext cx="1372438" cy="1474758"/>
            <a:chOff x="0" y="0"/>
            <a:chExt cx="1171" cy="1264"/>
          </a:xfrm>
        </p:grpSpPr>
        <p:pic>
          <p:nvPicPr>
            <p:cNvPr id="9" name="Freeform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71" cy="1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0"/>
            <p:cNvSpPr txBox="1">
              <a:spLocks noChangeArrowheads="1"/>
            </p:cNvSpPr>
            <p:nvPr/>
          </p:nvSpPr>
          <p:spPr bwMode="auto">
            <a:xfrm rot="-7621737">
              <a:off x="-83" y="-47"/>
              <a:ext cx="1315" cy="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1600" b="1">
                <a:solidFill>
                  <a:srgbClr val="FFFFFF"/>
                </a:solidFill>
                <a:latin typeface="+mn-lt"/>
                <a:ea typeface="+mn-ea"/>
                <a:cs typeface="+mn-ea"/>
                <a:sym typeface="+mn-lt"/>
              </a:endParaRPr>
            </a:p>
          </p:txBody>
        </p:sp>
      </p:grpSp>
      <p:pic>
        <p:nvPicPr>
          <p:cNvPr id="12" name="Freeform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6821" y="1637810"/>
            <a:ext cx="1480264" cy="136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23"/>
          <p:cNvSpPr txBox="1">
            <a:spLocks noChangeArrowheads="1"/>
          </p:cNvSpPr>
          <p:nvPr/>
        </p:nvSpPr>
        <p:spPr bwMode="auto">
          <a:xfrm rot="19397468">
            <a:off x="3302757" y="1530470"/>
            <a:ext cx="1540037" cy="1556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1600" b="1">
              <a:solidFill>
                <a:srgbClr val="FFFFFF"/>
              </a:solidFill>
              <a:latin typeface="+mn-lt"/>
              <a:ea typeface="+mn-ea"/>
              <a:cs typeface="+mn-ea"/>
              <a:sym typeface="+mn-lt"/>
            </a:endParaRPr>
          </a:p>
        </p:txBody>
      </p:sp>
      <p:grpSp>
        <p:nvGrpSpPr>
          <p:cNvPr id="14" name="Freeform 3"/>
          <p:cNvGrpSpPr>
            <a:grpSpLocks/>
          </p:cNvGrpSpPr>
          <p:nvPr/>
        </p:nvGrpSpPr>
        <p:grpSpPr bwMode="auto">
          <a:xfrm>
            <a:off x="4379846" y="1904993"/>
            <a:ext cx="1562304" cy="1533096"/>
            <a:chOff x="-68" y="-13"/>
            <a:chExt cx="1333" cy="1314"/>
          </a:xfrm>
        </p:grpSpPr>
        <p:pic>
          <p:nvPicPr>
            <p:cNvPr id="15" name="Freeform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72"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26"/>
            <p:cNvSpPr txBox="1">
              <a:spLocks noChangeArrowheads="1"/>
            </p:cNvSpPr>
            <p:nvPr/>
          </p:nvSpPr>
          <p:spPr bwMode="auto">
            <a:xfrm rot="3202081">
              <a:off x="-58" y="-23"/>
              <a:ext cx="1314" cy="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1600" b="1">
                <a:solidFill>
                  <a:srgbClr val="FFFFFF"/>
                </a:solidFill>
                <a:latin typeface="+mn-lt"/>
                <a:ea typeface="+mn-ea"/>
                <a:cs typeface="+mn-ea"/>
                <a:sym typeface="+mn-lt"/>
              </a:endParaRPr>
            </a:p>
          </p:txBody>
        </p:sp>
      </p:grpSp>
      <p:grpSp>
        <p:nvGrpSpPr>
          <p:cNvPr id="17" name="Freeform 3"/>
          <p:cNvGrpSpPr>
            <a:grpSpLocks/>
          </p:cNvGrpSpPr>
          <p:nvPr/>
        </p:nvGrpSpPr>
        <p:grpSpPr bwMode="auto">
          <a:xfrm>
            <a:off x="4068088" y="3058898"/>
            <a:ext cx="1481435" cy="1366252"/>
            <a:chOff x="0" y="0"/>
            <a:chExt cx="1264" cy="1171"/>
          </a:xfrm>
        </p:grpSpPr>
        <p:pic>
          <p:nvPicPr>
            <p:cNvPr id="18" name="Freeform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64" cy="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29"/>
            <p:cNvSpPr txBox="1">
              <a:spLocks noChangeArrowheads="1"/>
            </p:cNvSpPr>
            <p:nvPr/>
          </p:nvSpPr>
          <p:spPr bwMode="auto">
            <a:xfrm rot="8579121">
              <a:off x="-38" y="-70"/>
              <a:ext cx="1314" cy="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1600" b="1">
                <a:solidFill>
                  <a:srgbClr val="FFFFFF"/>
                </a:solidFill>
                <a:latin typeface="+mn-lt"/>
                <a:ea typeface="+mn-ea"/>
                <a:cs typeface="+mn-ea"/>
                <a:sym typeface="+mn-lt"/>
              </a:endParaRPr>
            </a:p>
          </p:txBody>
        </p:sp>
      </p:grpSp>
      <p:sp>
        <p:nvSpPr>
          <p:cNvPr id="20" name="TextBox 22"/>
          <p:cNvSpPr txBox="1">
            <a:spLocks noChangeArrowheads="1"/>
          </p:cNvSpPr>
          <p:nvPr/>
        </p:nvSpPr>
        <p:spPr bwMode="auto">
          <a:xfrm>
            <a:off x="3553570" y="1890993"/>
            <a:ext cx="973950" cy="95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4" tIns="60941" rIns="121884" bIns="60941">
            <a:spAutoFit/>
          </a:bodyPr>
          <a:lstStyle>
            <a:lvl1pPr defTabSz="542925">
              <a:defRPr>
                <a:solidFill>
                  <a:schemeClr val="tx1"/>
                </a:solidFill>
                <a:latin typeface="Calibri" pitchFamily="34" charset="0"/>
                <a:ea typeface="宋体" pitchFamily="2" charset="-122"/>
              </a:defRPr>
            </a:lvl1pPr>
            <a:lvl2pPr marL="742950" indent="-285750" defTabSz="542925">
              <a:defRPr>
                <a:solidFill>
                  <a:schemeClr val="tx1"/>
                </a:solidFill>
                <a:latin typeface="Calibri" pitchFamily="34" charset="0"/>
                <a:ea typeface="宋体" pitchFamily="2" charset="-122"/>
              </a:defRPr>
            </a:lvl2pPr>
            <a:lvl3pPr marL="1143000" indent="-228600" defTabSz="542925">
              <a:defRPr>
                <a:solidFill>
                  <a:schemeClr val="tx1"/>
                </a:solidFill>
                <a:latin typeface="Calibri" pitchFamily="34" charset="0"/>
                <a:ea typeface="宋体" pitchFamily="2" charset="-122"/>
              </a:defRPr>
            </a:lvl3pPr>
            <a:lvl4pPr marL="1600200" indent="-228600" defTabSz="542925">
              <a:defRPr>
                <a:solidFill>
                  <a:schemeClr val="tx1"/>
                </a:solidFill>
                <a:latin typeface="Calibri" pitchFamily="34" charset="0"/>
                <a:ea typeface="宋体" pitchFamily="2" charset="-122"/>
              </a:defRPr>
            </a:lvl4pPr>
            <a:lvl5pPr marL="2057400" indent="-228600" defTabSz="542925">
              <a:defRPr>
                <a:solidFill>
                  <a:schemeClr val="tx1"/>
                </a:solidFill>
                <a:latin typeface="Calibri" pitchFamily="34" charset="0"/>
                <a:ea typeface="宋体" pitchFamily="2" charset="-122"/>
              </a:defRPr>
            </a:lvl5pPr>
            <a:lvl6pPr marL="25146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5400" b="1" dirty="0" smtClean="0">
                <a:solidFill>
                  <a:srgbClr val="FFFFFF"/>
                </a:solidFill>
                <a:latin typeface="+mn-lt"/>
                <a:ea typeface="+mn-ea"/>
                <a:cs typeface="+mn-ea"/>
                <a:sym typeface="+mn-lt"/>
              </a:rPr>
              <a:t>1</a:t>
            </a:r>
            <a:endParaRPr lang="ru-RU" altLang="en-US" sz="5400" b="1" dirty="0">
              <a:solidFill>
                <a:srgbClr val="FFFFFF"/>
              </a:solidFill>
              <a:latin typeface="+mn-lt"/>
              <a:ea typeface="+mn-ea"/>
              <a:cs typeface="+mn-ea"/>
              <a:sym typeface="+mn-lt"/>
            </a:endParaRPr>
          </a:p>
        </p:txBody>
      </p:sp>
      <p:sp>
        <p:nvSpPr>
          <p:cNvPr id="21" name="TextBox 24"/>
          <p:cNvSpPr txBox="1">
            <a:spLocks noChangeArrowheads="1"/>
          </p:cNvSpPr>
          <p:nvPr/>
        </p:nvSpPr>
        <p:spPr bwMode="auto">
          <a:xfrm>
            <a:off x="4293116" y="3218931"/>
            <a:ext cx="973949" cy="95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4" tIns="60941" rIns="121884" bIns="60941">
            <a:spAutoFit/>
          </a:bodyPr>
          <a:lstStyle>
            <a:lvl1pPr defTabSz="542925">
              <a:defRPr>
                <a:solidFill>
                  <a:schemeClr val="tx1"/>
                </a:solidFill>
                <a:latin typeface="Calibri" pitchFamily="34" charset="0"/>
                <a:ea typeface="宋体" pitchFamily="2" charset="-122"/>
              </a:defRPr>
            </a:lvl1pPr>
            <a:lvl2pPr marL="742950" indent="-285750" defTabSz="542925">
              <a:defRPr>
                <a:solidFill>
                  <a:schemeClr val="tx1"/>
                </a:solidFill>
                <a:latin typeface="Calibri" pitchFamily="34" charset="0"/>
                <a:ea typeface="宋体" pitchFamily="2" charset="-122"/>
              </a:defRPr>
            </a:lvl2pPr>
            <a:lvl3pPr marL="1143000" indent="-228600" defTabSz="542925">
              <a:defRPr>
                <a:solidFill>
                  <a:schemeClr val="tx1"/>
                </a:solidFill>
                <a:latin typeface="Calibri" pitchFamily="34" charset="0"/>
                <a:ea typeface="宋体" pitchFamily="2" charset="-122"/>
              </a:defRPr>
            </a:lvl3pPr>
            <a:lvl4pPr marL="1600200" indent="-228600" defTabSz="542925">
              <a:defRPr>
                <a:solidFill>
                  <a:schemeClr val="tx1"/>
                </a:solidFill>
                <a:latin typeface="Calibri" pitchFamily="34" charset="0"/>
                <a:ea typeface="宋体" pitchFamily="2" charset="-122"/>
              </a:defRPr>
            </a:lvl4pPr>
            <a:lvl5pPr marL="2057400" indent="-228600" defTabSz="542925">
              <a:defRPr>
                <a:solidFill>
                  <a:schemeClr val="tx1"/>
                </a:solidFill>
                <a:latin typeface="Calibri" pitchFamily="34" charset="0"/>
                <a:ea typeface="宋体" pitchFamily="2" charset="-122"/>
              </a:defRPr>
            </a:lvl5pPr>
            <a:lvl6pPr marL="25146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5400" b="1" dirty="0" smtClean="0">
                <a:solidFill>
                  <a:srgbClr val="FFFFFF"/>
                </a:solidFill>
                <a:latin typeface="+mn-lt"/>
                <a:ea typeface="+mn-ea"/>
                <a:cs typeface="+mn-ea"/>
                <a:sym typeface="+mn-lt"/>
              </a:rPr>
              <a:t>3</a:t>
            </a:r>
            <a:endParaRPr lang="ru-RU" altLang="en-US" sz="5400" b="1" dirty="0">
              <a:solidFill>
                <a:srgbClr val="FFFFFF"/>
              </a:solidFill>
              <a:latin typeface="+mn-lt"/>
              <a:ea typeface="+mn-ea"/>
              <a:cs typeface="+mn-ea"/>
              <a:sym typeface="+mn-lt"/>
            </a:endParaRPr>
          </a:p>
        </p:txBody>
      </p:sp>
      <p:sp>
        <p:nvSpPr>
          <p:cNvPr id="22" name="TextBox 25"/>
          <p:cNvSpPr txBox="1">
            <a:spLocks noChangeArrowheads="1"/>
          </p:cNvSpPr>
          <p:nvPr/>
        </p:nvSpPr>
        <p:spPr bwMode="auto">
          <a:xfrm>
            <a:off x="4600554" y="2173120"/>
            <a:ext cx="975122" cy="95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4" tIns="60941" rIns="121884" bIns="60941">
            <a:spAutoFit/>
          </a:bodyPr>
          <a:lstStyle>
            <a:lvl1pPr defTabSz="542925">
              <a:defRPr>
                <a:solidFill>
                  <a:schemeClr val="tx1"/>
                </a:solidFill>
                <a:latin typeface="Calibri" pitchFamily="34" charset="0"/>
                <a:ea typeface="宋体" pitchFamily="2" charset="-122"/>
              </a:defRPr>
            </a:lvl1pPr>
            <a:lvl2pPr marL="742950" indent="-285750" defTabSz="542925">
              <a:defRPr>
                <a:solidFill>
                  <a:schemeClr val="tx1"/>
                </a:solidFill>
                <a:latin typeface="Calibri" pitchFamily="34" charset="0"/>
                <a:ea typeface="宋体" pitchFamily="2" charset="-122"/>
              </a:defRPr>
            </a:lvl2pPr>
            <a:lvl3pPr marL="1143000" indent="-228600" defTabSz="542925">
              <a:defRPr>
                <a:solidFill>
                  <a:schemeClr val="tx1"/>
                </a:solidFill>
                <a:latin typeface="Calibri" pitchFamily="34" charset="0"/>
                <a:ea typeface="宋体" pitchFamily="2" charset="-122"/>
              </a:defRPr>
            </a:lvl3pPr>
            <a:lvl4pPr marL="1600200" indent="-228600" defTabSz="542925">
              <a:defRPr>
                <a:solidFill>
                  <a:schemeClr val="tx1"/>
                </a:solidFill>
                <a:latin typeface="Calibri" pitchFamily="34" charset="0"/>
                <a:ea typeface="宋体" pitchFamily="2" charset="-122"/>
              </a:defRPr>
            </a:lvl4pPr>
            <a:lvl5pPr marL="2057400" indent="-228600" defTabSz="542925">
              <a:defRPr>
                <a:solidFill>
                  <a:schemeClr val="tx1"/>
                </a:solidFill>
                <a:latin typeface="Calibri" pitchFamily="34" charset="0"/>
                <a:ea typeface="宋体" pitchFamily="2" charset="-122"/>
              </a:defRPr>
            </a:lvl5pPr>
            <a:lvl6pPr marL="25146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5400" b="1" dirty="0" smtClean="0">
                <a:solidFill>
                  <a:srgbClr val="FFFFFF"/>
                </a:solidFill>
                <a:latin typeface="+mn-lt"/>
                <a:ea typeface="+mn-ea"/>
                <a:cs typeface="+mn-ea"/>
                <a:sym typeface="+mn-lt"/>
              </a:rPr>
              <a:t>2</a:t>
            </a:r>
            <a:endParaRPr lang="ru-RU" altLang="en-US" sz="5400" b="1" dirty="0">
              <a:solidFill>
                <a:srgbClr val="FFFFFF"/>
              </a:solidFill>
              <a:latin typeface="+mn-lt"/>
              <a:ea typeface="+mn-ea"/>
              <a:cs typeface="+mn-ea"/>
              <a:sym typeface="+mn-lt"/>
            </a:endParaRPr>
          </a:p>
        </p:txBody>
      </p:sp>
      <p:sp>
        <p:nvSpPr>
          <p:cNvPr id="23" name="TextBox 33"/>
          <p:cNvSpPr txBox="1">
            <a:spLocks noChangeArrowheads="1"/>
          </p:cNvSpPr>
          <p:nvPr/>
        </p:nvSpPr>
        <p:spPr bwMode="auto">
          <a:xfrm>
            <a:off x="3194931" y="2900771"/>
            <a:ext cx="973950" cy="95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4" tIns="60941" rIns="121884" bIns="60941">
            <a:spAutoFit/>
          </a:bodyPr>
          <a:lstStyle>
            <a:lvl1pPr defTabSz="542925">
              <a:defRPr>
                <a:solidFill>
                  <a:schemeClr val="tx1"/>
                </a:solidFill>
                <a:latin typeface="Calibri" pitchFamily="34" charset="0"/>
                <a:ea typeface="宋体" pitchFamily="2" charset="-122"/>
              </a:defRPr>
            </a:lvl1pPr>
            <a:lvl2pPr marL="742950" indent="-285750" defTabSz="542925">
              <a:defRPr>
                <a:solidFill>
                  <a:schemeClr val="tx1"/>
                </a:solidFill>
                <a:latin typeface="Calibri" pitchFamily="34" charset="0"/>
                <a:ea typeface="宋体" pitchFamily="2" charset="-122"/>
              </a:defRPr>
            </a:lvl2pPr>
            <a:lvl3pPr marL="1143000" indent="-228600" defTabSz="542925">
              <a:defRPr>
                <a:solidFill>
                  <a:schemeClr val="tx1"/>
                </a:solidFill>
                <a:latin typeface="Calibri" pitchFamily="34" charset="0"/>
                <a:ea typeface="宋体" pitchFamily="2" charset="-122"/>
              </a:defRPr>
            </a:lvl3pPr>
            <a:lvl4pPr marL="1600200" indent="-228600" defTabSz="542925">
              <a:defRPr>
                <a:solidFill>
                  <a:schemeClr val="tx1"/>
                </a:solidFill>
                <a:latin typeface="Calibri" pitchFamily="34" charset="0"/>
                <a:ea typeface="宋体" pitchFamily="2" charset="-122"/>
              </a:defRPr>
            </a:lvl4pPr>
            <a:lvl5pPr marL="2057400" indent="-228600" defTabSz="542925">
              <a:defRPr>
                <a:solidFill>
                  <a:schemeClr val="tx1"/>
                </a:solidFill>
                <a:latin typeface="Calibri" pitchFamily="34" charset="0"/>
                <a:ea typeface="宋体" pitchFamily="2" charset="-122"/>
              </a:defRPr>
            </a:lvl5pPr>
            <a:lvl6pPr marL="25146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5429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5400" b="1" dirty="0" smtClean="0">
                <a:solidFill>
                  <a:srgbClr val="FFFFFF"/>
                </a:solidFill>
                <a:latin typeface="+mn-lt"/>
                <a:ea typeface="+mn-ea"/>
                <a:cs typeface="+mn-ea"/>
                <a:sym typeface="+mn-lt"/>
              </a:rPr>
              <a:t>4</a:t>
            </a:r>
            <a:endParaRPr lang="ru-RU" altLang="en-US" sz="5400" b="1" dirty="0">
              <a:solidFill>
                <a:srgbClr val="FFFFFF"/>
              </a:solidFill>
              <a:latin typeface="+mn-lt"/>
              <a:ea typeface="+mn-ea"/>
              <a:cs typeface="+mn-ea"/>
              <a:sym typeface="+mn-lt"/>
            </a:endParaRPr>
          </a:p>
        </p:txBody>
      </p:sp>
      <p:sp>
        <p:nvSpPr>
          <p:cNvPr id="24" name="TextBox 13"/>
          <p:cNvSpPr txBox="1">
            <a:spLocks noChangeArrowheads="1"/>
          </p:cNvSpPr>
          <p:nvPr/>
        </p:nvSpPr>
        <p:spPr bwMode="auto">
          <a:xfrm>
            <a:off x="1354857" y="1921328"/>
            <a:ext cx="172521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a:solidFill>
                  <a:srgbClr val="FFFFFF"/>
                </a:solidFill>
                <a:latin typeface="+mn-lt"/>
                <a:ea typeface="+mn-ea"/>
                <a:cs typeface="+mn-ea"/>
                <a:sym typeface="+mn-lt"/>
              </a:rPr>
              <a:t>单击编辑标题</a:t>
            </a:r>
            <a:endParaRPr lang="en-US" altLang="zh-CN" sz="1600" b="1" dirty="0">
              <a:solidFill>
                <a:srgbClr val="FFFFFF"/>
              </a:solidFill>
              <a:latin typeface="+mn-lt"/>
              <a:ea typeface="+mn-ea"/>
              <a:cs typeface="+mn-ea"/>
              <a:sym typeface="+mn-lt"/>
            </a:endParaRPr>
          </a:p>
        </p:txBody>
      </p:sp>
      <p:sp>
        <p:nvSpPr>
          <p:cNvPr id="25" name="TextBox 13"/>
          <p:cNvSpPr txBox="1">
            <a:spLocks noChangeArrowheads="1"/>
          </p:cNvSpPr>
          <p:nvPr/>
        </p:nvSpPr>
        <p:spPr bwMode="auto">
          <a:xfrm>
            <a:off x="763793" y="2140675"/>
            <a:ext cx="209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rgbClr val="FFFFFF"/>
                </a:solidFill>
                <a:latin typeface="+mn-lt"/>
                <a:ea typeface="+mn-ea"/>
                <a:cs typeface="+mn-ea"/>
                <a:sym typeface="+mn-lt"/>
              </a:rPr>
              <a:t>单击此处可编辑内容，根据您的需要自由拉伸文本框大小</a:t>
            </a:r>
            <a:endParaRPr lang="en-US" altLang="zh-CN" sz="1200" dirty="0">
              <a:solidFill>
                <a:srgbClr val="FFFFFF"/>
              </a:solidFill>
              <a:latin typeface="+mn-lt"/>
              <a:ea typeface="+mn-ea"/>
              <a:cs typeface="+mn-ea"/>
              <a:sym typeface="+mn-lt"/>
            </a:endParaRPr>
          </a:p>
        </p:txBody>
      </p:sp>
      <p:sp>
        <p:nvSpPr>
          <p:cNvPr id="26" name="TextBox 13"/>
          <p:cNvSpPr txBox="1">
            <a:spLocks noChangeArrowheads="1"/>
          </p:cNvSpPr>
          <p:nvPr/>
        </p:nvSpPr>
        <p:spPr bwMode="auto">
          <a:xfrm>
            <a:off x="1354857" y="3420588"/>
            <a:ext cx="172521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a:solidFill>
                  <a:srgbClr val="FFFFFF"/>
                </a:solidFill>
                <a:latin typeface="+mn-lt"/>
                <a:ea typeface="+mn-ea"/>
                <a:cs typeface="+mn-ea"/>
                <a:sym typeface="+mn-lt"/>
              </a:rPr>
              <a:t>单击编辑标题</a:t>
            </a:r>
            <a:endParaRPr lang="en-US" altLang="zh-CN" sz="1600" b="1">
              <a:solidFill>
                <a:srgbClr val="FFFFFF"/>
              </a:solidFill>
              <a:latin typeface="+mn-lt"/>
              <a:ea typeface="+mn-ea"/>
              <a:cs typeface="+mn-ea"/>
              <a:sym typeface="+mn-lt"/>
            </a:endParaRPr>
          </a:p>
        </p:txBody>
      </p:sp>
      <p:sp>
        <p:nvSpPr>
          <p:cNvPr id="27" name="TextBox 13"/>
          <p:cNvSpPr txBox="1">
            <a:spLocks noChangeArrowheads="1"/>
          </p:cNvSpPr>
          <p:nvPr/>
        </p:nvSpPr>
        <p:spPr bwMode="auto">
          <a:xfrm>
            <a:off x="688489" y="3639934"/>
            <a:ext cx="216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rgbClr val="FFFFFF"/>
                </a:solidFill>
                <a:latin typeface="+mn-lt"/>
                <a:ea typeface="+mn-ea"/>
                <a:cs typeface="+mn-ea"/>
                <a:sym typeface="+mn-lt"/>
              </a:rPr>
              <a:t>单击此处可编辑内容，根据您的需要自由拉伸文本框大小</a:t>
            </a:r>
            <a:endParaRPr lang="en-US" altLang="zh-CN" sz="1200" dirty="0">
              <a:solidFill>
                <a:srgbClr val="FFFFFF"/>
              </a:solidFill>
              <a:latin typeface="+mn-lt"/>
              <a:ea typeface="+mn-ea"/>
              <a:cs typeface="+mn-ea"/>
              <a:sym typeface="+mn-lt"/>
            </a:endParaRPr>
          </a:p>
        </p:txBody>
      </p:sp>
      <p:sp>
        <p:nvSpPr>
          <p:cNvPr id="28" name="TextBox 13"/>
          <p:cNvSpPr txBox="1">
            <a:spLocks noChangeArrowheads="1"/>
          </p:cNvSpPr>
          <p:nvPr/>
        </p:nvSpPr>
        <p:spPr bwMode="auto">
          <a:xfrm>
            <a:off x="6113264" y="1921328"/>
            <a:ext cx="17263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a:solidFill>
                  <a:srgbClr val="FFFFFF"/>
                </a:solidFill>
                <a:latin typeface="+mn-lt"/>
                <a:ea typeface="+mn-ea"/>
                <a:cs typeface="+mn-ea"/>
                <a:sym typeface="+mn-lt"/>
              </a:rPr>
              <a:t>单击编辑标题</a:t>
            </a:r>
            <a:endParaRPr lang="en-US" altLang="zh-CN" sz="1600" b="1">
              <a:solidFill>
                <a:srgbClr val="FFFFFF"/>
              </a:solidFill>
              <a:latin typeface="+mn-lt"/>
              <a:ea typeface="+mn-ea"/>
              <a:cs typeface="+mn-ea"/>
              <a:sym typeface="+mn-lt"/>
            </a:endParaRPr>
          </a:p>
        </p:txBody>
      </p:sp>
      <p:sp>
        <p:nvSpPr>
          <p:cNvPr id="29" name="TextBox 13"/>
          <p:cNvSpPr txBox="1">
            <a:spLocks noChangeArrowheads="1"/>
          </p:cNvSpPr>
          <p:nvPr/>
        </p:nvSpPr>
        <p:spPr bwMode="auto">
          <a:xfrm>
            <a:off x="6113263" y="2140675"/>
            <a:ext cx="2030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rgbClr val="FFFFFF"/>
                </a:solidFill>
                <a:latin typeface="+mn-lt"/>
                <a:ea typeface="+mn-ea"/>
                <a:cs typeface="+mn-ea"/>
                <a:sym typeface="+mn-lt"/>
              </a:rPr>
              <a:t>单击此处可编辑内容，根据您的需要自由拉伸文本框大小</a:t>
            </a:r>
            <a:endParaRPr lang="en-US" altLang="zh-CN" sz="1200" dirty="0">
              <a:solidFill>
                <a:srgbClr val="FFFFFF"/>
              </a:solidFill>
              <a:latin typeface="+mn-lt"/>
              <a:ea typeface="+mn-ea"/>
              <a:cs typeface="+mn-ea"/>
              <a:sym typeface="+mn-lt"/>
            </a:endParaRPr>
          </a:p>
        </p:txBody>
      </p:sp>
      <p:sp>
        <p:nvSpPr>
          <p:cNvPr id="30" name="TextBox 13"/>
          <p:cNvSpPr txBox="1">
            <a:spLocks noChangeArrowheads="1"/>
          </p:cNvSpPr>
          <p:nvPr/>
        </p:nvSpPr>
        <p:spPr bwMode="auto">
          <a:xfrm>
            <a:off x="6113264" y="3420588"/>
            <a:ext cx="17263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a:solidFill>
                  <a:srgbClr val="FFFFFF"/>
                </a:solidFill>
                <a:latin typeface="+mn-lt"/>
                <a:ea typeface="+mn-ea"/>
                <a:cs typeface="+mn-ea"/>
                <a:sym typeface="+mn-lt"/>
              </a:rPr>
              <a:t>单击编辑标题</a:t>
            </a:r>
            <a:endParaRPr lang="en-US" altLang="zh-CN" sz="1600" b="1" dirty="0">
              <a:solidFill>
                <a:srgbClr val="FFFFFF"/>
              </a:solidFill>
              <a:latin typeface="+mn-lt"/>
              <a:ea typeface="+mn-ea"/>
              <a:cs typeface="+mn-ea"/>
              <a:sym typeface="+mn-lt"/>
            </a:endParaRPr>
          </a:p>
        </p:txBody>
      </p:sp>
      <p:sp>
        <p:nvSpPr>
          <p:cNvPr id="31" name="TextBox 13"/>
          <p:cNvSpPr txBox="1">
            <a:spLocks noChangeArrowheads="1"/>
          </p:cNvSpPr>
          <p:nvPr/>
        </p:nvSpPr>
        <p:spPr bwMode="auto">
          <a:xfrm>
            <a:off x="6113264" y="3639934"/>
            <a:ext cx="2030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rgbClr val="FFFFFF"/>
                </a:solidFill>
                <a:latin typeface="+mn-lt"/>
                <a:ea typeface="+mn-ea"/>
                <a:cs typeface="+mn-ea"/>
                <a:sym typeface="+mn-lt"/>
              </a:rPr>
              <a:t>单击此处可编辑内容，根据您的需要自由拉伸文本框大小</a:t>
            </a:r>
            <a:endParaRPr lang="en-US" altLang="zh-CN" sz="1200" dirty="0">
              <a:solidFill>
                <a:srgbClr val="FFFFFF"/>
              </a:solidFill>
              <a:latin typeface="+mn-lt"/>
              <a:ea typeface="+mn-ea"/>
              <a:cs typeface="+mn-ea"/>
              <a:sym typeface="+mn-lt"/>
            </a:endParaRPr>
          </a:p>
        </p:txBody>
      </p:sp>
    </p:spTree>
    <p:extLst>
      <p:ext uri="{BB962C8B-B14F-4D97-AF65-F5344CB8AC3E}">
        <p14:creationId xmlns:p14="http://schemas.microsoft.com/office/powerpoint/2010/main" val="104245664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4"/>
                                        </p:tgtEl>
                                        <p:attrNameLst>
                                          <p:attrName>ppt_y</p:attrName>
                                        </p:attrNameLst>
                                      </p:cBhvr>
                                      <p:tavLst>
                                        <p:tav tm="0">
                                          <p:val>
                                            <p:strVal val="#ppt_y"/>
                                          </p:val>
                                        </p:tav>
                                        <p:tav tm="100000">
                                          <p:val>
                                            <p:strVal val="#ppt_y"/>
                                          </p:val>
                                        </p:tav>
                                      </p:tavLst>
                                    </p:anim>
                                    <p:anim calcmode="lin" valueType="num">
                                      <p:cBhvr>
                                        <p:cTn id="13"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4"/>
                                        </p:tgtEl>
                                      </p:cBhvr>
                                    </p:animEffect>
                                  </p:childTnLst>
                                </p:cTn>
                              </p:par>
                            </p:childTnLst>
                          </p:cTn>
                        </p:par>
                        <p:par>
                          <p:cTn id="16" fill="hold">
                            <p:stCondLst>
                              <p:cond delay="12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5"/>
                                        </p:tgtEl>
                                        <p:attrNameLst>
                                          <p:attrName>ppt_y</p:attrName>
                                        </p:attrNameLst>
                                      </p:cBhvr>
                                      <p:tavLst>
                                        <p:tav tm="0">
                                          <p:val>
                                            <p:strVal val="#ppt_y"/>
                                          </p:val>
                                        </p:tav>
                                        <p:tav tm="100000">
                                          <p:val>
                                            <p:strVal val="#ppt_y"/>
                                          </p:val>
                                        </p:tav>
                                      </p:tavLst>
                                    </p:anim>
                                    <p:anim calcmode="lin" valueType="num">
                                      <p:cBhvr>
                                        <p:cTn id="21"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5"/>
                                        </p:tgtEl>
                                      </p:cBhvr>
                                    </p:animEffect>
                                  </p:childTnLst>
                                </p:cTn>
                              </p:par>
                            </p:childTnLst>
                          </p:cTn>
                        </p:par>
                        <p:par>
                          <p:cTn id="24" fill="hold">
                            <p:stCondLst>
                              <p:cond delay="295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45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39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8"/>
                                        </p:tgtEl>
                                        <p:attrNameLst>
                                          <p:attrName>ppt_y</p:attrName>
                                        </p:attrNameLst>
                                      </p:cBhvr>
                                      <p:tavLst>
                                        <p:tav tm="0">
                                          <p:val>
                                            <p:strVal val="#ppt_y"/>
                                          </p:val>
                                        </p:tav>
                                        <p:tav tm="100000">
                                          <p:val>
                                            <p:strVal val="#ppt_y"/>
                                          </p:val>
                                        </p:tav>
                                      </p:tavLst>
                                    </p:anim>
                                    <p:anim calcmode="lin" valueType="num">
                                      <p:cBhvr>
                                        <p:cTn id="37"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8"/>
                                        </p:tgtEl>
                                      </p:cBhvr>
                                    </p:animEffect>
                                  </p:childTnLst>
                                </p:cTn>
                              </p:par>
                            </p:childTnLst>
                          </p:cTn>
                        </p:par>
                        <p:par>
                          <p:cTn id="40" fill="hold">
                            <p:stCondLst>
                              <p:cond delay="47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9"/>
                                        </p:tgtEl>
                                        <p:attrNameLst>
                                          <p:attrName>ppt_y</p:attrName>
                                        </p:attrNameLst>
                                      </p:cBhvr>
                                      <p:tavLst>
                                        <p:tav tm="0">
                                          <p:val>
                                            <p:strVal val="#ppt_y"/>
                                          </p:val>
                                        </p:tav>
                                        <p:tav tm="100000">
                                          <p:val>
                                            <p:strVal val="#ppt_y"/>
                                          </p:val>
                                        </p:tav>
                                      </p:tavLst>
                                    </p:anim>
                                    <p:anim calcmode="lin" valueType="num">
                                      <p:cBhvr>
                                        <p:cTn id="45"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9"/>
                                        </p:tgtEl>
                                      </p:cBhvr>
                                    </p:animEffect>
                                  </p:childTnLst>
                                </p:cTn>
                              </p:par>
                            </p:childTnLst>
                          </p:cTn>
                        </p:par>
                        <p:par>
                          <p:cTn id="48" fill="hold">
                            <p:stCondLst>
                              <p:cond delay="6400"/>
                            </p:stCondLst>
                            <p:childTnLst>
                              <p:par>
                                <p:cTn id="49" presetID="10"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par>
                          <p:cTn id="52" fill="hold">
                            <p:stCondLst>
                              <p:cond delay="6900"/>
                            </p:stCondLst>
                            <p:childTnLst>
                              <p:par>
                                <p:cTn id="53" presetID="10"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par>
                          <p:cTn id="56" fill="hold">
                            <p:stCondLst>
                              <p:cond delay="74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0"/>
                                        </p:tgtEl>
                                        <p:attrNameLst>
                                          <p:attrName>ppt_y</p:attrName>
                                        </p:attrNameLst>
                                      </p:cBhvr>
                                      <p:tavLst>
                                        <p:tav tm="0">
                                          <p:val>
                                            <p:strVal val="#ppt_y"/>
                                          </p:val>
                                        </p:tav>
                                        <p:tav tm="100000">
                                          <p:val>
                                            <p:strVal val="#ppt_y"/>
                                          </p:val>
                                        </p:tav>
                                      </p:tavLst>
                                    </p:anim>
                                    <p:anim calcmode="lin" valueType="num">
                                      <p:cBhvr>
                                        <p:cTn id="61"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0"/>
                                        </p:tgtEl>
                                      </p:cBhvr>
                                    </p:animEffect>
                                  </p:childTnLst>
                                </p:cTn>
                              </p:par>
                            </p:childTnLst>
                          </p:cTn>
                        </p:par>
                        <p:par>
                          <p:cTn id="64" fill="hold">
                            <p:stCondLst>
                              <p:cond delay="815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31"/>
                                        </p:tgtEl>
                                        <p:attrNameLst>
                                          <p:attrName>ppt_y</p:attrName>
                                        </p:attrNameLst>
                                      </p:cBhvr>
                                      <p:tavLst>
                                        <p:tav tm="0">
                                          <p:val>
                                            <p:strVal val="#ppt_y"/>
                                          </p:val>
                                        </p:tav>
                                        <p:tav tm="100000">
                                          <p:val>
                                            <p:strVal val="#ppt_y"/>
                                          </p:val>
                                        </p:tav>
                                      </p:tavLst>
                                    </p:anim>
                                    <p:anim calcmode="lin" valueType="num">
                                      <p:cBhvr>
                                        <p:cTn id="6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31"/>
                                        </p:tgtEl>
                                      </p:cBhvr>
                                    </p:animEffect>
                                  </p:childTnLst>
                                </p:cTn>
                              </p:par>
                            </p:childTnLst>
                          </p:cTn>
                        </p:par>
                        <p:par>
                          <p:cTn id="72" fill="hold">
                            <p:stCondLst>
                              <p:cond delay="9850"/>
                            </p:stCondLst>
                            <p:childTnLst>
                              <p:par>
                                <p:cTn id="73" presetID="10" presetClass="entr" presetSubtype="0"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500"/>
                                        <p:tgtEl>
                                          <p:spTgt spid="8"/>
                                        </p:tgtEl>
                                      </p:cBhvr>
                                    </p:animEffect>
                                  </p:childTnLst>
                                </p:cTn>
                              </p:par>
                            </p:childTnLst>
                          </p:cTn>
                        </p:par>
                        <p:par>
                          <p:cTn id="76" fill="hold">
                            <p:stCondLst>
                              <p:cond delay="10350"/>
                            </p:stCondLst>
                            <p:childTnLst>
                              <p:par>
                                <p:cTn id="77" presetID="10"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500"/>
                                        <p:tgtEl>
                                          <p:spTgt spid="23"/>
                                        </p:tgtEl>
                                      </p:cBhvr>
                                    </p:animEffect>
                                  </p:childTnLst>
                                </p:cTn>
                              </p:par>
                            </p:childTnLst>
                          </p:cTn>
                        </p:par>
                        <p:par>
                          <p:cTn id="80" fill="hold">
                            <p:stCondLst>
                              <p:cond delay="108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26"/>
                                        </p:tgtEl>
                                        <p:attrNameLst>
                                          <p:attrName>style.visibility</p:attrName>
                                        </p:attrNameLst>
                                      </p:cBhvr>
                                      <p:to>
                                        <p:strVal val="visible"/>
                                      </p:to>
                                    </p:set>
                                    <p:anim calcmode="lin" valueType="num">
                                      <p:cBhvr>
                                        <p:cTn id="83"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26"/>
                                        </p:tgtEl>
                                        <p:attrNameLst>
                                          <p:attrName>ppt_y</p:attrName>
                                        </p:attrNameLst>
                                      </p:cBhvr>
                                      <p:tavLst>
                                        <p:tav tm="0">
                                          <p:val>
                                            <p:strVal val="#ppt_y"/>
                                          </p:val>
                                        </p:tav>
                                        <p:tav tm="100000">
                                          <p:val>
                                            <p:strVal val="#ppt_y"/>
                                          </p:val>
                                        </p:tav>
                                      </p:tavLst>
                                    </p:anim>
                                    <p:anim calcmode="lin" valueType="num">
                                      <p:cBhvr>
                                        <p:cTn id="85"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26"/>
                                        </p:tgtEl>
                                      </p:cBhvr>
                                    </p:animEffect>
                                  </p:childTnLst>
                                </p:cTn>
                              </p:par>
                            </p:childTnLst>
                          </p:cTn>
                        </p:par>
                        <p:par>
                          <p:cTn id="88" fill="hold">
                            <p:stCondLst>
                              <p:cond delay="1160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27"/>
                                        </p:tgtEl>
                                        <p:attrNameLst>
                                          <p:attrName>style.visibility</p:attrName>
                                        </p:attrNameLst>
                                      </p:cBhvr>
                                      <p:to>
                                        <p:strVal val="visible"/>
                                      </p:to>
                                    </p:set>
                                    <p:anim calcmode="lin" valueType="num">
                                      <p:cBhvr>
                                        <p:cTn id="91"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7"/>
                                        </p:tgtEl>
                                        <p:attrNameLst>
                                          <p:attrName>ppt_y</p:attrName>
                                        </p:attrNameLst>
                                      </p:cBhvr>
                                      <p:tavLst>
                                        <p:tav tm="0">
                                          <p:val>
                                            <p:strVal val="#ppt_y"/>
                                          </p:val>
                                        </p:tav>
                                        <p:tav tm="100000">
                                          <p:val>
                                            <p:strVal val="#ppt_y"/>
                                          </p:val>
                                        </p:tav>
                                      </p:tavLst>
                                    </p:anim>
                                    <p:anim calcmode="lin" valueType="num">
                                      <p:cBhvr>
                                        <p:cTn id="93"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9362"/>
            <a:ext cx="9144000" cy="4192581"/>
          </a:xfrm>
          <a:prstGeom prst="rect">
            <a:avLst/>
          </a:prstGeom>
        </p:spPr>
      </p:pic>
      <p:sp>
        <p:nvSpPr>
          <p:cNvPr id="6" name="Freeform 5"/>
          <p:cNvSpPr>
            <a:spLocks/>
          </p:cNvSpPr>
          <p:nvPr/>
        </p:nvSpPr>
        <p:spPr bwMode="auto">
          <a:xfrm>
            <a:off x="3361862" y="2593288"/>
            <a:ext cx="951221" cy="842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7" name="Freeform 5"/>
          <p:cNvSpPr>
            <a:spLocks/>
          </p:cNvSpPr>
          <p:nvPr/>
        </p:nvSpPr>
        <p:spPr bwMode="auto">
          <a:xfrm>
            <a:off x="3526461" y="2739126"/>
            <a:ext cx="622023" cy="55112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pPr algn="ctr"/>
            <a:endParaRPr lang="zh-CN" altLang="en-US" sz="1013" dirty="0">
              <a:cs typeface="+mn-ea"/>
              <a:sym typeface="+mn-lt"/>
            </a:endParaRPr>
          </a:p>
        </p:txBody>
      </p:sp>
      <p:sp>
        <p:nvSpPr>
          <p:cNvPr id="8" name="文本框 44"/>
          <p:cNvSpPr txBox="1"/>
          <p:nvPr/>
        </p:nvSpPr>
        <p:spPr>
          <a:xfrm>
            <a:off x="3490772" y="2740003"/>
            <a:ext cx="685422" cy="507831"/>
          </a:xfrm>
          <a:prstGeom prst="rect">
            <a:avLst/>
          </a:prstGeom>
          <a:noFill/>
        </p:spPr>
        <p:txBody>
          <a:bodyPr wrap="square" rtlCol="0">
            <a:spAutoFit/>
          </a:bodyPr>
          <a:lstStyle/>
          <a:p>
            <a:pPr algn="ctr"/>
            <a:r>
              <a:rPr lang="en-US" altLang="zh-CN" sz="2700" dirty="0" smtClean="0">
                <a:solidFill>
                  <a:schemeClr val="bg1"/>
                </a:solidFill>
                <a:cs typeface="+mn-ea"/>
                <a:sym typeface="+mn-lt"/>
              </a:rPr>
              <a:t>03</a:t>
            </a:r>
            <a:endParaRPr lang="zh-CN" altLang="en-US" sz="2700" dirty="0">
              <a:solidFill>
                <a:schemeClr val="bg1"/>
              </a:solidFill>
              <a:cs typeface="+mn-ea"/>
              <a:sym typeface="+mn-lt"/>
            </a:endParaRPr>
          </a:p>
        </p:txBody>
      </p:sp>
      <p:sp>
        <p:nvSpPr>
          <p:cNvPr id="9" name="文本框 79"/>
          <p:cNvSpPr txBox="1"/>
          <p:nvPr/>
        </p:nvSpPr>
        <p:spPr>
          <a:xfrm>
            <a:off x="1304219" y="1745124"/>
            <a:ext cx="5149636" cy="584775"/>
          </a:xfrm>
          <a:prstGeom prst="rect">
            <a:avLst/>
          </a:prstGeom>
          <a:noFill/>
        </p:spPr>
        <p:txBody>
          <a:bodyPr wrap="square" rtlCol="0">
            <a:spAutoFit/>
          </a:bodyPr>
          <a:lstStyle/>
          <a:p>
            <a:pPr algn="ctr"/>
            <a:r>
              <a:rPr lang="zh-CN" altLang="en-US" sz="3200" dirty="0" smtClean="0">
                <a:solidFill>
                  <a:schemeClr val="bg1"/>
                </a:solidFill>
                <a:cs typeface="+mn-ea"/>
                <a:sym typeface="+mn-lt"/>
              </a:rPr>
              <a:t>第三部分添加</a:t>
            </a:r>
            <a:r>
              <a:rPr lang="zh-CN" altLang="en-US" sz="3200" dirty="0">
                <a:solidFill>
                  <a:schemeClr val="bg1"/>
                </a:solidFill>
                <a:cs typeface="+mn-ea"/>
                <a:sym typeface="+mn-lt"/>
              </a:rPr>
              <a:t>标题</a:t>
            </a:r>
          </a:p>
        </p:txBody>
      </p:sp>
    </p:spTree>
    <p:extLst>
      <p:ext uri="{BB962C8B-B14F-4D97-AF65-F5344CB8AC3E}">
        <p14:creationId xmlns:p14="http://schemas.microsoft.com/office/powerpoint/2010/main" val="209672631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8" presetClass="entr" presetSubtype="0" accel="50000" fill="hold" grpId="0" nodeType="clickEffect">
                                  <p:stCondLst>
                                    <p:cond delay="0"/>
                                  </p:stCondLst>
                                  <p:iterate type="lt">
                                    <p:tmPct val="50000"/>
                                  </p:iterate>
                                  <p:childTnLst>
                                    <p:set>
                                      <p:cBhvr>
                                        <p:cTn id="30" dur="1" fill="hold">
                                          <p:stCondLst>
                                            <p:cond delay="0"/>
                                          </p:stCondLst>
                                        </p:cTn>
                                        <p:tgtEl>
                                          <p:spTgt spid="9"/>
                                        </p:tgtEl>
                                        <p:attrNameLst>
                                          <p:attrName>style.visibility</p:attrName>
                                        </p:attrNameLst>
                                      </p:cBhvr>
                                      <p:to>
                                        <p:strVal val="visible"/>
                                      </p:to>
                                    </p:set>
                                    <p:set>
                                      <p:cBhvr>
                                        <p:cTn id="31" dur="455" fill="hold">
                                          <p:stCondLst>
                                            <p:cond delay="0"/>
                                          </p:stCondLst>
                                        </p:cTn>
                                        <p:tgtEl>
                                          <p:spTgt spid="9"/>
                                        </p:tgtEl>
                                        <p:attrNameLst>
                                          <p:attrName>style.rotation</p:attrName>
                                        </p:attrNameLst>
                                      </p:cBhvr>
                                      <p:to>
                                        <p:strVal val="-45.0"/>
                                      </p:to>
                                    </p:set>
                                    <p:anim calcmode="lin" valueType="num">
                                      <p:cBhvr>
                                        <p:cTn id="32"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33"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4"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5"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01952" y="1563733"/>
            <a:ext cx="3625466" cy="2532850"/>
          </a:xfrm>
          <a:prstGeom prst="rect">
            <a:avLst/>
          </a:prstGeom>
          <a:noFill/>
          <a:effectLst>
            <a:reflection blurRad="6350" stA="300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9" name="TextBox 20"/>
          <p:cNvSpPr txBox="1"/>
          <p:nvPr/>
        </p:nvSpPr>
        <p:spPr>
          <a:xfrm>
            <a:off x="5112060" y="1779757"/>
            <a:ext cx="3240360" cy="952377"/>
          </a:xfrm>
          <a:prstGeom prst="rect">
            <a:avLst/>
          </a:prstGeom>
          <a:noFill/>
        </p:spPr>
        <p:txBody>
          <a:bodyPr wrap="square" rtlCol="0">
            <a:spAutoFit/>
          </a:bodyPr>
          <a:lstStyle/>
          <a:p>
            <a:r>
              <a:rPr lang="zh-CN" altLang="en-US" sz="1800" dirty="0">
                <a:solidFill>
                  <a:schemeClr val="bg1"/>
                </a:solidFill>
                <a:cs typeface="+mn-ea"/>
                <a:sym typeface="+mn-lt"/>
              </a:rPr>
              <a:t>单击添加标题</a:t>
            </a:r>
            <a:endParaRPr lang="en-US" altLang="zh-CN" sz="1800" dirty="0">
              <a:solidFill>
                <a:schemeClr val="bg1"/>
              </a:solidFill>
              <a:cs typeface="+mn-ea"/>
              <a:sym typeface="+mn-lt"/>
            </a:endParaRPr>
          </a:p>
          <a:p>
            <a:endParaRPr lang="en-US" altLang="zh-CN" sz="750" dirty="0">
              <a:solidFill>
                <a:schemeClr val="bg1"/>
              </a:solidFill>
              <a:cs typeface="+mn-ea"/>
              <a:sym typeface="+mn-lt"/>
            </a:endParaRPr>
          </a:p>
          <a:p>
            <a:r>
              <a:rPr lang="zh-CN" altLang="en-US" sz="1013" dirty="0">
                <a:solidFill>
                  <a:schemeClr val="bg1"/>
                </a:solidFill>
                <a:cs typeface="+mn-ea"/>
                <a:sym typeface="+mn-lt"/>
              </a:rPr>
              <a:t>单击添加文本单击添加文本单击添加文本单击添加文本单击添加文本单击</a:t>
            </a:r>
            <a:endParaRPr lang="en-US" altLang="zh-CN" sz="1013" dirty="0">
              <a:solidFill>
                <a:schemeClr val="bg1"/>
              </a:solidFill>
              <a:cs typeface="+mn-ea"/>
              <a:sym typeface="+mn-lt"/>
            </a:endParaRPr>
          </a:p>
          <a:p>
            <a:r>
              <a:rPr lang="zh-CN" altLang="en-US" sz="1013" dirty="0">
                <a:solidFill>
                  <a:schemeClr val="bg1"/>
                </a:solidFill>
                <a:cs typeface="+mn-ea"/>
                <a:sym typeface="+mn-lt"/>
              </a:rPr>
              <a:t>添加文本单击添加文本单击添加文本</a:t>
            </a:r>
          </a:p>
        </p:txBody>
      </p:sp>
      <p:grpSp>
        <p:nvGrpSpPr>
          <p:cNvPr id="10" name="组合 9"/>
          <p:cNvGrpSpPr/>
          <p:nvPr/>
        </p:nvGrpSpPr>
        <p:grpSpPr>
          <a:xfrm>
            <a:off x="5220073" y="3301718"/>
            <a:ext cx="1505417" cy="276999"/>
            <a:chOff x="6959302" y="4680827"/>
            <a:chExt cx="2007223" cy="369332"/>
          </a:xfrm>
        </p:grpSpPr>
        <p:grpSp>
          <p:nvGrpSpPr>
            <p:cNvPr id="11" name="组合 10"/>
            <p:cNvGrpSpPr/>
            <p:nvPr/>
          </p:nvGrpSpPr>
          <p:grpSpPr>
            <a:xfrm>
              <a:off x="6959302" y="4709580"/>
              <a:ext cx="497646" cy="340579"/>
              <a:chOff x="8183438" y="4293096"/>
              <a:chExt cx="720080" cy="492809"/>
            </a:xfrm>
          </p:grpSpPr>
          <p:sp>
            <p:nvSpPr>
              <p:cNvPr id="13" name="Freeform 83"/>
              <p:cNvSpPr>
                <a:spLocks noEditPoints="1"/>
              </p:cNvSpPr>
              <p:nvPr/>
            </p:nvSpPr>
            <p:spPr bwMode="auto">
              <a:xfrm>
                <a:off x="8299924" y="4350201"/>
                <a:ext cx="487109" cy="378598"/>
              </a:xfrm>
              <a:custGeom>
                <a:avLst/>
                <a:gdLst>
                  <a:gd name="T0" fmla="*/ 339 w 413"/>
                  <a:gd name="T1" fmla="*/ 41 h 321"/>
                  <a:gd name="T2" fmla="*/ 280 w 413"/>
                  <a:gd name="T3" fmla="*/ 41 h 321"/>
                  <a:gd name="T4" fmla="*/ 280 w 413"/>
                  <a:gd name="T5" fmla="*/ 8 h 321"/>
                  <a:gd name="T6" fmla="*/ 273 w 413"/>
                  <a:gd name="T7" fmla="*/ 0 h 321"/>
                  <a:gd name="T8" fmla="*/ 140 w 413"/>
                  <a:gd name="T9" fmla="*/ 0 h 321"/>
                  <a:gd name="T10" fmla="*/ 132 w 413"/>
                  <a:gd name="T11" fmla="*/ 8 h 321"/>
                  <a:gd name="T12" fmla="*/ 132 w 413"/>
                  <a:gd name="T13" fmla="*/ 41 h 321"/>
                  <a:gd name="T14" fmla="*/ 73 w 413"/>
                  <a:gd name="T15" fmla="*/ 41 h 321"/>
                  <a:gd name="T16" fmla="*/ 0 w 413"/>
                  <a:gd name="T17" fmla="*/ 115 h 321"/>
                  <a:gd name="T18" fmla="*/ 0 w 413"/>
                  <a:gd name="T19" fmla="*/ 247 h 321"/>
                  <a:gd name="T20" fmla="*/ 73 w 413"/>
                  <a:gd name="T21" fmla="*/ 321 h 321"/>
                  <a:gd name="T22" fmla="*/ 339 w 413"/>
                  <a:gd name="T23" fmla="*/ 321 h 321"/>
                  <a:gd name="T24" fmla="*/ 413 w 413"/>
                  <a:gd name="T25" fmla="*/ 247 h 321"/>
                  <a:gd name="T26" fmla="*/ 413 w 413"/>
                  <a:gd name="T27" fmla="*/ 115 h 321"/>
                  <a:gd name="T28" fmla="*/ 339 w 413"/>
                  <a:gd name="T29" fmla="*/ 41 h 321"/>
                  <a:gd name="T30" fmla="*/ 81 w 413"/>
                  <a:gd name="T31" fmla="*/ 56 h 321"/>
                  <a:gd name="T32" fmla="*/ 332 w 413"/>
                  <a:gd name="T33" fmla="*/ 56 h 321"/>
                  <a:gd name="T34" fmla="*/ 332 w 413"/>
                  <a:gd name="T35" fmla="*/ 306 h 321"/>
                  <a:gd name="T36" fmla="*/ 81 w 413"/>
                  <a:gd name="T37" fmla="*/ 306 h 321"/>
                  <a:gd name="T38" fmla="*/ 81 w 413"/>
                  <a:gd name="T39" fmla="*/ 56 h 321"/>
                  <a:gd name="T40" fmla="*/ 147 w 413"/>
                  <a:gd name="T41" fmla="*/ 15 h 321"/>
                  <a:gd name="T42" fmla="*/ 265 w 413"/>
                  <a:gd name="T43" fmla="*/ 15 h 321"/>
                  <a:gd name="T44" fmla="*/ 265 w 413"/>
                  <a:gd name="T45" fmla="*/ 41 h 321"/>
                  <a:gd name="T46" fmla="*/ 147 w 413"/>
                  <a:gd name="T47" fmla="*/ 41 h 321"/>
                  <a:gd name="T48" fmla="*/ 147 w 413"/>
                  <a:gd name="T49" fmla="*/ 15 h 321"/>
                  <a:gd name="T50" fmla="*/ 14 w 413"/>
                  <a:gd name="T51" fmla="*/ 247 h 321"/>
                  <a:gd name="T52" fmla="*/ 14 w 413"/>
                  <a:gd name="T53" fmla="*/ 115 h 321"/>
                  <a:gd name="T54" fmla="*/ 66 w 413"/>
                  <a:gd name="T55" fmla="*/ 56 h 321"/>
                  <a:gd name="T56" fmla="*/ 66 w 413"/>
                  <a:gd name="T57" fmla="*/ 305 h 321"/>
                  <a:gd name="T58" fmla="*/ 14 w 413"/>
                  <a:gd name="T59" fmla="*/ 247 h 321"/>
                  <a:gd name="T60" fmla="*/ 398 w 413"/>
                  <a:gd name="T61" fmla="*/ 247 h 321"/>
                  <a:gd name="T62" fmla="*/ 347 w 413"/>
                  <a:gd name="T63" fmla="*/ 305 h 321"/>
                  <a:gd name="T64" fmla="*/ 347 w 413"/>
                  <a:gd name="T65" fmla="*/ 56 h 321"/>
                  <a:gd name="T66" fmla="*/ 398 w 413"/>
                  <a:gd name="T67" fmla="*/ 115 h 321"/>
                  <a:gd name="T68" fmla="*/ 398 w 413"/>
                  <a:gd name="T69" fmla="*/ 24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3" h="321">
                    <a:moveTo>
                      <a:pt x="339" y="41"/>
                    </a:moveTo>
                    <a:cubicBezTo>
                      <a:pt x="280" y="41"/>
                      <a:pt x="280" y="41"/>
                      <a:pt x="280" y="41"/>
                    </a:cubicBezTo>
                    <a:cubicBezTo>
                      <a:pt x="280" y="8"/>
                      <a:pt x="280" y="8"/>
                      <a:pt x="280" y="8"/>
                    </a:cubicBezTo>
                    <a:cubicBezTo>
                      <a:pt x="280" y="4"/>
                      <a:pt x="277" y="0"/>
                      <a:pt x="273" y="0"/>
                    </a:cubicBezTo>
                    <a:cubicBezTo>
                      <a:pt x="140" y="0"/>
                      <a:pt x="140" y="0"/>
                      <a:pt x="140" y="0"/>
                    </a:cubicBezTo>
                    <a:cubicBezTo>
                      <a:pt x="136" y="0"/>
                      <a:pt x="132" y="4"/>
                      <a:pt x="132" y="8"/>
                    </a:cubicBezTo>
                    <a:cubicBezTo>
                      <a:pt x="132" y="41"/>
                      <a:pt x="132" y="41"/>
                      <a:pt x="132" y="41"/>
                    </a:cubicBezTo>
                    <a:cubicBezTo>
                      <a:pt x="73" y="41"/>
                      <a:pt x="73" y="41"/>
                      <a:pt x="73" y="41"/>
                    </a:cubicBezTo>
                    <a:cubicBezTo>
                      <a:pt x="33" y="41"/>
                      <a:pt x="0" y="74"/>
                      <a:pt x="0" y="115"/>
                    </a:cubicBezTo>
                    <a:cubicBezTo>
                      <a:pt x="0" y="247"/>
                      <a:pt x="0" y="247"/>
                      <a:pt x="0" y="247"/>
                    </a:cubicBezTo>
                    <a:cubicBezTo>
                      <a:pt x="0" y="288"/>
                      <a:pt x="33" y="321"/>
                      <a:pt x="73" y="321"/>
                    </a:cubicBezTo>
                    <a:cubicBezTo>
                      <a:pt x="339" y="321"/>
                      <a:pt x="339" y="321"/>
                      <a:pt x="339" y="321"/>
                    </a:cubicBezTo>
                    <a:cubicBezTo>
                      <a:pt x="380" y="321"/>
                      <a:pt x="413" y="288"/>
                      <a:pt x="413" y="247"/>
                    </a:cubicBezTo>
                    <a:cubicBezTo>
                      <a:pt x="413" y="115"/>
                      <a:pt x="413" y="115"/>
                      <a:pt x="413" y="115"/>
                    </a:cubicBezTo>
                    <a:cubicBezTo>
                      <a:pt x="413" y="74"/>
                      <a:pt x="380" y="41"/>
                      <a:pt x="339" y="41"/>
                    </a:cubicBezTo>
                    <a:close/>
                    <a:moveTo>
                      <a:pt x="81" y="56"/>
                    </a:moveTo>
                    <a:cubicBezTo>
                      <a:pt x="332" y="56"/>
                      <a:pt x="332" y="56"/>
                      <a:pt x="332" y="56"/>
                    </a:cubicBezTo>
                    <a:cubicBezTo>
                      <a:pt x="332" y="306"/>
                      <a:pt x="332" y="306"/>
                      <a:pt x="332" y="306"/>
                    </a:cubicBezTo>
                    <a:cubicBezTo>
                      <a:pt x="81" y="306"/>
                      <a:pt x="81" y="306"/>
                      <a:pt x="81" y="306"/>
                    </a:cubicBezTo>
                    <a:lnTo>
                      <a:pt x="81" y="56"/>
                    </a:lnTo>
                    <a:close/>
                    <a:moveTo>
                      <a:pt x="147" y="15"/>
                    </a:moveTo>
                    <a:cubicBezTo>
                      <a:pt x="265" y="15"/>
                      <a:pt x="265" y="15"/>
                      <a:pt x="265" y="15"/>
                    </a:cubicBezTo>
                    <a:cubicBezTo>
                      <a:pt x="265" y="41"/>
                      <a:pt x="265" y="41"/>
                      <a:pt x="265" y="41"/>
                    </a:cubicBezTo>
                    <a:cubicBezTo>
                      <a:pt x="147" y="41"/>
                      <a:pt x="147" y="41"/>
                      <a:pt x="147" y="41"/>
                    </a:cubicBezTo>
                    <a:lnTo>
                      <a:pt x="147" y="15"/>
                    </a:lnTo>
                    <a:close/>
                    <a:moveTo>
                      <a:pt x="14" y="247"/>
                    </a:moveTo>
                    <a:cubicBezTo>
                      <a:pt x="14" y="115"/>
                      <a:pt x="14" y="115"/>
                      <a:pt x="14" y="115"/>
                    </a:cubicBezTo>
                    <a:cubicBezTo>
                      <a:pt x="14" y="85"/>
                      <a:pt x="37" y="60"/>
                      <a:pt x="66" y="56"/>
                    </a:cubicBezTo>
                    <a:cubicBezTo>
                      <a:pt x="66" y="305"/>
                      <a:pt x="66" y="305"/>
                      <a:pt x="66" y="305"/>
                    </a:cubicBezTo>
                    <a:cubicBezTo>
                      <a:pt x="37" y="302"/>
                      <a:pt x="14" y="277"/>
                      <a:pt x="14" y="247"/>
                    </a:cubicBezTo>
                    <a:close/>
                    <a:moveTo>
                      <a:pt x="398" y="247"/>
                    </a:moveTo>
                    <a:cubicBezTo>
                      <a:pt x="398" y="277"/>
                      <a:pt x="376" y="302"/>
                      <a:pt x="347" y="305"/>
                    </a:cubicBezTo>
                    <a:cubicBezTo>
                      <a:pt x="347" y="56"/>
                      <a:pt x="347" y="56"/>
                      <a:pt x="347" y="56"/>
                    </a:cubicBezTo>
                    <a:cubicBezTo>
                      <a:pt x="376" y="60"/>
                      <a:pt x="398" y="85"/>
                      <a:pt x="398" y="115"/>
                    </a:cubicBezTo>
                    <a:lnTo>
                      <a:pt x="398" y="24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cs typeface="+mn-ea"/>
                  <a:sym typeface="+mn-lt"/>
                </a:endParaRPr>
              </a:p>
            </p:txBody>
          </p:sp>
          <p:sp>
            <p:nvSpPr>
              <p:cNvPr id="14" name="圆角矩形 13"/>
              <p:cNvSpPr/>
              <p:nvPr/>
            </p:nvSpPr>
            <p:spPr>
              <a:xfrm>
                <a:off x="8183438" y="4293096"/>
                <a:ext cx="720080" cy="492809"/>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grpSp>
        <p:sp>
          <p:nvSpPr>
            <p:cNvPr id="12" name="TextBox 9"/>
            <p:cNvSpPr txBox="1"/>
            <p:nvPr/>
          </p:nvSpPr>
          <p:spPr>
            <a:xfrm>
              <a:off x="7489197" y="4680827"/>
              <a:ext cx="1477328" cy="369332"/>
            </a:xfrm>
            <a:prstGeom prst="rect">
              <a:avLst/>
            </a:prstGeom>
            <a:noFill/>
          </p:spPr>
          <p:txBody>
            <a:bodyPr wrap="none" rtlCol="0">
              <a:spAutoFit/>
            </a:bodyPr>
            <a:lstStyle/>
            <a:p>
              <a:r>
                <a:rPr lang="zh-CN" altLang="en-US" sz="1200">
                  <a:solidFill>
                    <a:schemeClr val="bg1"/>
                  </a:solidFill>
                  <a:cs typeface="+mn-ea"/>
                  <a:sym typeface="+mn-lt"/>
                </a:rPr>
                <a:t>点击添加标题</a:t>
              </a:r>
            </a:p>
          </p:txBody>
        </p:sp>
      </p:grpSp>
      <p:grpSp>
        <p:nvGrpSpPr>
          <p:cNvPr id="15" name="组合 14"/>
          <p:cNvGrpSpPr/>
          <p:nvPr/>
        </p:nvGrpSpPr>
        <p:grpSpPr>
          <a:xfrm>
            <a:off x="6948262" y="3301718"/>
            <a:ext cx="1481230" cy="276999"/>
            <a:chOff x="9263558" y="4680827"/>
            <a:chExt cx="1974973" cy="369332"/>
          </a:xfrm>
        </p:grpSpPr>
        <p:grpSp>
          <p:nvGrpSpPr>
            <p:cNvPr id="16" name="组合 15"/>
            <p:cNvGrpSpPr/>
            <p:nvPr/>
          </p:nvGrpSpPr>
          <p:grpSpPr>
            <a:xfrm>
              <a:off x="9263558" y="4709580"/>
              <a:ext cx="497646" cy="340579"/>
              <a:chOff x="9278713" y="5445224"/>
              <a:chExt cx="720080" cy="492809"/>
            </a:xfrm>
          </p:grpSpPr>
          <p:sp>
            <p:nvSpPr>
              <p:cNvPr id="18" name="Freeform 78"/>
              <p:cNvSpPr>
                <a:spLocks noEditPoints="1"/>
              </p:cNvSpPr>
              <p:nvPr/>
            </p:nvSpPr>
            <p:spPr bwMode="auto">
              <a:xfrm>
                <a:off x="9433918" y="5486846"/>
                <a:ext cx="409671" cy="409565"/>
              </a:xfrm>
              <a:custGeom>
                <a:avLst/>
                <a:gdLst>
                  <a:gd name="T0" fmla="*/ 174 w 347"/>
                  <a:gd name="T1" fmla="*/ 0 h 347"/>
                  <a:gd name="T2" fmla="*/ 0 w 347"/>
                  <a:gd name="T3" fmla="*/ 174 h 347"/>
                  <a:gd name="T4" fmla="*/ 174 w 347"/>
                  <a:gd name="T5" fmla="*/ 347 h 347"/>
                  <a:gd name="T6" fmla="*/ 347 w 347"/>
                  <a:gd name="T7" fmla="*/ 174 h 347"/>
                  <a:gd name="T8" fmla="*/ 174 w 347"/>
                  <a:gd name="T9" fmla="*/ 0 h 347"/>
                  <a:gd name="T10" fmla="*/ 332 w 347"/>
                  <a:gd name="T11" fmla="*/ 166 h 347"/>
                  <a:gd name="T12" fmla="*/ 283 w 347"/>
                  <a:gd name="T13" fmla="*/ 166 h 347"/>
                  <a:gd name="T14" fmla="*/ 231 w 347"/>
                  <a:gd name="T15" fmla="*/ 26 h 347"/>
                  <a:gd name="T16" fmla="*/ 332 w 347"/>
                  <a:gd name="T17" fmla="*/ 166 h 347"/>
                  <a:gd name="T18" fmla="*/ 174 w 347"/>
                  <a:gd name="T19" fmla="*/ 332 h 347"/>
                  <a:gd name="T20" fmla="*/ 147 w 347"/>
                  <a:gd name="T21" fmla="*/ 181 h 347"/>
                  <a:gd name="T22" fmla="*/ 200 w 347"/>
                  <a:gd name="T23" fmla="*/ 181 h 347"/>
                  <a:gd name="T24" fmla="*/ 174 w 347"/>
                  <a:gd name="T25" fmla="*/ 332 h 347"/>
                  <a:gd name="T26" fmla="*/ 147 w 347"/>
                  <a:gd name="T27" fmla="*/ 166 h 347"/>
                  <a:gd name="T28" fmla="*/ 174 w 347"/>
                  <a:gd name="T29" fmla="*/ 15 h 347"/>
                  <a:gd name="T30" fmla="*/ 174 w 347"/>
                  <a:gd name="T31" fmla="*/ 15 h 347"/>
                  <a:gd name="T32" fmla="*/ 200 w 347"/>
                  <a:gd name="T33" fmla="*/ 166 h 347"/>
                  <a:gd name="T34" fmla="*/ 147 w 347"/>
                  <a:gd name="T35" fmla="*/ 166 h 347"/>
                  <a:gd name="T36" fmla="*/ 153 w 347"/>
                  <a:gd name="T37" fmla="*/ 19 h 347"/>
                  <a:gd name="T38" fmla="*/ 133 w 347"/>
                  <a:gd name="T39" fmla="*/ 166 h 347"/>
                  <a:gd name="T40" fmla="*/ 79 w 347"/>
                  <a:gd name="T41" fmla="*/ 166 h 347"/>
                  <a:gd name="T42" fmla="*/ 153 w 347"/>
                  <a:gd name="T43" fmla="*/ 19 h 347"/>
                  <a:gd name="T44" fmla="*/ 133 w 347"/>
                  <a:gd name="T45" fmla="*/ 181 h 347"/>
                  <a:gd name="T46" fmla="*/ 153 w 347"/>
                  <a:gd name="T47" fmla="*/ 329 h 347"/>
                  <a:gd name="T48" fmla="*/ 79 w 347"/>
                  <a:gd name="T49" fmla="*/ 181 h 347"/>
                  <a:gd name="T50" fmla="*/ 133 w 347"/>
                  <a:gd name="T51" fmla="*/ 181 h 347"/>
                  <a:gd name="T52" fmla="*/ 194 w 347"/>
                  <a:gd name="T53" fmla="*/ 329 h 347"/>
                  <a:gd name="T54" fmla="*/ 215 w 347"/>
                  <a:gd name="T55" fmla="*/ 181 h 347"/>
                  <a:gd name="T56" fmla="*/ 268 w 347"/>
                  <a:gd name="T57" fmla="*/ 181 h 347"/>
                  <a:gd name="T58" fmla="*/ 194 w 347"/>
                  <a:gd name="T59" fmla="*/ 329 h 347"/>
                  <a:gd name="T60" fmla="*/ 215 w 347"/>
                  <a:gd name="T61" fmla="*/ 166 h 347"/>
                  <a:gd name="T62" fmla="*/ 194 w 347"/>
                  <a:gd name="T63" fmla="*/ 19 h 347"/>
                  <a:gd name="T64" fmla="*/ 268 w 347"/>
                  <a:gd name="T65" fmla="*/ 166 h 347"/>
                  <a:gd name="T66" fmla="*/ 215 w 347"/>
                  <a:gd name="T67" fmla="*/ 166 h 347"/>
                  <a:gd name="T68" fmla="*/ 117 w 347"/>
                  <a:gd name="T69" fmla="*/ 26 h 347"/>
                  <a:gd name="T70" fmla="*/ 64 w 347"/>
                  <a:gd name="T71" fmla="*/ 166 h 347"/>
                  <a:gd name="T72" fmla="*/ 15 w 347"/>
                  <a:gd name="T73" fmla="*/ 166 h 347"/>
                  <a:gd name="T74" fmla="*/ 117 w 347"/>
                  <a:gd name="T75" fmla="*/ 26 h 347"/>
                  <a:gd name="T76" fmla="*/ 15 w 347"/>
                  <a:gd name="T77" fmla="*/ 181 h 347"/>
                  <a:gd name="T78" fmla="*/ 64 w 347"/>
                  <a:gd name="T79" fmla="*/ 181 h 347"/>
                  <a:gd name="T80" fmla="*/ 117 w 347"/>
                  <a:gd name="T81" fmla="*/ 322 h 347"/>
                  <a:gd name="T82" fmla="*/ 15 w 347"/>
                  <a:gd name="T83" fmla="*/ 181 h 347"/>
                  <a:gd name="T84" fmla="*/ 231 w 347"/>
                  <a:gd name="T85" fmla="*/ 322 h 347"/>
                  <a:gd name="T86" fmla="*/ 283 w 347"/>
                  <a:gd name="T87" fmla="*/ 181 h 347"/>
                  <a:gd name="T88" fmla="*/ 332 w 347"/>
                  <a:gd name="T89" fmla="*/ 181 h 347"/>
                  <a:gd name="T90" fmla="*/ 231 w 347"/>
                  <a:gd name="T91" fmla="*/ 32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7" h="347">
                    <a:moveTo>
                      <a:pt x="174" y="0"/>
                    </a:moveTo>
                    <a:cubicBezTo>
                      <a:pt x="78" y="0"/>
                      <a:pt x="0" y="78"/>
                      <a:pt x="0" y="174"/>
                    </a:cubicBezTo>
                    <a:cubicBezTo>
                      <a:pt x="0" y="269"/>
                      <a:pt x="78" y="347"/>
                      <a:pt x="174" y="347"/>
                    </a:cubicBezTo>
                    <a:cubicBezTo>
                      <a:pt x="269" y="347"/>
                      <a:pt x="347" y="269"/>
                      <a:pt x="347" y="174"/>
                    </a:cubicBezTo>
                    <a:cubicBezTo>
                      <a:pt x="347" y="78"/>
                      <a:pt x="269" y="0"/>
                      <a:pt x="174" y="0"/>
                    </a:cubicBezTo>
                    <a:close/>
                    <a:moveTo>
                      <a:pt x="332" y="166"/>
                    </a:moveTo>
                    <a:cubicBezTo>
                      <a:pt x="283" y="166"/>
                      <a:pt x="283" y="166"/>
                      <a:pt x="283" y="166"/>
                    </a:cubicBezTo>
                    <a:cubicBezTo>
                      <a:pt x="281" y="107"/>
                      <a:pt x="261" y="55"/>
                      <a:pt x="231" y="26"/>
                    </a:cubicBezTo>
                    <a:cubicBezTo>
                      <a:pt x="288" y="48"/>
                      <a:pt x="329" y="102"/>
                      <a:pt x="332" y="166"/>
                    </a:cubicBezTo>
                    <a:close/>
                    <a:moveTo>
                      <a:pt x="174" y="332"/>
                    </a:moveTo>
                    <a:cubicBezTo>
                      <a:pt x="165" y="330"/>
                      <a:pt x="148" y="277"/>
                      <a:pt x="147" y="181"/>
                    </a:cubicBezTo>
                    <a:cubicBezTo>
                      <a:pt x="200" y="181"/>
                      <a:pt x="200" y="181"/>
                      <a:pt x="200" y="181"/>
                    </a:cubicBezTo>
                    <a:cubicBezTo>
                      <a:pt x="199" y="277"/>
                      <a:pt x="183" y="330"/>
                      <a:pt x="174" y="332"/>
                    </a:cubicBezTo>
                    <a:close/>
                    <a:moveTo>
                      <a:pt x="147" y="166"/>
                    </a:moveTo>
                    <a:cubicBezTo>
                      <a:pt x="148" y="70"/>
                      <a:pt x="165" y="17"/>
                      <a:pt x="174" y="15"/>
                    </a:cubicBezTo>
                    <a:cubicBezTo>
                      <a:pt x="174" y="15"/>
                      <a:pt x="174" y="15"/>
                      <a:pt x="174" y="15"/>
                    </a:cubicBezTo>
                    <a:cubicBezTo>
                      <a:pt x="183" y="17"/>
                      <a:pt x="199" y="70"/>
                      <a:pt x="200" y="166"/>
                    </a:cubicBezTo>
                    <a:lnTo>
                      <a:pt x="147" y="166"/>
                    </a:lnTo>
                    <a:close/>
                    <a:moveTo>
                      <a:pt x="153" y="19"/>
                    </a:moveTo>
                    <a:cubicBezTo>
                      <a:pt x="138" y="51"/>
                      <a:pt x="133" y="118"/>
                      <a:pt x="133" y="166"/>
                    </a:cubicBezTo>
                    <a:cubicBezTo>
                      <a:pt x="79" y="166"/>
                      <a:pt x="79" y="166"/>
                      <a:pt x="79" y="166"/>
                    </a:cubicBezTo>
                    <a:cubicBezTo>
                      <a:pt x="81" y="94"/>
                      <a:pt x="112" y="34"/>
                      <a:pt x="153" y="19"/>
                    </a:cubicBezTo>
                    <a:close/>
                    <a:moveTo>
                      <a:pt x="133" y="181"/>
                    </a:moveTo>
                    <a:cubicBezTo>
                      <a:pt x="133" y="229"/>
                      <a:pt x="138" y="296"/>
                      <a:pt x="153" y="329"/>
                    </a:cubicBezTo>
                    <a:cubicBezTo>
                      <a:pt x="112" y="313"/>
                      <a:pt x="81" y="254"/>
                      <a:pt x="79" y="181"/>
                    </a:cubicBezTo>
                    <a:lnTo>
                      <a:pt x="133" y="181"/>
                    </a:lnTo>
                    <a:close/>
                    <a:moveTo>
                      <a:pt x="194" y="329"/>
                    </a:moveTo>
                    <a:cubicBezTo>
                      <a:pt x="209" y="296"/>
                      <a:pt x="214" y="229"/>
                      <a:pt x="215" y="181"/>
                    </a:cubicBezTo>
                    <a:cubicBezTo>
                      <a:pt x="268" y="181"/>
                      <a:pt x="268" y="181"/>
                      <a:pt x="268" y="181"/>
                    </a:cubicBezTo>
                    <a:cubicBezTo>
                      <a:pt x="266" y="254"/>
                      <a:pt x="235" y="313"/>
                      <a:pt x="194" y="329"/>
                    </a:cubicBezTo>
                    <a:close/>
                    <a:moveTo>
                      <a:pt x="215" y="166"/>
                    </a:moveTo>
                    <a:cubicBezTo>
                      <a:pt x="214" y="118"/>
                      <a:pt x="209" y="51"/>
                      <a:pt x="194" y="19"/>
                    </a:cubicBezTo>
                    <a:cubicBezTo>
                      <a:pt x="235" y="34"/>
                      <a:pt x="266" y="94"/>
                      <a:pt x="268" y="166"/>
                    </a:cubicBezTo>
                    <a:lnTo>
                      <a:pt x="215" y="166"/>
                    </a:lnTo>
                    <a:close/>
                    <a:moveTo>
                      <a:pt x="117" y="26"/>
                    </a:moveTo>
                    <a:cubicBezTo>
                      <a:pt x="87" y="55"/>
                      <a:pt x="66" y="107"/>
                      <a:pt x="64" y="166"/>
                    </a:cubicBezTo>
                    <a:cubicBezTo>
                      <a:pt x="15" y="166"/>
                      <a:pt x="15" y="166"/>
                      <a:pt x="15" y="166"/>
                    </a:cubicBezTo>
                    <a:cubicBezTo>
                      <a:pt x="18" y="102"/>
                      <a:pt x="59" y="48"/>
                      <a:pt x="117" y="26"/>
                    </a:cubicBezTo>
                    <a:close/>
                    <a:moveTo>
                      <a:pt x="15" y="181"/>
                    </a:moveTo>
                    <a:cubicBezTo>
                      <a:pt x="64" y="181"/>
                      <a:pt x="64" y="181"/>
                      <a:pt x="64" y="181"/>
                    </a:cubicBezTo>
                    <a:cubicBezTo>
                      <a:pt x="66" y="241"/>
                      <a:pt x="87" y="292"/>
                      <a:pt x="117" y="322"/>
                    </a:cubicBezTo>
                    <a:cubicBezTo>
                      <a:pt x="59" y="300"/>
                      <a:pt x="18" y="245"/>
                      <a:pt x="15" y="181"/>
                    </a:cubicBezTo>
                    <a:close/>
                    <a:moveTo>
                      <a:pt x="231" y="322"/>
                    </a:moveTo>
                    <a:cubicBezTo>
                      <a:pt x="261" y="292"/>
                      <a:pt x="281" y="241"/>
                      <a:pt x="283" y="181"/>
                    </a:cubicBezTo>
                    <a:cubicBezTo>
                      <a:pt x="332" y="181"/>
                      <a:pt x="332" y="181"/>
                      <a:pt x="332" y="181"/>
                    </a:cubicBezTo>
                    <a:cubicBezTo>
                      <a:pt x="329" y="245"/>
                      <a:pt x="288" y="300"/>
                      <a:pt x="231" y="322"/>
                    </a:cubicBez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cs typeface="+mn-ea"/>
                  <a:sym typeface="+mn-lt"/>
                </a:endParaRPr>
              </a:p>
            </p:txBody>
          </p:sp>
          <p:sp>
            <p:nvSpPr>
              <p:cNvPr id="19" name="圆角矩形 18"/>
              <p:cNvSpPr/>
              <p:nvPr/>
            </p:nvSpPr>
            <p:spPr>
              <a:xfrm>
                <a:off x="9278713" y="5445224"/>
                <a:ext cx="720080" cy="492809"/>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grpSp>
        <p:sp>
          <p:nvSpPr>
            <p:cNvPr id="17" name="TextBox 36"/>
            <p:cNvSpPr txBox="1"/>
            <p:nvPr/>
          </p:nvSpPr>
          <p:spPr>
            <a:xfrm>
              <a:off x="9761204" y="4680827"/>
              <a:ext cx="1477327" cy="369332"/>
            </a:xfrm>
            <a:prstGeom prst="rect">
              <a:avLst/>
            </a:prstGeom>
            <a:noFill/>
          </p:spPr>
          <p:txBody>
            <a:bodyPr wrap="none" rtlCol="0">
              <a:spAutoFit/>
            </a:bodyPr>
            <a:lstStyle/>
            <a:p>
              <a:r>
                <a:rPr lang="zh-CN" altLang="en-US" sz="1200">
                  <a:solidFill>
                    <a:schemeClr val="bg1"/>
                  </a:solidFill>
                  <a:cs typeface="+mn-ea"/>
                  <a:sym typeface="+mn-lt"/>
                </a:rPr>
                <a:t>点击添加标题</a:t>
              </a:r>
            </a:p>
          </p:txBody>
        </p:sp>
      </p:grpSp>
      <p:grpSp>
        <p:nvGrpSpPr>
          <p:cNvPr id="20" name="组合 19"/>
          <p:cNvGrpSpPr/>
          <p:nvPr/>
        </p:nvGrpSpPr>
        <p:grpSpPr>
          <a:xfrm>
            <a:off x="5220073" y="3781792"/>
            <a:ext cx="1505417" cy="276999"/>
            <a:chOff x="6959302" y="5320926"/>
            <a:chExt cx="2007223" cy="369332"/>
          </a:xfrm>
        </p:grpSpPr>
        <p:grpSp>
          <p:nvGrpSpPr>
            <p:cNvPr id="21" name="组合 20"/>
            <p:cNvGrpSpPr/>
            <p:nvPr/>
          </p:nvGrpSpPr>
          <p:grpSpPr>
            <a:xfrm>
              <a:off x="6959302" y="5335303"/>
              <a:ext cx="497646" cy="340579"/>
              <a:chOff x="7103318" y="5085184"/>
              <a:chExt cx="720080" cy="492809"/>
            </a:xfrm>
          </p:grpSpPr>
          <p:sp>
            <p:nvSpPr>
              <p:cNvPr id="23" name="Freeform 79"/>
              <p:cNvSpPr>
                <a:spLocks noEditPoints="1"/>
              </p:cNvSpPr>
              <p:nvPr/>
            </p:nvSpPr>
            <p:spPr bwMode="auto">
              <a:xfrm>
                <a:off x="7219554" y="5129969"/>
                <a:ext cx="487608" cy="448024"/>
              </a:xfrm>
              <a:custGeom>
                <a:avLst/>
                <a:gdLst>
                  <a:gd name="T0" fmla="*/ 406 w 413"/>
                  <a:gd name="T1" fmla="*/ 0 h 380"/>
                  <a:gd name="T2" fmla="*/ 7 w 413"/>
                  <a:gd name="T3" fmla="*/ 0 h 380"/>
                  <a:gd name="T4" fmla="*/ 0 w 413"/>
                  <a:gd name="T5" fmla="*/ 7 h 380"/>
                  <a:gd name="T6" fmla="*/ 0 w 413"/>
                  <a:gd name="T7" fmla="*/ 273 h 380"/>
                  <a:gd name="T8" fmla="*/ 7 w 413"/>
                  <a:gd name="T9" fmla="*/ 281 h 380"/>
                  <a:gd name="T10" fmla="*/ 133 w 413"/>
                  <a:gd name="T11" fmla="*/ 281 h 380"/>
                  <a:gd name="T12" fmla="*/ 133 w 413"/>
                  <a:gd name="T13" fmla="*/ 332 h 380"/>
                  <a:gd name="T14" fmla="*/ 73 w 413"/>
                  <a:gd name="T15" fmla="*/ 332 h 380"/>
                  <a:gd name="T16" fmla="*/ 65 w 413"/>
                  <a:gd name="T17" fmla="*/ 340 h 380"/>
                  <a:gd name="T18" fmla="*/ 65 w 413"/>
                  <a:gd name="T19" fmla="*/ 373 h 380"/>
                  <a:gd name="T20" fmla="*/ 73 w 413"/>
                  <a:gd name="T21" fmla="*/ 380 h 380"/>
                  <a:gd name="T22" fmla="*/ 339 w 413"/>
                  <a:gd name="T23" fmla="*/ 380 h 380"/>
                  <a:gd name="T24" fmla="*/ 346 w 413"/>
                  <a:gd name="T25" fmla="*/ 373 h 380"/>
                  <a:gd name="T26" fmla="*/ 346 w 413"/>
                  <a:gd name="T27" fmla="*/ 340 h 380"/>
                  <a:gd name="T28" fmla="*/ 339 w 413"/>
                  <a:gd name="T29" fmla="*/ 332 h 380"/>
                  <a:gd name="T30" fmla="*/ 280 w 413"/>
                  <a:gd name="T31" fmla="*/ 332 h 380"/>
                  <a:gd name="T32" fmla="*/ 280 w 413"/>
                  <a:gd name="T33" fmla="*/ 281 h 380"/>
                  <a:gd name="T34" fmla="*/ 406 w 413"/>
                  <a:gd name="T35" fmla="*/ 281 h 380"/>
                  <a:gd name="T36" fmla="*/ 413 w 413"/>
                  <a:gd name="T37" fmla="*/ 273 h 380"/>
                  <a:gd name="T38" fmla="*/ 413 w 413"/>
                  <a:gd name="T39" fmla="*/ 7 h 380"/>
                  <a:gd name="T40" fmla="*/ 406 w 413"/>
                  <a:gd name="T41" fmla="*/ 0 h 380"/>
                  <a:gd name="T42" fmla="*/ 331 w 413"/>
                  <a:gd name="T43" fmla="*/ 366 h 380"/>
                  <a:gd name="T44" fmla="*/ 80 w 413"/>
                  <a:gd name="T45" fmla="*/ 366 h 380"/>
                  <a:gd name="T46" fmla="*/ 80 w 413"/>
                  <a:gd name="T47" fmla="*/ 347 h 380"/>
                  <a:gd name="T48" fmla="*/ 331 w 413"/>
                  <a:gd name="T49" fmla="*/ 347 h 380"/>
                  <a:gd name="T50" fmla="*/ 331 w 413"/>
                  <a:gd name="T51" fmla="*/ 366 h 380"/>
                  <a:gd name="T52" fmla="*/ 266 w 413"/>
                  <a:gd name="T53" fmla="*/ 332 h 380"/>
                  <a:gd name="T54" fmla="*/ 148 w 413"/>
                  <a:gd name="T55" fmla="*/ 332 h 380"/>
                  <a:gd name="T56" fmla="*/ 148 w 413"/>
                  <a:gd name="T57" fmla="*/ 281 h 380"/>
                  <a:gd name="T58" fmla="*/ 266 w 413"/>
                  <a:gd name="T59" fmla="*/ 281 h 380"/>
                  <a:gd name="T60" fmla="*/ 266 w 413"/>
                  <a:gd name="T61" fmla="*/ 332 h 380"/>
                  <a:gd name="T62" fmla="*/ 399 w 413"/>
                  <a:gd name="T63" fmla="*/ 266 h 380"/>
                  <a:gd name="T64" fmla="*/ 15 w 413"/>
                  <a:gd name="T65" fmla="*/ 266 h 380"/>
                  <a:gd name="T66" fmla="*/ 15 w 413"/>
                  <a:gd name="T67" fmla="*/ 15 h 380"/>
                  <a:gd name="T68" fmla="*/ 399 w 413"/>
                  <a:gd name="T69" fmla="*/ 15 h 380"/>
                  <a:gd name="T70" fmla="*/ 399 w 413"/>
                  <a:gd name="T71" fmla="*/ 266 h 380"/>
                  <a:gd name="T72" fmla="*/ 40 w 413"/>
                  <a:gd name="T73" fmla="*/ 247 h 380"/>
                  <a:gd name="T74" fmla="*/ 373 w 413"/>
                  <a:gd name="T75" fmla="*/ 247 h 380"/>
                  <a:gd name="T76" fmla="*/ 381 w 413"/>
                  <a:gd name="T77" fmla="*/ 240 h 380"/>
                  <a:gd name="T78" fmla="*/ 381 w 413"/>
                  <a:gd name="T79" fmla="*/ 41 h 380"/>
                  <a:gd name="T80" fmla="*/ 373 w 413"/>
                  <a:gd name="T81" fmla="*/ 33 h 380"/>
                  <a:gd name="T82" fmla="*/ 40 w 413"/>
                  <a:gd name="T83" fmla="*/ 33 h 380"/>
                  <a:gd name="T84" fmla="*/ 33 w 413"/>
                  <a:gd name="T85" fmla="*/ 41 h 380"/>
                  <a:gd name="T86" fmla="*/ 33 w 413"/>
                  <a:gd name="T87" fmla="*/ 240 h 380"/>
                  <a:gd name="T88" fmla="*/ 40 w 413"/>
                  <a:gd name="T89" fmla="*/ 247 h 380"/>
                  <a:gd name="T90" fmla="*/ 47 w 413"/>
                  <a:gd name="T91" fmla="*/ 48 h 380"/>
                  <a:gd name="T92" fmla="*/ 366 w 413"/>
                  <a:gd name="T93" fmla="*/ 48 h 380"/>
                  <a:gd name="T94" fmla="*/ 366 w 413"/>
                  <a:gd name="T95" fmla="*/ 233 h 380"/>
                  <a:gd name="T96" fmla="*/ 47 w 413"/>
                  <a:gd name="T97" fmla="*/ 233 h 380"/>
                  <a:gd name="T98" fmla="*/ 47 w 413"/>
                  <a:gd name="T99" fmla="*/ 48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3" h="380">
                    <a:moveTo>
                      <a:pt x="406" y="0"/>
                    </a:moveTo>
                    <a:cubicBezTo>
                      <a:pt x="7" y="0"/>
                      <a:pt x="7" y="0"/>
                      <a:pt x="7" y="0"/>
                    </a:cubicBezTo>
                    <a:cubicBezTo>
                      <a:pt x="3" y="0"/>
                      <a:pt x="0" y="3"/>
                      <a:pt x="0" y="7"/>
                    </a:cubicBezTo>
                    <a:cubicBezTo>
                      <a:pt x="0" y="273"/>
                      <a:pt x="0" y="273"/>
                      <a:pt x="0" y="273"/>
                    </a:cubicBezTo>
                    <a:cubicBezTo>
                      <a:pt x="0" y="277"/>
                      <a:pt x="3" y="281"/>
                      <a:pt x="7" y="281"/>
                    </a:cubicBezTo>
                    <a:cubicBezTo>
                      <a:pt x="133" y="281"/>
                      <a:pt x="133" y="281"/>
                      <a:pt x="133" y="281"/>
                    </a:cubicBezTo>
                    <a:cubicBezTo>
                      <a:pt x="133" y="332"/>
                      <a:pt x="133" y="332"/>
                      <a:pt x="133" y="332"/>
                    </a:cubicBezTo>
                    <a:cubicBezTo>
                      <a:pt x="73" y="332"/>
                      <a:pt x="73" y="332"/>
                      <a:pt x="73" y="332"/>
                    </a:cubicBezTo>
                    <a:cubicBezTo>
                      <a:pt x="69" y="332"/>
                      <a:pt x="65" y="336"/>
                      <a:pt x="65" y="340"/>
                    </a:cubicBezTo>
                    <a:cubicBezTo>
                      <a:pt x="65" y="373"/>
                      <a:pt x="65" y="373"/>
                      <a:pt x="65" y="373"/>
                    </a:cubicBezTo>
                    <a:cubicBezTo>
                      <a:pt x="65" y="377"/>
                      <a:pt x="69" y="380"/>
                      <a:pt x="73" y="380"/>
                    </a:cubicBezTo>
                    <a:cubicBezTo>
                      <a:pt x="339" y="380"/>
                      <a:pt x="339" y="380"/>
                      <a:pt x="339" y="380"/>
                    </a:cubicBezTo>
                    <a:cubicBezTo>
                      <a:pt x="343" y="380"/>
                      <a:pt x="346" y="377"/>
                      <a:pt x="346" y="373"/>
                    </a:cubicBezTo>
                    <a:cubicBezTo>
                      <a:pt x="346" y="340"/>
                      <a:pt x="346" y="340"/>
                      <a:pt x="346" y="340"/>
                    </a:cubicBezTo>
                    <a:cubicBezTo>
                      <a:pt x="346" y="336"/>
                      <a:pt x="343" y="332"/>
                      <a:pt x="339" y="332"/>
                    </a:cubicBezTo>
                    <a:cubicBezTo>
                      <a:pt x="280" y="332"/>
                      <a:pt x="280" y="332"/>
                      <a:pt x="280" y="332"/>
                    </a:cubicBezTo>
                    <a:cubicBezTo>
                      <a:pt x="280" y="281"/>
                      <a:pt x="280" y="281"/>
                      <a:pt x="280" y="281"/>
                    </a:cubicBezTo>
                    <a:cubicBezTo>
                      <a:pt x="406" y="281"/>
                      <a:pt x="406" y="281"/>
                      <a:pt x="406" y="281"/>
                    </a:cubicBezTo>
                    <a:cubicBezTo>
                      <a:pt x="410" y="281"/>
                      <a:pt x="413" y="277"/>
                      <a:pt x="413" y="273"/>
                    </a:cubicBezTo>
                    <a:cubicBezTo>
                      <a:pt x="413" y="7"/>
                      <a:pt x="413" y="7"/>
                      <a:pt x="413" y="7"/>
                    </a:cubicBezTo>
                    <a:cubicBezTo>
                      <a:pt x="413" y="3"/>
                      <a:pt x="410" y="0"/>
                      <a:pt x="406" y="0"/>
                    </a:cubicBezTo>
                    <a:close/>
                    <a:moveTo>
                      <a:pt x="331" y="366"/>
                    </a:moveTo>
                    <a:cubicBezTo>
                      <a:pt x="80" y="366"/>
                      <a:pt x="80" y="366"/>
                      <a:pt x="80" y="366"/>
                    </a:cubicBezTo>
                    <a:cubicBezTo>
                      <a:pt x="80" y="347"/>
                      <a:pt x="80" y="347"/>
                      <a:pt x="80" y="347"/>
                    </a:cubicBezTo>
                    <a:cubicBezTo>
                      <a:pt x="331" y="347"/>
                      <a:pt x="331" y="347"/>
                      <a:pt x="331" y="347"/>
                    </a:cubicBezTo>
                    <a:lnTo>
                      <a:pt x="331" y="366"/>
                    </a:lnTo>
                    <a:close/>
                    <a:moveTo>
                      <a:pt x="266" y="332"/>
                    </a:moveTo>
                    <a:cubicBezTo>
                      <a:pt x="148" y="332"/>
                      <a:pt x="148" y="332"/>
                      <a:pt x="148" y="332"/>
                    </a:cubicBezTo>
                    <a:cubicBezTo>
                      <a:pt x="148" y="281"/>
                      <a:pt x="148" y="281"/>
                      <a:pt x="148" y="281"/>
                    </a:cubicBezTo>
                    <a:cubicBezTo>
                      <a:pt x="266" y="281"/>
                      <a:pt x="266" y="281"/>
                      <a:pt x="266" y="281"/>
                    </a:cubicBezTo>
                    <a:lnTo>
                      <a:pt x="266" y="332"/>
                    </a:lnTo>
                    <a:close/>
                    <a:moveTo>
                      <a:pt x="399" y="266"/>
                    </a:moveTo>
                    <a:cubicBezTo>
                      <a:pt x="15" y="266"/>
                      <a:pt x="15" y="266"/>
                      <a:pt x="15" y="266"/>
                    </a:cubicBezTo>
                    <a:cubicBezTo>
                      <a:pt x="15" y="15"/>
                      <a:pt x="15" y="15"/>
                      <a:pt x="15" y="15"/>
                    </a:cubicBezTo>
                    <a:cubicBezTo>
                      <a:pt x="399" y="15"/>
                      <a:pt x="399" y="15"/>
                      <a:pt x="399" y="15"/>
                    </a:cubicBezTo>
                    <a:lnTo>
                      <a:pt x="399" y="266"/>
                    </a:lnTo>
                    <a:close/>
                    <a:moveTo>
                      <a:pt x="40" y="247"/>
                    </a:moveTo>
                    <a:cubicBezTo>
                      <a:pt x="373" y="247"/>
                      <a:pt x="373" y="247"/>
                      <a:pt x="373" y="247"/>
                    </a:cubicBezTo>
                    <a:cubicBezTo>
                      <a:pt x="377" y="247"/>
                      <a:pt x="381" y="244"/>
                      <a:pt x="381" y="240"/>
                    </a:cubicBezTo>
                    <a:cubicBezTo>
                      <a:pt x="381" y="41"/>
                      <a:pt x="381" y="41"/>
                      <a:pt x="381" y="41"/>
                    </a:cubicBezTo>
                    <a:cubicBezTo>
                      <a:pt x="381" y="37"/>
                      <a:pt x="377" y="33"/>
                      <a:pt x="373" y="33"/>
                    </a:cubicBezTo>
                    <a:cubicBezTo>
                      <a:pt x="40" y="33"/>
                      <a:pt x="40" y="33"/>
                      <a:pt x="40" y="33"/>
                    </a:cubicBezTo>
                    <a:cubicBezTo>
                      <a:pt x="36" y="33"/>
                      <a:pt x="33" y="37"/>
                      <a:pt x="33" y="41"/>
                    </a:cubicBezTo>
                    <a:cubicBezTo>
                      <a:pt x="33" y="240"/>
                      <a:pt x="33" y="240"/>
                      <a:pt x="33" y="240"/>
                    </a:cubicBezTo>
                    <a:cubicBezTo>
                      <a:pt x="33" y="244"/>
                      <a:pt x="36" y="247"/>
                      <a:pt x="40" y="247"/>
                    </a:cubicBezTo>
                    <a:close/>
                    <a:moveTo>
                      <a:pt x="47" y="48"/>
                    </a:moveTo>
                    <a:cubicBezTo>
                      <a:pt x="366" y="48"/>
                      <a:pt x="366" y="48"/>
                      <a:pt x="366" y="48"/>
                    </a:cubicBezTo>
                    <a:cubicBezTo>
                      <a:pt x="366" y="233"/>
                      <a:pt x="366" y="233"/>
                      <a:pt x="366" y="233"/>
                    </a:cubicBezTo>
                    <a:cubicBezTo>
                      <a:pt x="47" y="233"/>
                      <a:pt x="47" y="233"/>
                      <a:pt x="47" y="233"/>
                    </a:cubicBezTo>
                    <a:lnTo>
                      <a:pt x="47" y="48"/>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cs typeface="+mn-ea"/>
                  <a:sym typeface="+mn-lt"/>
                </a:endParaRPr>
              </a:p>
            </p:txBody>
          </p:sp>
          <p:sp>
            <p:nvSpPr>
              <p:cNvPr id="24" name="圆角矩形 23"/>
              <p:cNvSpPr/>
              <p:nvPr/>
            </p:nvSpPr>
            <p:spPr>
              <a:xfrm>
                <a:off x="7103318" y="5085184"/>
                <a:ext cx="720080" cy="492809"/>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grpSp>
        <p:sp>
          <p:nvSpPr>
            <p:cNvPr id="22" name="TextBox 37"/>
            <p:cNvSpPr txBox="1"/>
            <p:nvPr/>
          </p:nvSpPr>
          <p:spPr>
            <a:xfrm>
              <a:off x="7489197" y="5320926"/>
              <a:ext cx="1477328" cy="369332"/>
            </a:xfrm>
            <a:prstGeom prst="rect">
              <a:avLst/>
            </a:prstGeom>
            <a:noFill/>
          </p:spPr>
          <p:txBody>
            <a:bodyPr wrap="none" rtlCol="0">
              <a:spAutoFit/>
            </a:bodyPr>
            <a:lstStyle/>
            <a:p>
              <a:r>
                <a:rPr lang="zh-CN" altLang="en-US" sz="1200">
                  <a:solidFill>
                    <a:schemeClr val="bg1"/>
                  </a:solidFill>
                  <a:cs typeface="+mn-ea"/>
                  <a:sym typeface="+mn-lt"/>
                </a:rPr>
                <a:t>点击添加标题</a:t>
              </a:r>
            </a:p>
          </p:txBody>
        </p:sp>
      </p:grpSp>
      <p:grpSp>
        <p:nvGrpSpPr>
          <p:cNvPr id="25" name="组合 24"/>
          <p:cNvGrpSpPr/>
          <p:nvPr/>
        </p:nvGrpSpPr>
        <p:grpSpPr>
          <a:xfrm>
            <a:off x="6948262" y="3781792"/>
            <a:ext cx="1481230" cy="276999"/>
            <a:chOff x="9263558" y="5320926"/>
            <a:chExt cx="1974973" cy="369332"/>
          </a:xfrm>
        </p:grpSpPr>
        <p:grpSp>
          <p:nvGrpSpPr>
            <p:cNvPr id="26" name="组合 25"/>
            <p:cNvGrpSpPr/>
            <p:nvPr/>
          </p:nvGrpSpPr>
          <p:grpSpPr>
            <a:xfrm>
              <a:off x="9263558" y="5335303"/>
              <a:ext cx="497646" cy="340579"/>
              <a:chOff x="8611702" y="4649964"/>
              <a:chExt cx="720080" cy="492809"/>
            </a:xfrm>
          </p:grpSpPr>
          <p:sp>
            <p:nvSpPr>
              <p:cNvPr id="28" name="Freeform 72"/>
              <p:cNvSpPr>
                <a:spLocks noEditPoints="1"/>
              </p:cNvSpPr>
              <p:nvPr/>
            </p:nvSpPr>
            <p:spPr bwMode="auto">
              <a:xfrm>
                <a:off x="8729187" y="4653376"/>
                <a:ext cx="485111" cy="485984"/>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endParaRPr lang="en-US" sz="1013">
                  <a:cs typeface="+mn-ea"/>
                  <a:sym typeface="+mn-lt"/>
                </a:endParaRPr>
              </a:p>
            </p:txBody>
          </p:sp>
          <p:sp>
            <p:nvSpPr>
              <p:cNvPr id="29" name="圆角矩形 28"/>
              <p:cNvSpPr/>
              <p:nvPr/>
            </p:nvSpPr>
            <p:spPr>
              <a:xfrm>
                <a:off x="8611702" y="4649964"/>
                <a:ext cx="720080" cy="492809"/>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grpSp>
        <p:sp>
          <p:nvSpPr>
            <p:cNvPr id="27" name="TextBox 38"/>
            <p:cNvSpPr txBox="1"/>
            <p:nvPr/>
          </p:nvSpPr>
          <p:spPr>
            <a:xfrm>
              <a:off x="9761204" y="5320926"/>
              <a:ext cx="1477327" cy="369332"/>
            </a:xfrm>
            <a:prstGeom prst="rect">
              <a:avLst/>
            </a:prstGeom>
            <a:noFill/>
          </p:spPr>
          <p:txBody>
            <a:bodyPr wrap="none" rtlCol="0">
              <a:spAutoFit/>
            </a:bodyPr>
            <a:lstStyle/>
            <a:p>
              <a:r>
                <a:rPr lang="zh-CN" altLang="en-US" sz="1200">
                  <a:solidFill>
                    <a:schemeClr val="bg1"/>
                  </a:solidFill>
                  <a:cs typeface="+mn-ea"/>
                  <a:sym typeface="+mn-lt"/>
                </a:rPr>
                <a:t>点击添加标题</a:t>
              </a:r>
            </a:p>
          </p:txBody>
        </p:sp>
      </p:grpSp>
    </p:spTree>
    <p:extLst>
      <p:ext uri="{BB962C8B-B14F-4D97-AF65-F5344CB8AC3E}">
        <p14:creationId xmlns:p14="http://schemas.microsoft.com/office/powerpoint/2010/main" val="206960000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23" presetClass="entr" presetSubtype="36" fill="hold" nodeType="withEffect">
                                  <p:stCondLst>
                                    <p:cond delay="6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strVal val="(6*min(max(#ppt_w*#ppt_h,.3),1)-7.4)/-.7*#ppt_w"/>
                                          </p:val>
                                        </p:tav>
                                        <p:tav tm="100000">
                                          <p:val>
                                            <p:strVal val="#ppt_w"/>
                                          </p:val>
                                        </p:tav>
                                      </p:tavLst>
                                    </p:anim>
                                    <p:anim calcmode="lin" valueType="num">
                                      <p:cBhvr>
                                        <p:cTn id="15" dur="500" fill="hold"/>
                                        <p:tgtEl>
                                          <p:spTgt spid="10"/>
                                        </p:tgtEl>
                                        <p:attrNameLst>
                                          <p:attrName>ppt_h</p:attrName>
                                        </p:attrNameLst>
                                      </p:cBhvr>
                                      <p:tavLst>
                                        <p:tav tm="0">
                                          <p:val>
                                            <p:strVal val="(6*min(max(#ppt_w*#ppt_h,.3),1)-7.4)/-.7*#ppt_h"/>
                                          </p:val>
                                        </p:tav>
                                        <p:tav tm="100000">
                                          <p:val>
                                            <p:strVal val="#ppt_h"/>
                                          </p:val>
                                        </p:tav>
                                      </p:tavLst>
                                    </p:anim>
                                    <p:anim calcmode="lin" valueType="num">
                                      <p:cBhvr>
                                        <p:cTn id="16" dur="500" fill="hold"/>
                                        <p:tgtEl>
                                          <p:spTgt spid="10"/>
                                        </p:tgtEl>
                                        <p:attrNameLst>
                                          <p:attrName>ppt_x</p:attrName>
                                        </p:attrNameLst>
                                      </p:cBhvr>
                                      <p:tavLst>
                                        <p:tav tm="0">
                                          <p:val>
                                            <p:fltVal val="0.5"/>
                                          </p:val>
                                        </p:tav>
                                        <p:tav tm="100000">
                                          <p:val>
                                            <p:strVal val="#ppt_x"/>
                                          </p:val>
                                        </p:tav>
                                      </p:tavLst>
                                    </p:anim>
                                    <p:anim calcmode="lin" valueType="num">
                                      <p:cBhvr>
                                        <p:cTn id="17" dur="500" fill="hold"/>
                                        <p:tgtEl>
                                          <p:spTgt spid="10"/>
                                        </p:tgtEl>
                                        <p:attrNameLst>
                                          <p:attrName>ppt_y</p:attrName>
                                        </p:attrNameLst>
                                      </p:cBhvr>
                                      <p:tavLst>
                                        <p:tav tm="0">
                                          <p:val>
                                            <p:strVal val="1+(6*min(max(#ppt_w*#ppt_h,.3),1)-7.4)/-.7*#ppt_h/2"/>
                                          </p:val>
                                        </p:tav>
                                        <p:tav tm="100000">
                                          <p:val>
                                            <p:strVal val="#ppt_y"/>
                                          </p:val>
                                        </p:tav>
                                      </p:tavLst>
                                    </p:anim>
                                  </p:childTnLst>
                                </p:cTn>
                              </p:par>
                              <p:par>
                                <p:cTn id="18" presetID="23" presetClass="entr" presetSubtype="36" fill="hold" nodeType="withEffect">
                                  <p:stCondLst>
                                    <p:cond delay="10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strVal val="(6*min(max(#ppt_w*#ppt_h,.3),1)-7.4)/-.7*#ppt_w"/>
                                          </p:val>
                                        </p:tav>
                                        <p:tav tm="100000">
                                          <p:val>
                                            <p:strVal val="#ppt_w"/>
                                          </p:val>
                                        </p:tav>
                                      </p:tavLst>
                                    </p:anim>
                                    <p:anim calcmode="lin" valueType="num">
                                      <p:cBhvr>
                                        <p:cTn id="21" dur="500" fill="hold"/>
                                        <p:tgtEl>
                                          <p:spTgt spid="15"/>
                                        </p:tgtEl>
                                        <p:attrNameLst>
                                          <p:attrName>ppt_h</p:attrName>
                                        </p:attrNameLst>
                                      </p:cBhvr>
                                      <p:tavLst>
                                        <p:tav tm="0">
                                          <p:val>
                                            <p:strVal val="(6*min(max(#ppt_w*#ppt_h,.3),1)-7.4)/-.7*#ppt_h"/>
                                          </p:val>
                                        </p:tav>
                                        <p:tav tm="100000">
                                          <p:val>
                                            <p:strVal val="#ppt_h"/>
                                          </p:val>
                                        </p:tav>
                                      </p:tavLst>
                                    </p:anim>
                                    <p:anim calcmode="lin" valueType="num">
                                      <p:cBhvr>
                                        <p:cTn id="22" dur="500" fill="hold"/>
                                        <p:tgtEl>
                                          <p:spTgt spid="15"/>
                                        </p:tgtEl>
                                        <p:attrNameLst>
                                          <p:attrName>ppt_x</p:attrName>
                                        </p:attrNameLst>
                                      </p:cBhvr>
                                      <p:tavLst>
                                        <p:tav tm="0">
                                          <p:val>
                                            <p:fltVal val="0.5"/>
                                          </p:val>
                                        </p:tav>
                                        <p:tav tm="100000">
                                          <p:val>
                                            <p:strVal val="#ppt_x"/>
                                          </p:val>
                                        </p:tav>
                                      </p:tavLst>
                                    </p:anim>
                                    <p:anim calcmode="lin" valueType="num">
                                      <p:cBhvr>
                                        <p:cTn id="23" dur="500" fill="hold"/>
                                        <p:tgtEl>
                                          <p:spTgt spid="15"/>
                                        </p:tgtEl>
                                        <p:attrNameLst>
                                          <p:attrName>ppt_y</p:attrName>
                                        </p:attrNameLst>
                                      </p:cBhvr>
                                      <p:tavLst>
                                        <p:tav tm="0">
                                          <p:val>
                                            <p:strVal val="1+(6*min(max(#ppt_w*#ppt_h,.3),1)-7.4)/-.7*#ppt_h/2"/>
                                          </p:val>
                                        </p:tav>
                                        <p:tav tm="100000">
                                          <p:val>
                                            <p:strVal val="#ppt_y"/>
                                          </p:val>
                                        </p:tav>
                                      </p:tavLst>
                                    </p:anim>
                                  </p:childTnLst>
                                </p:cTn>
                              </p:par>
                              <p:par>
                                <p:cTn id="24" presetID="23" presetClass="entr" presetSubtype="36" fill="hold" nodeType="withEffect">
                                  <p:stCondLst>
                                    <p:cond delay="140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strVal val="(6*min(max(#ppt_w*#ppt_h,.3),1)-7.4)/-.7*#ppt_w"/>
                                          </p:val>
                                        </p:tav>
                                        <p:tav tm="100000">
                                          <p:val>
                                            <p:strVal val="#ppt_w"/>
                                          </p:val>
                                        </p:tav>
                                      </p:tavLst>
                                    </p:anim>
                                    <p:anim calcmode="lin" valueType="num">
                                      <p:cBhvr>
                                        <p:cTn id="27" dur="500" fill="hold"/>
                                        <p:tgtEl>
                                          <p:spTgt spid="20"/>
                                        </p:tgtEl>
                                        <p:attrNameLst>
                                          <p:attrName>ppt_h</p:attrName>
                                        </p:attrNameLst>
                                      </p:cBhvr>
                                      <p:tavLst>
                                        <p:tav tm="0">
                                          <p:val>
                                            <p:strVal val="(6*min(max(#ppt_w*#ppt_h,.3),1)-7.4)/-.7*#ppt_h"/>
                                          </p:val>
                                        </p:tav>
                                        <p:tav tm="100000">
                                          <p:val>
                                            <p:strVal val="#ppt_h"/>
                                          </p:val>
                                        </p:tav>
                                      </p:tavLst>
                                    </p:anim>
                                    <p:anim calcmode="lin" valueType="num">
                                      <p:cBhvr>
                                        <p:cTn id="28" dur="500" fill="hold"/>
                                        <p:tgtEl>
                                          <p:spTgt spid="20"/>
                                        </p:tgtEl>
                                        <p:attrNameLst>
                                          <p:attrName>ppt_x</p:attrName>
                                        </p:attrNameLst>
                                      </p:cBhvr>
                                      <p:tavLst>
                                        <p:tav tm="0">
                                          <p:val>
                                            <p:fltVal val="0.5"/>
                                          </p:val>
                                        </p:tav>
                                        <p:tav tm="100000">
                                          <p:val>
                                            <p:strVal val="#ppt_x"/>
                                          </p:val>
                                        </p:tav>
                                      </p:tavLst>
                                    </p:anim>
                                    <p:anim calcmode="lin" valueType="num">
                                      <p:cBhvr>
                                        <p:cTn id="29" dur="500" fill="hold"/>
                                        <p:tgtEl>
                                          <p:spTgt spid="20"/>
                                        </p:tgtEl>
                                        <p:attrNameLst>
                                          <p:attrName>ppt_y</p:attrName>
                                        </p:attrNameLst>
                                      </p:cBhvr>
                                      <p:tavLst>
                                        <p:tav tm="0">
                                          <p:val>
                                            <p:strVal val="1+(6*min(max(#ppt_w*#ppt_h,.3),1)-7.4)/-.7*#ppt_h/2"/>
                                          </p:val>
                                        </p:tav>
                                        <p:tav tm="100000">
                                          <p:val>
                                            <p:strVal val="#ppt_y"/>
                                          </p:val>
                                        </p:tav>
                                      </p:tavLst>
                                    </p:anim>
                                  </p:childTnLst>
                                </p:cTn>
                              </p:par>
                              <p:par>
                                <p:cTn id="30" presetID="23" presetClass="entr" presetSubtype="36" fill="hold" nodeType="withEffect">
                                  <p:stCondLst>
                                    <p:cond delay="18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strVal val="(6*min(max(#ppt_w*#ppt_h,.3),1)-7.4)/-.7*#ppt_w"/>
                                          </p:val>
                                        </p:tav>
                                        <p:tav tm="100000">
                                          <p:val>
                                            <p:strVal val="#ppt_w"/>
                                          </p:val>
                                        </p:tav>
                                      </p:tavLst>
                                    </p:anim>
                                    <p:anim calcmode="lin" valueType="num">
                                      <p:cBhvr>
                                        <p:cTn id="33" dur="500" fill="hold"/>
                                        <p:tgtEl>
                                          <p:spTgt spid="25"/>
                                        </p:tgtEl>
                                        <p:attrNameLst>
                                          <p:attrName>ppt_h</p:attrName>
                                        </p:attrNameLst>
                                      </p:cBhvr>
                                      <p:tavLst>
                                        <p:tav tm="0">
                                          <p:val>
                                            <p:strVal val="(6*min(max(#ppt_w*#ppt_h,.3),1)-7.4)/-.7*#ppt_h"/>
                                          </p:val>
                                        </p:tav>
                                        <p:tav tm="100000">
                                          <p:val>
                                            <p:strVal val="#ppt_h"/>
                                          </p:val>
                                        </p:tav>
                                      </p:tavLst>
                                    </p:anim>
                                    <p:anim calcmode="lin" valueType="num">
                                      <p:cBhvr>
                                        <p:cTn id="34" dur="500" fill="hold"/>
                                        <p:tgtEl>
                                          <p:spTgt spid="25"/>
                                        </p:tgtEl>
                                        <p:attrNameLst>
                                          <p:attrName>ppt_x</p:attrName>
                                        </p:attrNameLst>
                                      </p:cBhvr>
                                      <p:tavLst>
                                        <p:tav tm="0">
                                          <p:val>
                                            <p:fltVal val="0.5"/>
                                          </p:val>
                                        </p:tav>
                                        <p:tav tm="100000">
                                          <p:val>
                                            <p:strVal val="#ppt_x"/>
                                          </p:val>
                                        </p:tav>
                                      </p:tavLst>
                                    </p:anim>
                                    <p:anim calcmode="lin" valueType="num">
                                      <p:cBhvr>
                                        <p:cTn id="35" dur="500" fill="hold"/>
                                        <p:tgtEl>
                                          <p:spTgt spid="25"/>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饼形 39"/>
          <p:cNvSpPr>
            <a:spLocks noChangeAspect="1"/>
          </p:cNvSpPr>
          <p:nvPr/>
        </p:nvSpPr>
        <p:spPr bwMode="auto">
          <a:xfrm>
            <a:off x="3191812" y="1689527"/>
            <a:ext cx="2428871" cy="2428874"/>
          </a:xfrm>
          <a:custGeom>
            <a:avLst/>
            <a:gdLst>
              <a:gd name="T0" fmla="*/ 2527782 w 2699044"/>
              <a:gd name="T1" fmla="*/ 691564 h 2699044"/>
              <a:gd name="T2" fmla="*/ 2527781 w 2699044"/>
              <a:gd name="T3" fmla="*/ 691564 h 2699044"/>
              <a:gd name="T4" fmla="*/ 2699039 w 2699044"/>
              <a:gd name="T5" fmla="*/ 1346855 h 2699044"/>
              <a:gd name="T6" fmla="*/ 1349522 w 2699044"/>
              <a:gd name="T7" fmla="*/ 1349522 h 2699044"/>
              <a:gd name="T8" fmla="*/ 0 60000 65536"/>
              <a:gd name="T9" fmla="*/ 0 60000 65536"/>
              <a:gd name="T10" fmla="*/ 0 60000 65536"/>
              <a:gd name="T11" fmla="*/ 0 60000 65536"/>
              <a:gd name="T12" fmla="*/ 395266 w 2699044"/>
              <a:gd name="T13" fmla="*/ 395266 h 2699044"/>
              <a:gd name="T14" fmla="*/ 2303778 w 2699044"/>
              <a:gd name="T15" fmla="*/ 2303778 h 2699044"/>
            </a:gdLst>
            <a:ahLst/>
            <a:cxnLst>
              <a:cxn ang="T8">
                <a:pos x="T0" y="T1"/>
              </a:cxn>
              <a:cxn ang="T9">
                <a:pos x="T2" y="T3"/>
              </a:cxn>
              <a:cxn ang="T10">
                <a:pos x="T4" y="T5"/>
              </a:cxn>
              <a:cxn ang="T11">
                <a:pos x="T6" y="T7"/>
              </a:cxn>
            </a:cxnLst>
            <a:rect l="T12" t="T13" r="T14" b="T15"/>
            <a:pathLst>
              <a:path w="2699044" h="2699044">
                <a:moveTo>
                  <a:pt x="2527784" y="691564"/>
                </a:moveTo>
                <a:lnTo>
                  <a:pt x="2527783" y="691564"/>
                </a:lnTo>
                <a:cubicBezTo>
                  <a:pt x="2639645" y="891885"/>
                  <a:pt x="2698588" y="1117418"/>
                  <a:pt x="2699041" y="1346855"/>
                </a:cubicBezTo>
                <a:lnTo>
                  <a:pt x="1349522" y="1349522"/>
                </a:lnTo>
                <a:lnTo>
                  <a:pt x="2527784" y="691564"/>
                </a:lnTo>
                <a:close/>
              </a:path>
            </a:pathLst>
          </a:custGeom>
          <a:solidFill>
            <a:schemeClr val="bg1"/>
          </a:solidFill>
          <a:ln w="9525" cmpd="sng">
            <a:solidFill>
              <a:schemeClr val="bg1"/>
            </a:solidFill>
            <a:round/>
            <a:headEnd/>
            <a:tailEnd/>
          </a:ln>
        </p:spPr>
        <p:txBody>
          <a:bodyPr wrap="none" anchor="ctr"/>
          <a:lstStyle/>
          <a:p>
            <a:endParaRPr lang="zh-CN" altLang="en-US" sz="1620">
              <a:cs typeface="+mn-ea"/>
              <a:sym typeface="+mn-lt"/>
            </a:endParaRPr>
          </a:p>
        </p:txBody>
      </p:sp>
      <p:sp>
        <p:nvSpPr>
          <p:cNvPr id="10" name="饼形 41"/>
          <p:cNvSpPr>
            <a:spLocks noChangeAspect="1"/>
          </p:cNvSpPr>
          <p:nvPr/>
        </p:nvSpPr>
        <p:spPr bwMode="auto">
          <a:xfrm>
            <a:off x="3191812" y="1689527"/>
            <a:ext cx="2428871" cy="2428870"/>
          </a:xfrm>
          <a:custGeom>
            <a:avLst/>
            <a:gdLst>
              <a:gd name="T0" fmla="*/ 2379822 w 2699044"/>
              <a:gd name="T1" fmla="*/ 2221116 h 2699044"/>
              <a:gd name="T2" fmla="*/ 2379821 w 2699044"/>
              <a:gd name="T3" fmla="*/ 2221115 h 2699044"/>
              <a:gd name="T4" fmla="*/ 1349522 w 2699044"/>
              <a:gd name="T5" fmla="*/ 2699035 h 2699044"/>
              <a:gd name="T6" fmla="*/ 1340171 w 2699044"/>
              <a:gd name="T7" fmla="*/ 2699002 h 2699044"/>
              <a:gd name="T8" fmla="*/ 1349522 w 2699044"/>
              <a:gd name="T9" fmla="*/ 1349518 h 2699044"/>
              <a:gd name="T10" fmla="*/ 0 60000 65536"/>
              <a:gd name="T11" fmla="*/ 0 60000 65536"/>
              <a:gd name="T12" fmla="*/ 0 60000 65536"/>
              <a:gd name="T13" fmla="*/ 0 60000 65536"/>
              <a:gd name="T14" fmla="*/ 0 60000 65536"/>
              <a:gd name="T15" fmla="*/ 395266 w 2699044"/>
              <a:gd name="T16" fmla="*/ 395266 h 2699044"/>
              <a:gd name="T17" fmla="*/ 2303778 w 2699044"/>
              <a:gd name="T18" fmla="*/ 2303778 h 2699044"/>
            </a:gdLst>
            <a:ahLst/>
            <a:cxnLst>
              <a:cxn ang="T10">
                <a:pos x="T0" y="T1"/>
              </a:cxn>
              <a:cxn ang="T11">
                <a:pos x="T2" y="T3"/>
              </a:cxn>
              <a:cxn ang="T12">
                <a:pos x="T4" y="T5"/>
              </a:cxn>
              <a:cxn ang="T13">
                <a:pos x="T6" y="T7"/>
              </a:cxn>
              <a:cxn ang="T14">
                <a:pos x="T8" y="T9"/>
              </a:cxn>
            </a:cxnLst>
            <a:rect l="T15" t="T16" r="T17" b="T18"/>
            <a:pathLst>
              <a:path w="2699044" h="2699044">
                <a:moveTo>
                  <a:pt x="2379824" y="2221123"/>
                </a:moveTo>
                <a:lnTo>
                  <a:pt x="2379823" y="2221122"/>
                </a:lnTo>
                <a:cubicBezTo>
                  <a:pt x="2123408" y="2524225"/>
                  <a:pt x="1746536" y="2699043"/>
                  <a:pt x="1349522" y="2699044"/>
                </a:cubicBezTo>
                <a:cubicBezTo>
                  <a:pt x="1346404" y="2699044"/>
                  <a:pt x="1343287" y="2699033"/>
                  <a:pt x="1340171" y="2699011"/>
                </a:cubicBezTo>
                <a:lnTo>
                  <a:pt x="1349522" y="1349522"/>
                </a:lnTo>
                <a:lnTo>
                  <a:pt x="2379824" y="2221123"/>
                </a:lnTo>
                <a:close/>
              </a:path>
            </a:pathLst>
          </a:custGeom>
          <a:solidFill>
            <a:schemeClr val="tx2"/>
          </a:solidFill>
          <a:ln w="9525" cmpd="sng">
            <a:solidFill>
              <a:schemeClr val="bg1"/>
            </a:solidFill>
            <a:round/>
            <a:headEnd/>
            <a:tailEnd/>
          </a:ln>
        </p:spPr>
        <p:txBody>
          <a:bodyPr wrap="none" anchor="ctr"/>
          <a:lstStyle/>
          <a:p>
            <a:endParaRPr lang="zh-CN" altLang="en-US" sz="1620">
              <a:cs typeface="+mn-ea"/>
              <a:sym typeface="+mn-lt"/>
            </a:endParaRPr>
          </a:p>
        </p:txBody>
      </p:sp>
      <p:sp>
        <p:nvSpPr>
          <p:cNvPr id="11" name="饼形 42"/>
          <p:cNvSpPr>
            <a:spLocks noChangeAspect="1"/>
          </p:cNvSpPr>
          <p:nvPr/>
        </p:nvSpPr>
        <p:spPr bwMode="auto">
          <a:xfrm>
            <a:off x="3191812" y="1689527"/>
            <a:ext cx="2428872" cy="2428874"/>
          </a:xfrm>
          <a:custGeom>
            <a:avLst/>
            <a:gdLst>
              <a:gd name="T0" fmla="*/ 1343308 w 2699044"/>
              <a:gd name="T1" fmla="*/ 2699030 h 2699044"/>
              <a:gd name="T2" fmla="*/ 1343308 w 2699044"/>
              <a:gd name="T3" fmla="*/ 2699029 h 2699044"/>
              <a:gd name="T4" fmla="*/ 265268 w 2699044"/>
              <a:gd name="T5" fmla="*/ 2153017 h 2699044"/>
              <a:gd name="T6" fmla="*/ 1349522 w 2699044"/>
              <a:gd name="T7" fmla="*/ 1349522 h 2699044"/>
              <a:gd name="T8" fmla="*/ 0 60000 65536"/>
              <a:gd name="T9" fmla="*/ 0 60000 65536"/>
              <a:gd name="T10" fmla="*/ 0 60000 65536"/>
              <a:gd name="T11" fmla="*/ 0 60000 65536"/>
              <a:gd name="T12" fmla="*/ 395266 w 2699044"/>
              <a:gd name="T13" fmla="*/ 395266 h 2699044"/>
              <a:gd name="T14" fmla="*/ 2303778 w 2699044"/>
              <a:gd name="T15" fmla="*/ 2303778 h 2699044"/>
            </a:gdLst>
            <a:ahLst/>
            <a:cxnLst>
              <a:cxn ang="T8">
                <a:pos x="T0" y="T1"/>
              </a:cxn>
              <a:cxn ang="T9">
                <a:pos x="T2" y="T3"/>
              </a:cxn>
              <a:cxn ang="T10">
                <a:pos x="T4" y="T5"/>
              </a:cxn>
              <a:cxn ang="T11">
                <a:pos x="T6" y="T7"/>
              </a:cxn>
            </a:cxnLst>
            <a:rect l="T12" t="T13" r="T14" b="T15"/>
            <a:pathLst>
              <a:path w="2699044" h="2699044">
                <a:moveTo>
                  <a:pt x="1343308" y="2699030"/>
                </a:moveTo>
                <a:lnTo>
                  <a:pt x="1343308" y="2699029"/>
                </a:lnTo>
                <a:cubicBezTo>
                  <a:pt x="917997" y="2697071"/>
                  <a:pt x="518497" y="2494729"/>
                  <a:pt x="265268" y="2153017"/>
                </a:cubicBezTo>
                <a:lnTo>
                  <a:pt x="1349522" y="1349522"/>
                </a:lnTo>
                <a:lnTo>
                  <a:pt x="1343308" y="2699030"/>
                </a:lnTo>
                <a:close/>
              </a:path>
            </a:pathLst>
          </a:custGeom>
          <a:solidFill>
            <a:schemeClr val="bg1"/>
          </a:solidFill>
          <a:ln w="9525" cmpd="sng">
            <a:solidFill>
              <a:schemeClr val="bg1"/>
            </a:solidFill>
            <a:round/>
            <a:headEnd/>
            <a:tailEnd/>
          </a:ln>
        </p:spPr>
        <p:txBody>
          <a:bodyPr wrap="none" anchor="ctr"/>
          <a:lstStyle/>
          <a:p>
            <a:endParaRPr lang="zh-CN" altLang="en-US" sz="1620">
              <a:cs typeface="+mn-ea"/>
              <a:sym typeface="+mn-lt"/>
            </a:endParaRPr>
          </a:p>
        </p:txBody>
      </p:sp>
      <p:sp>
        <p:nvSpPr>
          <p:cNvPr id="12" name="饼形 43"/>
          <p:cNvSpPr>
            <a:spLocks noChangeAspect="1"/>
          </p:cNvSpPr>
          <p:nvPr/>
        </p:nvSpPr>
        <p:spPr bwMode="auto">
          <a:xfrm>
            <a:off x="3191812" y="1689527"/>
            <a:ext cx="2428871" cy="2428873"/>
          </a:xfrm>
          <a:custGeom>
            <a:avLst/>
            <a:gdLst>
              <a:gd name="T0" fmla="*/ 268984 w 2699044"/>
              <a:gd name="T1" fmla="*/ 2158005 h 2699044"/>
              <a:gd name="T2" fmla="*/ 268984 w 2699044"/>
              <a:gd name="T3" fmla="*/ 2158004 h 2699044"/>
              <a:gd name="T4" fmla="*/ 0 w 2699044"/>
              <a:gd name="T5" fmla="*/ 1349522 h 2699044"/>
              <a:gd name="T6" fmla="*/ 58395 w 2699044"/>
              <a:gd name="T7" fmla="*/ 956836 h 2699044"/>
              <a:gd name="T8" fmla="*/ 1349522 w 2699044"/>
              <a:gd name="T9" fmla="*/ 1349522 h 2699044"/>
              <a:gd name="T10" fmla="*/ 0 60000 65536"/>
              <a:gd name="T11" fmla="*/ 0 60000 65536"/>
              <a:gd name="T12" fmla="*/ 0 60000 65536"/>
              <a:gd name="T13" fmla="*/ 0 60000 65536"/>
              <a:gd name="T14" fmla="*/ 0 60000 65536"/>
              <a:gd name="T15" fmla="*/ 395266 w 2699044"/>
              <a:gd name="T16" fmla="*/ 395266 h 2699044"/>
              <a:gd name="T17" fmla="*/ 2303778 w 2699044"/>
              <a:gd name="T18" fmla="*/ 2303778 h 2699044"/>
            </a:gdLst>
            <a:ahLst/>
            <a:cxnLst>
              <a:cxn ang="T10">
                <a:pos x="T0" y="T1"/>
              </a:cxn>
              <a:cxn ang="T11">
                <a:pos x="T2" y="T3"/>
              </a:cxn>
              <a:cxn ang="T12">
                <a:pos x="T4" y="T5"/>
              </a:cxn>
              <a:cxn ang="T13">
                <a:pos x="T6" y="T7"/>
              </a:cxn>
              <a:cxn ang="T14">
                <a:pos x="T8" y="T9"/>
              </a:cxn>
            </a:cxnLst>
            <a:rect l="T15" t="T16" r="T17" b="T18"/>
            <a:pathLst>
              <a:path w="2699044" h="2699044">
                <a:moveTo>
                  <a:pt x="268984" y="2158007"/>
                </a:moveTo>
                <a:lnTo>
                  <a:pt x="268984" y="2158006"/>
                </a:lnTo>
                <a:cubicBezTo>
                  <a:pt x="94366" y="1924631"/>
                  <a:pt x="0" y="1640993"/>
                  <a:pt x="0" y="1349522"/>
                </a:cubicBezTo>
                <a:cubicBezTo>
                  <a:pt x="-1" y="1216463"/>
                  <a:pt x="19678" y="1084136"/>
                  <a:pt x="58395" y="956836"/>
                </a:cubicBezTo>
                <a:lnTo>
                  <a:pt x="1349522" y="1349522"/>
                </a:lnTo>
                <a:lnTo>
                  <a:pt x="268984" y="2158007"/>
                </a:lnTo>
                <a:close/>
              </a:path>
            </a:pathLst>
          </a:custGeom>
          <a:solidFill>
            <a:srgbClr val="C00000"/>
          </a:solidFill>
          <a:ln w="9525" cmpd="sng">
            <a:solidFill>
              <a:schemeClr val="bg1"/>
            </a:solidFill>
            <a:round/>
            <a:headEnd/>
            <a:tailEnd/>
          </a:ln>
        </p:spPr>
        <p:txBody>
          <a:bodyPr wrap="none" anchor="ctr"/>
          <a:lstStyle/>
          <a:p>
            <a:endParaRPr lang="zh-CN" altLang="en-US" sz="1620">
              <a:cs typeface="+mn-ea"/>
              <a:sym typeface="+mn-lt"/>
            </a:endParaRPr>
          </a:p>
        </p:txBody>
      </p:sp>
      <p:sp>
        <p:nvSpPr>
          <p:cNvPr id="13" name="饼形 44"/>
          <p:cNvSpPr>
            <a:spLocks noChangeAspect="1"/>
          </p:cNvSpPr>
          <p:nvPr/>
        </p:nvSpPr>
        <p:spPr bwMode="auto">
          <a:xfrm>
            <a:off x="3191812" y="1689526"/>
            <a:ext cx="2428871" cy="2428874"/>
          </a:xfrm>
          <a:custGeom>
            <a:avLst/>
            <a:gdLst>
              <a:gd name="T0" fmla="*/ 60010 w 2699044"/>
              <a:gd name="T1" fmla="*/ 951566 h 2699044"/>
              <a:gd name="T2" fmla="*/ 60010 w 2699044"/>
              <a:gd name="T3" fmla="*/ 951566 h 2699044"/>
              <a:gd name="T4" fmla="*/ 1349522 w 2699044"/>
              <a:gd name="T5" fmla="*/ 0 h 2699044"/>
              <a:gd name="T6" fmla="*/ 1349522 w 2699044"/>
              <a:gd name="T7" fmla="*/ 0 h 2699044"/>
              <a:gd name="T8" fmla="*/ 1349522 w 2699044"/>
              <a:gd name="T9" fmla="*/ 1349522 h 2699044"/>
              <a:gd name="T10" fmla="*/ 0 60000 65536"/>
              <a:gd name="T11" fmla="*/ 0 60000 65536"/>
              <a:gd name="T12" fmla="*/ 0 60000 65536"/>
              <a:gd name="T13" fmla="*/ 0 60000 65536"/>
              <a:gd name="T14" fmla="*/ 0 60000 65536"/>
              <a:gd name="T15" fmla="*/ 395266 w 2699044"/>
              <a:gd name="T16" fmla="*/ 395266 h 2699044"/>
              <a:gd name="T17" fmla="*/ 2303778 w 2699044"/>
              <a:gd name="T18" fmla="*/ 2303778 h 2699044"/>
            </a:gdLst>
            <a:ahLst/>
            <a:cxnLst>
              <a:cxn ang="T10">
                <a:pos x="T0" y="T1"/>
              </a:cxn>
              <a:cxn ang="T11">
                <a:pos x="T2" y="T3"/>
              </a:cxn>
              <a:cxn ang="T12">
                <a:pos x="T4" y="T5"/>
              </a:cxn>
              <a:cxn ang="T13">
                <a:pos x="T6" y="T7"/>
              </a:cxn>
              <a:cxn ang="T14">
                <a:pos x="T8" y="T9"/>
              </a:cxn>
            </a:cxnLst>
            <a:rect l="T15" t="T16" r="T17" b="T18"/>
            <a:pathLst>
              <a:path w="2699044" h="2699044">
                <a:moveTo>
                  <a:pt x="60010" y="951566"/>
                </a:moveTo>
                <a:lnTo>
                  <a:pt x="60010" y="951566"/>
                </a:lnTo>
                <a:cubicBezTo>
                  <a:pt x="234591" y="385863"/>
                  <a:pt x="757493" y="-1"/>
                  <a:pt x="1349522" y="0"/>
                </a:cubicBezTo>
                <a:cubicBezTo>
                  <a:pt x="1349522" y="0"/>
                  <a:pt x="1349522" y="0"/>
                  <a:pt x="1349522" y="0"/>
                </a:cubicBezTo>
                <a:lnTo>
                  <a:pt x="1349522" y="1349522"/>
                </a:lnTo>
                <a:lnTo>
                  <a:pt x="60010" y="951566"/>
                </a:lnTo>
                <a:close/>
              </a:path>
            </a:pathLst>
          </a:custGeom>
          <a:solidFill>
            <a:schemeClr val="bg1"/>
          </a:solidFill>
          <a:ln w="9525" cmpd="sng">
            <a:solidFill>
              <a:schemeClr val="bg1"/>
            </a:solidFill>
            <a:round/>
            <a:headEnd/>
            <a:tailEnd/>
          </a:ln>
        </p:spPr>
        <p:txBody>
          <a:bodyPr anchor="ctr"/>
          <a:lstStyle/>
          <a:p>
            <a:endParaRPr lang="zh-CN" altLang="en-US" sz="1620">
              <a:cs typeface="+mn-ea"/>
              <a:sym typeface="+mn-lt"/>
            </a:endParaRPr>
          </a:p>
        </p:txBody>
      </p:sp>
      <p:sp>
        <p:nvSpPr>
          <p:cNvPr id="14" name="饼形 45"/>
          <p:cNvSpPr>
            <a:spLocks noChangeAspect="1"/>
          </p:cNvSpPr>
          <p:nvPr/>
        </p:nvSpPr>
        <p:spPr bwMode="auto">
          <a:xfrm>
            <a:off x="3191812" y="1689523"/>
            <a:ext cx="2428872" cy="2428874"/>
          </a:xfrm>
          <a:custGeom>
            <a:avLst/>
            <a:gdLst>
              <a:gd name="T0" fmla="*/ 1348283 w 2699044"/>
              <a:gd name="T1" fmla="*/ 1 h 2699044"/>
              <a:gd name="T2" fmla="*/ 1348282 w 2699044"/>
              <a:gd name="T3" fmla="*/ 0 h 2699044"/>
              <a:gd name="T4" fmla="*/ 1349522 w 2699044"/>
              <a:gd name="T5" fmla="*/ 0 h 2699044"/>
              <a:gd name="T6" fmla="*/ 2529699 w 2699044"/>
              <a:gd name="T7" fmla="*/ 695005 h 2699044"/>
              <a:gd name="T8" fmla="*/ 1349522 w 2699044"/>
              <a:gd name="T9" fmla="*/ 1349522 h 2699044"/>
              <a:gd name="T10" fmla="*/ 0 60000 65536"/>
              <a:gd name="T11" fmla="*/ 0 60000 65536"/>
              <a:gd name="T12" fmla="*/ 0 60000 65536"/>
              <a:gd name="T13" fmla="*/ 0 60000 65536"/>
              <a:gd name="T14" fmla="*/ 0 60000 65536"/>
              <a:gd name="T15" fmla="*/ 395266 w 2699044"/>
              <a:gd name="T16" fmla="*/ 395266 h 2699044"/>
              <a:gd name="T17" fmla="*/ 2303778 w 2699044"/>
              <a:gd name="T18" fmla="*/ 2303778 h 2699044"/>
            </a:gdLst>
            <a:ahLst/>
            <a:cxnLst>
              <a:cxn ang="T10">
                <a:pos x="T0" y="T1"/>
              </a:cxn>
              <a:cxn ang="T11">
                <a:pos x="T2" y="T3"/>
              </a:cxn>
              <a:cxn ang="T12">
                <a:pos x="T4" y="T5"/>
              </a:cxn>
              <a:cxn ang="T13">
                <a:pos x="T6" y="T7"/>
              </a:cxn>
              <a:cxn ang="T14">
                <a:pos x="T8" y="T9"/>
              </a:cxn>
            </a:cxnLst>
            <a:rect l="T15" t="T16" r="T17" b="T18"/>
            <a:pathLst>
              <a:path w="2699044" h="2699044">
                <a:moveTo>
                  <a:pt x="1348283" y="1"/>
                </a:moveTo>
                <a:lnTo>
                  <a:pt x="1348282" y="0"/>
                </a:lnTo>
                <a:cubicBezTo>
                  <a:pt x="1348695" y="0"/>
                  <a:pt x="1349108" y="-1"/>
                  <a:pt x="1349522" y="0"/>
                </a:cubicBezTo>
                <a:cubicBezTo>
                  <a:pt x="1839980" y="0"/>
                  <a:pt x="2291827" y="266092"/>
                  <a:pt x="2529699" y="695005"/>
                </a:cubicBezTo>
                <a:lnTo>
                  <a:pt x="1349522" y="1349522"/>
                </a:lnTo>
                <a:lnTo>
                  <a:pt x="1348283" y="1"/>
                </a:lnTo>
                <a:close/>
              </a:path>
            </a:pathLst>
          </a:custGeom>
          <a:solidFill>
            <a:srgbClr val="C00000"/>
          </a:solidFill>
          <a:ln w="9525" cmpd="sng">
            <a:solidFill>
              <a:schemeClr val="bg1"/>
            </a:solidFill>
            <a:round/>
            <a:headEnd/>
            <a:tailEnd/>
          </a:ln>
        </p:spPr>
        <p:txBody>
          <a:bodyPr wrap="none" anchor="ctr"/>
          <a:lstStyle/>
          <a:p>
            <a:endParaRPr lang="zh-CN" altLang="en-US" sz="1620">
              <a:cs typeface="+mn-ea"/>
              <a:sym typeface="+mn-lt"/>
            </a:endParaRPr>
          </a:p>
        </p:txBody>
      </p:sp>
      <p:sp>
        <p:nvSpPr>
          <p:cNvPr id="16" name="饼形 40"/>
          <p:cNvSpPr>
            <a:spLocks noChangeAspect="1"/>
          </p:cNvSpPr>
          <p:nvPr/>
        </p:nvSpPr>
        <p:spPr bwMode="auto">
          <a:xfrm>
            <a:off x="3191812" y="1689527"/>
            <a:ext cx="2428871" cy="2428873"/>
          </a:xfrm>
          <a:custGeom>
            <a:avLst/>
            <a:gdLst>
              <a:gd name="T0" fmla="*/ 2699040 w 2699044"/>
              <a:gd name="T1" fmla="*/ 1347120 h 2699044"/>
              <a:gd name="T2" fmla="*/ 2699039 w 2699044"/>
              <a:gd name="T3" fmla="*/ 1347120 h 2699044"/>
              <a:gd name="T4" fmla="*/ 2699042 w 2699044"/>
              <a:gd name="T5" fmla="*/ 1349522 h 2699044"/>
              <a:gd name="T6" fmla="*/ 2379769 w 2699044"/>
              <a:gd name="T7" fmla="*/ 2221183 h 2699044"/>
              <a:gd name="T8" fmla="*/ 1349522 w 2699044"/>
              <a:gd name="T9" fmla="*/ 1349522 h 2699044"/>
              <a:gd name="T10" fmla="*/ 0 60000 65536"/>
              <a:gd name="T11" fmla="*/ 0 60000 65536"/>
              <a:gd name="T12" fmla="*/ 0 60000 65536"/>
              <a:gd name="T13" fmla="*/ 0 60000 65536"/>
              <a:gd name="T14" fmla="*/ 0 60000 65536"/>
              <a:gd name="T15" fmla="*/ 395266 w 2699044"/>
              <a:gd name="T16" fmla="*/ 395266 h 2699044"/>
              <a:gd name="T17" fmla="*/ 2303778 w 2699044"/>
              <a:gd name="T18" fmla="*/ 2303778 h 2699044"/>
            </a:gdLst>
            <a:ahLst/>
            <a:cxnLst>
              <a:cxn ang="T10">
                <a:pos x="T0" y="T1"/>
              </a:cxn>
              <a:cxn ang="T11">
                <a:pos x="T2" y="T3"/>
              </a:cxn>
              <a:cxn ang="T12">
                <a:pos x="T4" y="T5"/>
              </a:cxn>
              <a:cxn ang="T13">
                <a:pos x="T6" y="T7"/>
              </a:cxn>
              <a:cxn ang="T14">
                <a:pos x="T8" y="T9"/>
              </a:cxn>
            </a:cxnLst>
            <a:rect l="T15" t="T16" r="T17" b="T18"/>
            <a:pathLst>
              <a:path w="2699044" h="2699044">
                <a:moveTo>
                  <a:pt x="2699042" y="1347120"/>
                </a:moveTo>
                <a:lnTo>
                  <a:pt x="2699041" y="1347120"/>
                </a:lnTo>
                <a:cubicBezTo>
                  <a:pt x="2699043" y="1347920"/>
                  <a:pt x="2699044" y="1348721"/>
                  <a:pt x="2699044" y="1349522"/>
                </a:cubicBezTo>
                <a:cubicBezTo>
                  <a:pt x="2699044" y="1668689"/>
                  <a:pt x="2585922" y="1977527"/>
                  <a:pt x="2379771" y="2221185"/>
                </a:cubicBezTo>
                <a:lnTo>
                  <a:pt x="1349522" y="1349522"/>
                </a:lnTo>
                <a:lnTo>
                  <a:pt x="2699042" y="1347120"/>
                </a:lnTo>
                <a:close/>
              </a:path>
            </a:pathLst>
          </a:custGeom>
          <a:solidFill>
            <a:srgbClr val="C00000"/>
          </a:solidFill>
          <a:ln w="9525" cmpd="sng">
            <a:solidFill>
              <a:schemeClr val="bg1"/>
            </a:solidFill>
            <a:round/>
            <a:headEnd/>
            <a:tailEnd/>
          </a:ln>
        </p:spPr>
        <p:txBody>
          <a:bodyPr wrap="none" anchor="ctr"/>
          <a:lstStyle/>
          <a:p>
            <a:endParaRPr lang="zh-CN" altLang="en-US" sz="1620">
              <a:cs typeface="+mn-ea"/>
              <a:sym typeface="+mn-lt"/>
            </a:endParaRPr>
          </a:p>
        </p:txBody>
      </p:sp>
      <p:sp>
        <p:nvSpPr>
          <p:cNvPr id="17" name="椭圆 46"/>
          <p:cNvSpPr>
            <a:spLocks noChangeAspect="1"/>
          </p:cNvSpPr>
          <p:nvPr/>
        </p:nvSpPr>
        <p:spPr bwMode="auto">
          <a:xfrm>
            <a:off x="2980356" y="1478072"/>
            <a:ext cx="2851785" cy="2851785"/>
          </a:xfrm>
          <a:prstGeom prst="ellipse">
            <a:avLst/>
          </a:prstGeom>
          <a:noFill/>
          <a:ln w="38100">
            <a:solidFill>
              <a:schemeClr val="bg1"/>
            </a:solidFill>
            <a:prstDash val="sysDash"/>
            <a:round/>
            <a:headEnd/>
            <a:tailEnd/>
          </a:ln>
          <a:effectLst>
            <a:glow rad="88900">
              <a:schemeClr val="accent1">
                <a:satMod val="175000"/>
                <a:alpha val="30000"/>
              </a:schemeClr>
            </a:glow>
          </a:effectLst>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fontAlgn="ctr" hangingPunct="1">
              <a:spcBef>
                <a:spcPct val="0"/>
              </a:spcBef>
              <a:buClr>
                <a:srgbClr val="FF0000"/>
              </a:buClr>
              <a:buSzPct val="70000"/>
              <a:buFontTx/>
              <a:buNone/>
              <a:defRPr/>
            </a:pPr>
            <a:endParaRPr lang="zh-CN" altLang="en-US" sz="1620">
              <a:latin typeface="+mn-lt"/>
              <a:ea typeface="+mn-ea"/>
              <a:cs typeface="+mn-ea"/>
              <a:sym typeface="+mn-lt"/>
            </a:endParaRPr>
          </a:p>
        </p:txBody>
      </p:sp>
      <p:sp>
        <p:nvSpPr>
          <p:cNvPr id="19" name="任意多边形 25"/>
          <p:cNvSpPr>
            <a:spLocks/>
          </p:cNvSpPr>
          <p:nvPr/>
        </p:nvSpPr>
        <p:spPr bwMode="auto">
          <a:xfrm>
            <a:off x="2750328" y="1955275"/>
            <a:ext cx="1068705" cy="227172"/>
          </a:xfrm>
          <a:custGeom>
            <a:avLst/>
            <a:gdLst>
              <a:gd name="T0" fmla="*/ 924304 w 1248228"/>
              <a:gd name="T1" fmla="*/ 0 h 290286"/>
              <a:gd name="T2" fmla="*/ 343927 w 1248228"/>
              <a:gd name="T3" fmla="*/ 0 h 290286"/>
              <a:gd name="T4" fmla="*/ 0 w 1248228"/>
              <a:gd name="T5" fmla="*/ 125804 h 290286"/>
              <a:gd name="T6" fmla="*/ 0 60000 65536"/>
              <a:gd name="T7" fmla="*/ 0 60000 65536"/>
              <a:gd name="T8" fmla="*/ 0 60000 65536"/>
            </a:gdLst>
            <a:ahLst/>
            <a:cxnLst>
              <a:cxn ang="T6">
                <a:pos x="T0" y="T1"/>
              </a:cxn>
              <a:cxn ang="T7">
                <a:pos x="T2" y="T3"/>
              </a:cxn>
              <a:cxn ang="T8">
                <a:pos x="T4" y="T5"/>
              </a:cxn>
            </a:cxnLst>
            <a:rect l="0" t="0" r="r" b="b"/>
            <a:pathLst>
              <a:path w="1248228" h="290286">
                <a:moveTo>
                  <a:pt x="1248228" y="0"/>
                </a:moveTo>
                <a:lnTo>
                  <a:pt x="464457" y="0"/>
                </a:lnTo>
                <a:lnTo>
                  <a:pt x="0" y="290286"/>
                </a:lnTo>
              </a:path>
            </a:pathLst>
          </a:custGeom>
          <a:noFill/>
          <a:ln w="12700" cap="flat"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620">
              <a:solidFill>
                <a:schemeClr val="bg1"/>
              </a:solidFill>
              <a:cs typeface="+mn-ea"/>
              <a:sym typeface="+mn-lt"/>
            </a:endParaRPr>
          </a:p>
        </p:txBody>
      </p:sp>
      <p:sp>
        <p:nvSpPr>
          <p:cNvPr id="20" name="任意多边形 26"/>
          <p:cNvSpPr>
            <a:spLocks/>
          </p:cNvSpPr>
          <p:nvPr/>
        </p:nvSpPr>
        <p:spPr bwMode="auto">
          <a:xfrm flipV="1">
            <a:off x="2750328" y="3714067"/>
            <a:ext cx="1068705" cy="227171"/>
          </a:xfrm>
          <a:custGeom>
            <a:avLst/>
            <a:gdLst>
              <a:gd name="T0" fmla="*/ 924304 w 1248228"/>
              <a:gd name="T1" fmla="*/ 0 h 290286"/>
              <a:gd name="T2" fmla="*/ 343927 w 1248228"/>
              <a:gd name="T3" fmla="*/ 0 h 290286"/>
              <a:gd name="T4" fmla="*/ 0 w 1248228"/>
              <a:gd name="T5" fmla="*/ 125802 h 290286"/>
              <a:gd name="T6" fmla="*/ 0 60000 65536"/>
              <a:gd name="T7" fmla="*/ 0 60000 65536"/>
              <a:gd name="T8" fmla="*/ 0 60000 65536"/>
            </a:gdLst>
            <a:ahLst/>
            <a:cxnLst>
              <a:cxn ang="T6">
                <a:pos x="T0" y="T1"/>
              </a:cxn>
              <a:cxn ang="T7">
                <a:pos x="T2" y="T3"/>
              </a:cxn>
              <a:cxn ang="T8">
                <a:pos x="T4" y="T5"/>
              </a:cxn>
            </a:cxnLst>
            <a:rect l="0" t="0" r="r" b="b"/>
            <a:pathLst>
              <a:path w="1248228" h="290286">
                <a:moveTo>
                  <a:pt x="1248228" y="0"/>
                </a:moveTo>
                <a:lnTo>
                  <a:pt x="464457" y="0"/>
                </a:lnTo>
                <a:lnTo>
                  <a:pt x="0" y="290286"/>
                </a:lnTo>
              </a:path>
            </a:pathLst>
          </a:custGeom>
          <a:noFill/>
          <a:ln w="12700" cap="flat"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620">
              <a:solidFill>
                <a:schemeClr val="bg1"/>
              </a:solidFill>
              <a:cs typeface="+mn-ea"/>
              <a:sym typeface="+mn-lt"/>
            </a:endParaRPr>
          </a:p>
        </p:txBody>
      </p:sp>
      <p:cxnSp>
        <p:nvCxnSpPr>
          <p:cNvPr id="21" name="直接连接符 31"/>
          <p:cNvCxnSpPr>
            <a:cxnSpLocks noChangeShapeType="1"/>
          </p:cNvCxnSpPr>
          <p:nvPr/>
        </p:nvCxnSpPr>
        <p:spPr bwMode="auto">
          <a:xfrm>
            <a:off x="2750328" y="3085417"/>
            <a:ext cx="58293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sp>
        <p:nvSpPr>
          <p:cNvPr id="22" name="TextBox 146"/>
          <p:cNvSpPr txBox="1">
            <a:spLocks noChangeArrowheads="1"/>
          </p:cNvSpPr>
          <p:nvPr/>
        </p:nvSpPr>
        <p:spPr bwMode="auto">
          <a:xfrm>
            <a:off x="612918" y="3572620"/>
            <a:ext cx="212740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pPr algn="r"/>
            <a:r>
              <a:rPr lang="zh-CN" altLang="en-US" sz="1260">
                <a:solidFill>
                  <a:schemeClr val="bg1"/>
                </a:solidFill>
                <a:latin typeface="+mn-lt"/>
                <a:ea typeface="+mn-ea"/>
                <a:cs typeface="+mn-ea"/>
                <a:sym typeface="+mn-lt"/>
              </a:rPr>
              <a:t>单击添加文本 </a:t>
            </a:r>
            <a:r>
              <a:rPr lang="en-US" altLang="zh-CN" sz="1260">
                <a:solidFill>
                  <a:schemeClr val="bg1"/>
                </a:solidFill>
                <a:latin typeface="+mn-lt"/>
                <a:ea typeface="+mn-ea"/>
                <a:cs typeface="+mn-ea"/>
                <a:sym typeface="+mn-lt"/>
              </a:rPr>
              <a:t>14%</a:t>
            </a:r>
          </a:p>
        </p:txBody>
      </p:sp>
      <p:sp>
        <p:nvSpPr>
          <p:cNvPr id="23" name="TextBox 146"/>
          <p:cNvSpPr txBox="1">
            <a:spLocks noChangeArrowheads="1"/>
          </p:cNvSpPr>
          <p:nvPr/>
        </p:nvSpPr>
        <p:spPr bwMode="auto">
          <a:xfrm>
            <a:off x="612918" y="2946828"/>
            <a:ext cx="212740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pPr algn="r"/>
            <a:r>
              <a:rPr lang="zh-CN" altLang="en-US" sz="1260">
                <a:solidFill>
                  <a:schemeClr val="bg1"/>
                </a:solidFill>
                <a:latin typeface="+mn-lt"/>
                <a:ea typeface="+mn-ea"/>
                <a:cs typeface="+mn-ea"/>
                <a:sym typeface="+mn-lt"/>
              </a:rPr>
              <a:t>单击添加文本 </a:t>
            </a:r>
            <a:r>
              <a:rPr lang="en-US" altLang="zh-CN" sz="1260">
                <a:solidFill>
                  <a:schemeClr val="bg1"/>
                </a:solidFill>
                <a:latin typeface="+mn-lt"/>
                <a:ea typeface="+mn-ea"/>
                <a:cs typeface="+mn-ea"/>
                <a:sym typeface="+mn-lt"/>
              </a:rPr>
              <a:t>14%</a:t>
            </a:r>
          </a:p>
        </p:txBody>
      </p:sp>
      <p:sp>
        <p:nvSpPr>
          <p:cNvPr id="24" name="TextBox 146"/>
          <p:cNvSpPr txBox="1">
            <a:spLocks noChangeArrowheads="1"/>
          </p:cNvSpPr>
          <p:nvPr/>
        </p:nvSpPr>
        <p:spPr bwMode="auto">
          <a:xfrm>
            <a:off x="612918" y="2030999"/>
            <a:ext cx="212740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pPr algn="r"/>
            <a:r>
              <a:rPr lang="zh-CN" altLang="en-US" sz="1260">
                <a:solidFill>
                  <a:schemeClr val="bg1"/>
                </a:solidFill>
                <a:latin typeface="+mn-lt"/>
                <a:ea typeface="+mn-ea"/>
                <a:cs typeface="+mn-ea"/>
                <a:sym typeface="+mn-lt"/>
              </a:rPr>
              <a:t>单击添加文本 </a:t>
            </a:r>
            <a:r>
              <a:rPr lang="en-US" altLang="zh-CN" sz="1260">
                <a:solidFill>
                  <a:schemeClr val="bg1"/>
                </a:solidFill>
                <a:latin typeface="+mn-lt"/>
                <a:ea typeface="+mn-ea"/>
                <a:cs typeface="+mn-ea"/>
                <a:sym typeface="+mn-lt"/>
              </a:rPr>
              <a:t>23%</a:t>
            </a:r>
          </a:p>
        </p:txBody>
      </p:sp>
      <p:sp>
        <p:nvSpPr>
          <p:cNvPr id="26" name="任意多边形 27"/>
          <p:cNvSpPr>
            <a:spLocks/>
          </p:cNvSpPr>
          <p:nvPr/>
        </p:nvSpPr>
        <p:spPr bwMode="auto">
          <a:xfrm flipH="1">
            <a:off x="4937753" y="1850975"/>
            <a:ext cx="1068706" cy="227171"/>
          </a:xfrm>
          <a:custGeom>
            <a:avLst/>
            <a:gdLst>
              <a:gd name="T0" fmla="*/ 925668 w 1248228"/>
              <a:gd name="T1" fmla="*/ 0 h 290286"/>
              <a:gd name="T2" fmla="*/ 344435 w 1248228"/>
              <a:gd name="T3" fmla="*/ 0 h 290286"/>
              <a:gd name="T4" fmla="*/ 0 w 1248228"/>
              <a:gd name="T5" fmla="*/ 125562 h 290286"/>
              <a:gd name="T6" fmla="*/ 0 60000 65536"/>
              <a:gd name="T7" fmla="*/ 0 60000 65536"/>
              <a:gd name="T8" fmla="*/ 0 60000 65536"/>
            </a:gdLst>
            <a:ahLst/>
            <a:cxnLst>
              <a:cxn ang="T6">
                <a:pos x="T0" y="T1"/>
              </a:cxn>
              <a:cxn ang="T7">
                <a:pos x="T2" y="T3"/>
              </a:cxn>
              <a:cxn ang="T8">
                <a:pos x="T4" y="T5"/>
              </a:cxn>
            </a:cxnLst>
            <a:rect l="0" t="0" r="r" b="b"/>
            <a:pathLst>
              <a:path w="1248228" h="290286">
                <a:moveTo>
                  <a:pt x="1248228" y="0"/>
                </a:moveTo>
                <a:lnTo>
                  <a:pt x="464457" y="0"/>
                </a:lnTo>
                <a:lnTo>
                  <a:pt x="0" y="290286"/>
                </a:lnTo>
              </a:path>
            </a:pathLst>
          </a:custGeom>
          <a:noFill/>
          <a:ln w="12700" cap="flat"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620">
              <a:solidFill>
                <a:schemeClr val="bg1"/>
              </a:solidFill>
              <a:cs typeface="+mn-ea"/>
              <a:sym typeface="+mn-lt"/>
            </a:endParaRPr>
          </a:p>
        </p:txBody>
      </p:sp>
      <p:sp>
        <p:nvSpPr>
          <p:cNvPr id="27" name="任意多边形 28"/>
          <p:cNvSpPr>
            <a:spLocks/>
          </p:cNvSpPr>
          <p:nvPr/>
        </p:nvSpPr>
        <p:spPr bwMode="auto">
          <a:xfrm flipH="1" flipV="1">
            <a:off x="4937753" y="3754070"/>
            <a:ext cx="1068706" cy="227171"/>
          </a:xfrm>
          <a:custGeom>
            <a:avLst/>
            <a:gdLst>
              <a:gd name="T0" fmla="*/ 925668 w 1248228"/>
              <a:gd name="T1" fmla="*/ 0 h 290286"/>
              <a:gd name="T2" fmla="*/ 344435 w 1248228"/>
              <a:gd name="T3" fmla="*/ 0 h 290286"/>
              <a:gd name="T4" fmla="*/ 0 w 1248228"/>
              <a:gd name="T5" fmla="*/ 125562 h 290286"/>
              <a:gd name="T6" fmla="*/ 0 60000 65536"/>
              <a:gd name="T7" fmla="*/ 0 60000 65536"/>
              <a:gd name="T8" fmla="*/ 0 60000 65536"/>
            </a:gdLst>
            <a:ahLst/>
            <a:cxnLst>
              <a:cxn ang="T6">
                <a:pos x="T0" y="T1"/>
              </a:cxn>
              <a:cxn ang="T7">
                <a:pos x="T2" y="T3"/>
              </a:cxn>
              <a:cxn ang="T8">
                <a:pos x="T4" y="T5"/>
              </a:cxn>
            </a:cxnLst>
            <a:rect l="0" t="0" r="r" b="b"/>
            <a:pathLst>
              <a:path w="1248228" h="290286">
                <a:moveTo>
                  <a:pt x="1248228" y="0"/>
                </a:moveTo>
                <a:lnTo>
                  <a:pt x="464457" y="0"/>
                </a:lnTo>
                <a:lnTo>
                  <a:pt x="0" y="290286"/>
                </a:lnTo>
              </a:path>
            </a:pathLst>
          </a:custGeom>
          <a:noFill/>
          <a:ln w="12700" cap="flat"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620">
              <a:solidFill>
                <a:schemeClr val="bg1"/>
              </a:solidFill>
              <a:cs typeface="+mn-ea"/>
              <a:sym typeface="+mn-lt"/>
            </a:endParaRPr>
          </a:p>
        </p:txBody>
      </p:sp>
      <p:cxnSp>
        <p:nvCxnSpPr>
          <p:cNvPr id="28" name="直接连接符 29"/>
          <p:cNvCxnSpPr>
            <a:cxnSpLocks noChangeShapeType="1"/>
          </p:cNvCxnSpPr>
          <p:nvPr/>
        </p:nvCxnSpPr>
        <p:spPr bwMode="auto">
          <a:xfrm rot="300000">
            <a:off x="5424957" y="2599640"/>
            <a:ext cx="58293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cxnSp>
        <p:nvCxnSpPr>
          <p:cNvPr id="29" name="直接连接符 30"/>
          <p:cNvCxnSpPr>
            <a:cxnSpLocks noChangeShapeType="1"/>
          </p:cNvCxnSpPr>
          <p:nvPr/>
        </p:nvCxnSpPr>
        <p:spPr bwMode="auto">
          <a:xfrm rot="21300000">
            <a:off x="5424957" y="3309728"/>
            <a:ext cx="58293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sp>
        <p:nvSpPr>
          <p:cNvPr id="30" name="TextBox 146"/>
          <p:cNvSpPr txBox="1">
            <a:spLocks noChangeArrowheads="1"/>
          </p:cNvSpPr>
          <p:nvPr/>
        </p:nvSpPr>
        <p:spPr bwMode="auto">
          <a:xfrm>
            <a:off x="5992347" y="1925055"/>
            <a:ext cx="21429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en-US" altLang="zh-CN" sz="1260" dirty="0">
                <a:solidFill>
                  <a:schemeClr val="bg1"/>
                </a:solidFill>
                <a:latin typeface="+mn-lt"/>
                <a:ea typeface="+mn-ea"/>
                <a:cs typeface="+mn-ea"/>
                <a:sym typeface="+mn-lt"/>
              </a:rPr>
              <a:t>20% </a:t>
            </a:r>
            <a:r>
              <a:rPr lang="zh-CN" altLang="en-US" sz="1260" dirty="0">
                <a:solidFill>
                  <a:schemeClr val="bg1"/>
                </a:solidFill>
                <a:latin typeface="+mn-lt"/>
                <a:ea typeface="+mn-ea"/>
                <a:cs typeface="+mn-ea"/>
                <a:sym typeface="+mn-lt"/>
              </a:rPr>
              <a:t>单击添加文本</a:t>
            </a:r>
            <a:endParaRPr lang="en-US" altLang="zh-CN" sz="1260" dirty="0">
              <a:solidFill>
                <a:schemeClr val="bg1"/>
              </a:solidFill>
              <a:latin typeface="+mn-lt"/>
              <a:ea typeface="+mn-ea"/>
              <a:cs typeface="+mn-ea"/>
              <a:sym typeface="+mn-lt"/>
            </a:endParaRPr>
          </a:p>
        </p:txBody>
      </p:sp>
      <p:sp>
        <p:nvSpPr>
          <p:cNvPr id="31" name="TextBox 146"/>
          <p:cNvSpPr txBox="1">
            <a:spLocks noChangeArrowheads="1"/>
          </p:cNvSpPr>
          <p:nvPr/>
        </p:nvSpPr>
        <p:spPr bwMode="auto">
          <a:xfrm>
            <a:off x="5992170" y="2486768"/>
            <a:ext cx="214312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en-US" altLang="zh-CN" sz="1260">
                <a:solidFill>
                  <a:schemeClr val="bg1"/>
                </a:solidFill>
                <a:latin typeface="+mn-lt"/>
                <a:ea typeface="+mn-ea"/>
                <a:cs typeface="+mn-ea"/>
                <a:sym typeface="+mn-lt"/>
              </a:rPr>
              <a:t>6% </a:t>
            </a:r>
            <a:r>
              <a:rPr lang="zh-CN" altLang="en-US" sz="1260">
                <a:solidFill>
                  <a:schemeClr val="bg1"/>
                </a:solidFill>
                <a:latin typeface="+mn-lt"/>
                <a:ea typeface="+mn-ea"/>
                <a:cs typeface="+mn-ea"/>
                <a:sym typeface="+mn-lt"/>
              </a:rPr>
              <a:t>单击添加文本</a:t>
            </a:r>
            <a:endParaRPr lang="en-US" altLang="zh-CN" sz="1260">
              <a:solidFill>
                <a:schemeClr val="bg1"/>
              </a:solidFill>
              <a:latin typeface="+mn-lt"/>
              <a:ea typeface="+mn-ea"/>
              <a:cs typeface="+mn-ea"/>
              <a:sym typeface="+mn-lt"/>
            </a:endParaRPr>
          </a:p>
        </p:txBody>
      </p:sp>
      <p:sp>
        <p:nvSpPr>
          <p:cNvPr id="32" name="TextBox 146"/>
          <p:cNvSpPr txBox="1">
            <a:spLocks noChangeArrowheads="1"/>
          </p:cNvSpPr>
          <p:nvPr/>
        </p:nvSpPr>
        <p:spPr bwMode="auto">
          <a:xfrm>
            <a:off x="5992170" y="3145423"/>
            <a:ext cx="214312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en-US" altLang="zh-CN" sz="1260">
                <a:solidFill>
                  <a:schemeClr val="bg1"/>
                </a:solidFill>
                <a:latin typeface="+mn-lt"/>
                <a:ea typeface="+mn-ea"/>
                <a:cs typeface="+mn-ea"/>
                <a:sym typeface="+mn-lt"/>
              </a:rPr>
              <a:t>11% </a:t>
            </a:r>
            <a:r>
              <a:rPr lang="zh-CN" altLang="en-US" sz="1260">
                <a:solidFill>
                  <a:schemeClr val="bg1"/>
                </a:solidFill>
                <a:latin typeface="+mn-lt"/>
                <a:ea typeface="+mn-ea"/>
                <a:cs typeface="+mn-ea"/>
                <a:sym typeface="+mn-lt"/>
              </a:rPr>
              <a:t>单击添加文本</a:t>
            </a:r>
            <a:endParaRPr lang="en-US" altLang="zh-CN" sz="1260">
              <a:solidFill>
                <a:schemeClr val="bg1"/>
              </a:solidFill>
              <a:latin typeface="+mn-lt"/>
              <a:ea typeface="+mn-ea"/>
              <a:cs typeface="+mn-ea"/>
              <a:sym typeface="+mn-lt"/>
            </a:endParaRPr>
          </a:p>
        </p:txBody>
      </p:sp>
      <p:sp>
        <p:nvSpPr>
          <p:cNvPr id="33" name="TextBox 146"/>
          <p:cNvSpPr txBox="1">
            <a:spLocks noChangeArrowheads="1"/>
          </p:cNvSpPr>
          <p:nvPr/>
        </p:nvSpPr>
        <p:spPr bwMode="auto">
          <a:xfrm>
            <a:off x="5992170" y="3625482"/>
            <a:ext cx="214312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en-US" altLang="zh-CN" sz="1260">
                <a:solidFill>
                  <a:schemeClr val="bg1"/>
                </a:solidFill>
                <a:latin typeface="+mn-lt"/>
                <a:ea typeface="+mn-ea"/>
                <a:cs typeface="+mn-ea"/>
                <a:sym typeface="+mn-lt"/>
              </a:rPr>
              <a:t>12% </a:t>
            </a:r>
            <a:r>
              <a:rPr lang="zh-CN" altLang="en-US" sz="1260">
                <a:solidFill>
                  <a:schemeClr val="bg1"/>
                </a:solidFill>
                <a:latin typeface="+mn-lt"/>
                <a:ea typeface="+mn-ea"/>
                <a:cs typeface="+mn-ea"/>
                <a:sym typeface="+mn-lt"/>
              </a:rPr>
              <a:t>单击添加文本</a:t>
            </a:r>
            <a:endParaRPr lang="en-US" altLang="zh-CN" sz="1260">
              <a:solidFill>
                <a:schemeClr val="bg1"/>
              </a:solidFill>
              <a:latin typeface="+mn-lt"/>
              <a:ea typeface="+mn-ea"/>
              <a:cs typeface="+mn-ea"/>
              <a:sym typeface="+mn-lt"/>
            </a:endParaRPr>
          </a:p>
        </p:txBody>
      </p:sp>
    </p:spTree>
    <p:extLst>
      <p:ext uri="{BB962C8B-B14F-4D97-AF65-F5344CB8AC3E}">
        <p14:creationId xmlns:p14="http://schemas.microsoft.com/office/powerpoint/2010/main" val="111491248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2000"/>
                                        <p:tgtEl>
                                          <p:spTgt spid="10"/>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2000"/>
                                        <p:tgtEl>
                                          <p:spTgt spid="11"/>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heel(1)">
                                      <p:cBhvr>
                                        <p:cTn id="16" dur="2000"/>
                                        <p:tgtEl>
                                          <p:spTgt spid="12"/>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1)">
                                      <p:cBhvr>
                                        <p:cTn id="19" dur="2000"/>
                                        <p:tgtEl>
                                          <p:spTgt spid="13"/>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2000"/>
                                        <p:tgtEl>
                                          <p:spTgt spid="1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heel(1)">
                                      <p:cBhvr>
                                        <p:cTn id="25" dur="20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000"/>
                                        <p:tgtEl>
                                          <p:spTgt spid="26"/>
                                        </p:tgtEl>
                                      </p:cBhvr>
                                    </p:animEffect>
                                    <p:anim calcmode="lin" valueType="num">
                                      <p:cBhvr>
                                        <p:cTn id="69" dur="1000" fill="hold"/>
                                        <p:tgtEl>
                                          <p:spTgt spid="26"/>
                                        </p:tgtEl>
                                        <p:attrNameLst>
                                          <p:attrName>ppt_x</p:attrName>
                                        </p:attrNameLst>
                                      </p:cBhvr>
                                      <p:tavLst>
                                        <p:tav tm="0">
                                          <p:val>
                                            <p:strVal val="#ppt_x"/>
                                          </p:val>
                                        </p:tav>
                                        <p:tav tm="100000">
                                          <p:val>
                                            <p:strVal val="#ppt_x"/>
                                          </p:val>
                                        </p:tav>
                                      </p:tavLst>
                                    </p:anim>
                                    <p:anim calcmode="lin" valueType="num">
                                      <p:cBhvr>
                                        <p:cTn id="70" dur="1000" fill="hold"/>
                                        <p:tgtEl>
                                          <p:spTgt spid="2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anim calcmode="lin" valueType="num">
                                      <p:cBhvr>
                                        <p:cTn id="74" dur="1000" fill="hold"/>
                                        <p:tgtEl>
                                          <p:spTgt spid="27"/>
                                        </p:tgtEl>
                                        <p:attrNameLst>
                                          <p:attrName>ppt_x</p:attrName>
                                        </p:attrNameLst>
                                      </p:cBhvr>
                                      <p:tavLst>
                                        <p:tav tm="0">
                                          <p:val>
                                            <p:strVal val="#ppt_x"/>
                                          </p:val>
                                        </p:tav>
                                        <p:tav tm="100000">
                                          <p:val>
                                            <p:strVal val="#ppt_x"/>
                                          </p:val>
                                        </p:tav>
                                      </p:tavLst>
                                    </p:anim>
                                    <p:anim calcmode="lin" valueType="num">
                                      <p:cBhvr>
                                        <p:cTn id="75" dur="1000" fill="hold"/>
                                        <p:tgtEl>
                                          <p:spTgt spid="27"/>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1000"/>
                                        <p:tgtEl>
                                          <p:spTgt spid="28"/>
                                        </p:tgtEl>
                                      </p:cBhvr>
                                    </p:animEffect>
                                    <p:anim calcmode="lin" valueType="num">
                                      <p:cBhvr>
                                        <p:cTn id="79" dur="1000" fill="hold"/>
                                        <p:tgtEl>
                                          <p:spTgt spid="28"/>
                                        </p:tgtEl>
                                        <p:attrNameLst>
                                          <p:attrName>ppt_x</p:attrName>
                                        </p:attrNameLst>
                                      </p:cBhvr>
                                      <p:tavLst>
                                        <p:tav tm="0">
                                          <p:val>
                                            <p:strVal val="#ppt_x"/>
                                          </p:val>
                                        </p:tav>
                                        <p:tav tm="100000">
                                          <p:val>
                                            <p:strVal val="#ppt_x"/>
                                          </p:val>
                                        </p:tav>
                                      </p:tavLst>
                                    </p:anim>
                                    <p:anim calcmode="lin" valueType="num">
                                      <p:cBhvr>
                                        <p:cTn id="80" dur="1000" fill="hold"/>
                                        <p:tgtEl>
                                          <p:spTgt spid="28"/>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1000"/>
                                        <p:tgtEl>
                                          <p:spTgt spid="29"/>
                                        </p:tgtEl>
                                      </p:cBhvr>
                                    </p:animEffect>
                                    <p:anim calcmode="lin" valueType="num">
                                      <p:cBhvr>
                                        <p:cTn id="84" dur="1000" fill="hold"/>
                                        <p:tgtEl>
                                          <p:spTgt spid="29"/>
                                        </p:tgtEl>
                                        <p:attrNameLst>
                                          <p:attrName>ppt_x</p:attrName>
                                        </p:attrNameLst>
                                      </p:cBhvr>
                                      <p:tavLst>
                                        <p:tav tm="0">
                                          <p:val>
                                            <p:strVal val="#ppt_x"/>
                                          </p:val>
                                        </p:tav>
                                        <p:tav tm="100000">
                                          <p:val>
                                            <p:strVal val="#ppt_x"/>
                                          </p:val>
                                        </p:tav>
                                      </p:tavLst>
                                    </p:anim>
                                    <p:anim calcmode="lin" valueType="num">
                                      <p:cBhvr>
                                        <p:cTn id="85" dur="1000" fill="hold"/>
                                        <p:tgtEl>
                                          <p:spTgt spid="2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1000"/>
                                        <p:tgtEl>
                                          <p:spTgt spid="30"/>
                                        </p:tgtEl>
                                      </p:cBhvr>
                                    </p:animEffect>
                                    <p:anim calcmode="lin" valueType="num">
                                      <p:cBhvr>
                                        <p:cTn id="89" dur="1000" fill="hold"/>
                                        <p:tgtEl>
                                          <p:spTgt spid="30"/>
                                        </p:tgtEl>
                                        <p:attrNameLst>
                                          <p:attrName>ppt_x</p:attrName>
                                        </p:attrNameLst>
                                      </p:cBhvr>
                                      <p:tavLst>
                                        <p:tav tm="0">
                                          <p:val>
                                            <p:strVal val="#ppt_x"/>
                                          </p:val>
                                        </p:tav>
                                        <p:tav tm="100000">
                                          <p:val>
                                            <p:strVal val="#ppt_x"/>
                                          </p:val>
                                        </p:tav>
                                      </p:tavLst>
                                    </p:anim>
                                    <p:anim calcmode="lin" valueType="num">
                                      <p:cBhvr>
                                        <p:cTn id="90" dur="1000" fill="hold"/>
                                        <p:tgtEl>
                                          <p:spTgt spid="3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fade">
                                      <p:cBhvr>
                                        <p:cTn id="93" dur="1000"/>
                                        <p:tgtEl>
                                          <p:spTgt spid="31"/>
                                        </p:tgtEl>
                                      </p:cBhvr>
                                    </p:animEffect>
                                    <p:anim calcmode="lin" valueType="num">
                                      <p:cBhvr>
                                        <p:cTn id="94" dur="1000" fill="hold"/>
                                        <p:tgtEl>
                                          <p:spTgt spid="31"/>
                                        </p:tgtEl>
                                        <p:attrNameLst>
                                          <p:attrName>ppt_x</p:attrName>
                                        </p:attrNameLst>
                                      </p:cBhvr>
                                      <p:tavLst>
                                        <p:tav tm="0">
                                          <p:val>
                                            <p:strVal val="#ppt_x"/>
                                          </p:val>
                                        </p:tav>
                                        <p:tav tm="100000">
                                          <p:val>
                                            <p:strVal val="#ppt_x"/>
                                          </p:val>
                                        </p:tav>
                                      </p:tavLst>
                                    </p:anim>
                                    <p:anim calcmode="lin" valueType="num">
                                      <p:cBhvr>
                                        <p:cTn id="95" dur="1000" fill="hold"/>
                                        <p:tgtEl>
                                          <p:spTgt spid="31"/>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fade">
                                      <p:cBhvr>
                                        <p:cTn id="98" dur="1000"/>
                                        <p:tgtEl>
                                          <p:spTgt spid="32"/>
                                        </p:tgtEl>
                                      </p:cBhvr>
                                    </p:animEffect>
                                    <p:anim calcmode="lin" valueType="num">
                                      <p:cBhvr>
                                        <p:cTn id="99" dur="1000" fill="hold"/>
                                        <p:tgtEl>
                                          <p:spTgt spid="32"/>
                                        </p:tgtEl>
                                        <p:attrNameLst>
                                          <p:attrName>ppt_x</p:attrName>
                                        </p:attrNameLst>
                                      </p:cBhvr>
                                      <p:tavLst>
                                        <p:tav tm="0">
                                          <p:val>
                                            <p:strVal val="#ppt_x"/>
                                          </p:val>
                                        </p:tav>
                                        <p:tav tm="100000">
                                          <p:val>
                                            <p:strVal val="#ppt_x"/>
                                          </p:val>
                                        </p:tav>
                                      </p:tavLst>
                                    </p:anim>
                                    <p:anim calcmode="lin" valueType="num">
                                      <p:cBhvr>
                                        <p:cTn id="100" dur="1000" fill="hold"/>
                                        <p:tgtEl>
                                          <p:spTgt spid="32"/>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1000"/>
                                        <p:tgtEl>
                                          <p:spTgt spid="33"/>
                                        </p:tgtEl>
                                      </p:cBhvr>
                                    </p:animEffect>
                                    <p:anim calcmode="lin" valueType="num">
                                      <p:cBhvr>
                                        <p:cTn id="104" dur="1000" fill="hold"/>
                                        <p:tgtEl>
                                          <p:spTgt spid="33"/>
                                        </p:tgtEl>
                                        <p:attrNameLst>
                                          <p:attrName>ppt_x</p:attrName>
                                        </p:attrNameLst>
                                      </p:cBhvr>
                                      <p:tavLst>
                                        <p:tav tm="0">
                                          <p:val>
                                            <p:strVal val="#ppt_x"/>
                                          </p:val>
                                        </p:tav>
                                        <p:tav tm="100000">
                                          <p:val>
                                            <p:strVal val="#ppt_x"/>
                                          </p:val>
                                        </p:tav>
                                      </p:tavLst>
                                    </p:anim>
                                    <p:anim calcmode="lin" valueType="num">
                                      <p:cBhvr>
                                        <p:cTn id="10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6" grpId="0" animBg="1"/>
      <p:bldP spid="17" grpId="0" animBg="1"/>
      <p:bldP spid="19" grpId="0" animBg="1"/>
      <p:bldP spid="20" grpId="0" animBg="1"/>
      <p:bldP spid="22" grpId="0"/>
      <p:bldP spid="23" grpId="0"/>
      <p:bldP spid="24" grpId="0"/>
      <p:bldP spid="26" grpId="0" animBg="1"/>
      <p:bldP spid="27" grpId="0" animBg="1"/>
      <p:bldP spid="30" grpId="0"/>
      <p:bldP spid="31"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flipH="1">
            <a:off x="1925706" y="3435846"/>
            <a:ext cx="588665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7697517" y="3567425"/>
            <a:ext cx="486054" cy="48605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1" name="Freeform 9"/>
          <p:cNvSpPr>
            <a:spLocks/>
          </p:cNvSpPr>
          <p:nvPr/>
        </p:nvSpPr>
        <p:spPr bwMode="auto">
          <a:xfrm flipH="1">
            <a:off x="7744340" y="3687543"/>
            <a:ext cx="392408" cy="24581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013">
              <a:solidFill>
                <a:sysClr val="windowText" lastClr="000000"/>
              </a:solidFill>
              <a:cs typeface="+mn-ea"/>
              <a:sym typeface="+mn-lt"/>
            </a:endParaRPr>
          </a:p>
        </p:txBody>
      </p:sp>
      <p:sp>
        <p:nvSpPr>
          <p:cNvPr id="13" name="圆角矩形 12"/>
          <p:cNvSpPr/>
          <p:nvPr/>
        </p:nvSpPr>
        <p:spPr>
          <a:xfrm>
            <a:off x="7697517" y="2965503"/>
            <a:ext cx="486054" cy="48605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4" name="Freeform 41"/>
          <p:cNvSpPr>
            <a:spLocks noEditPoints="1"/>
          </p:cNvSpPr>
          <p:nvPr/>
        </p:nvSpPr>
        <p:spPr bwMode="auto">
          <a:xfrm>
            <a:off x="7783430" y="3051416"/>
            <a:ext cx="314228" cy="314228"/>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35 w 256"/>
              <a:gd name="T11" fmla="*/ 200 h 256"/>
              <a:gd name="T12" fmla="*/ 119 w 256"/>
              <a:gd name="T13" fmla="*/ 200 h 256"/>
              <a:gd name="T14" fmla="*/ 112 w 256"/>
              <a:gd name="T15" fmla="*/ 192 h 256"/>
              <a:gd name="T16" fmla="*/ 111 w 256"/>
              <a:gd name="T17" fmla="*/ 176 h 256"/>
              <a:gd name="T18" fmla="*/ 119 w 256"/>
              <a:gd name="T19" fmla="*/ 168 h 256"/>
              <a:gd name="T20" fmla="*/ 135 w 256"/>
              <a:gd name="T21" fmla="*/ 168 h 256"/>
              <a:gd name="T22" fmla="*/ 143 w 256"/>
              <a:gd name="T23" fmla="*/ 176 h 256"/>
              <a:gd name="T24" fmla="*/ 144 w 256"/>
              <a:gd name="T25" fmla="*/ 192 h 256"/>
              <a:gd name="T26" fmla="*/ 135 w 256"/>
              <a:gd name="T27" fmla="*/ 200 h 256"/>
              <a:gd name="T28" fmla="*/ 170 w 256"/>
              <a:gd name="T29" fmla="*/ 109 h 256"/>
              <a:gd name="T30" fmla="*/ 154 w 256"/>
              <a:gd name="T31" fmla="*/ 125 h 256"/>
              <a:gd name="T32" fmla="*/ 145 w 256"/>
              <a:gd name="T33" fmla="*/ 132 h 256"/>
              <a:gd name="T34" fmla="*/ 144 w 256"/>
              <a:gd name="T35" fmla="*/ 135 h 256"/>
              <a:gd name="T36" fmla="*/ 143 w 256"/>
              <a:gd name="T37" fmla="*/ 144 h 256"/>
              <a:gd name="T38" fmla="*/ 135 w 256"/>
              <a:gd name="T39" fmla="*/ 152 h 256"/>
              <a:gd name="T40" fmla="*/ 120 w 256"/>
              <a:gd name="T41" fmla="*/ 152 h 256"/>
              <a:gd name="T42" fmla="*/ 112 w 256"/>
              <a:gd name="T43" fmla="*/ 144 h 256"/>
              <a:gd name="T44" fmla="*/ 112 w 256"/>
              <a:gd name="T45" fmla="*/ 140 h 256"/>
              <a:gd name="T46" fmla="*/ 115 w 256"/>
              <a:gd name="T47" fmla="*/ 124 h 256"/>
              <a:gd name="T48" fmla="*/ 123 w 256"/>
              <a:gd name="T49" fmla="*/ 113 h 256"/>
              <a:gd name="T50" fmla="*/ 134 w 256"/>
              <a:gd name="T51" fmla="*/ 104 h 256"/>
              <a:gd name="T52" fmla="*/ 143 w 256"/>
              <a:gd name="T53" fmla="*/ 96 h 256"/>
              <a:gd name="T54" fmla="*/ 144 w 256"/>
              <a:gd name="T55" fmla="*/ 93 h 256"/>
              <a:gd name="T56" fmla="*/ 140 w 256"/>
              <a:gd name="T57" fmla="*/ 86 h 256"/>
              <a:gd name="T58" fmla="*/ 128 w 256"/>
              <a:gd name="T59" fmla="*/ 83 h 256"/>
              <a:gd name="T60" fmla="*/ 117 w 256"/>
              <a:gd name="T61" fmla="*/ 86 h 256"/>
              <a:gd name="T62" fmla="*/ 111 w 256"/>
              <a:gd name="T63" fmla="*/ 97 h 256"/>
              <a:gd name="T64" fmla="*/ 103 w 256"/>
              <a:gd name="T65" fmla="*/ 104 h 256"/>
              <a:gd name="T66" fmla="*/ 103 w 256"/>
              <a:gd name="T67" fmla="*/ 104 h 256"/>
              <a:gd name="T68" fmla="*/ 87 w 256"/>
              <a:gd name="T69" fmla="*/ 102 h 256"/>
              <a:gd name="T70" fmla="*/ 81 w 256"/>
              <a:gd name="T71" fmla="*/ 99 h 256"/>
              <a:gd name="T72" fmla="*/ 80 w 256"/>
              <a:gd name="T73" fmla="*/ 93 h 256"/>
              <a:gd name="T74" fmla="*/ 95 w 256"/>
              <a:gd name="T75" fmla="*/ 66 h 256"/>
              <a:gd name="T76" fmla="*/ 128 w 256"/>
              <a:gd name="T77" fmla="*/ 56 h 256"/>
              <a:gd name="T78" fmla="*/ 162 w 256"/>
              <a:gd name="T79" fmla="*/ 66 h 256"/>
              <a:gd name="T80" fmla="*/ 176 w 256"/>
              <a:gd name="T81" fmla="*/ 92 h 256"/>
              <a:gd name="T82" fmla="*/ 170 w 256"/>
              <a:gd name="T83" fmla="*/ 1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35" y="200"/>
                </a:moveTo>
                <a:cubicBezTo>
                  <a:pt x="119" y="200"/>
                  <a:pt x="119" y="200"/>
                  <a:pt x="119" y="200"/>
                </a:cubicBezTo>
                <a:cubicBezTo>
                  <a:pt x="115" y="200"/>
                  <a:pt x="112" y="196"/>
                  <a:pt x="112" y="192"/>
                </a:cubicBezTo>
                <a:cubicBezTo>
                  <a:pt x="111" y="176"/>
                  <a:pt x="111" y="176"/>
                  <a:pt x="111" y="176"/>
                </a:cubicBezTo>
                <a:cubicBezTo>
                  <a:pt x="111" y="171"/>
                  <a:pt x="115" y="168"/>
                  <a:pt x="119" y="168"/>
                </a:cubicBezTo>
                <a:cubicBezTo>
                  <a:pt x="135" y="168"/>
                  <a:pt x="135" y="168"/>
                  <a:pt x="135" y="168"/>
                </a:cubicBezTo>
                <a:cubicBezTo>
                  <a:pt x="140" y="168"/>
                  <a:pt x="143" y="172"/>
                  <a:pt x="143" y="176"/>
                </a:cubicBezTo>
                <a:cubicBezTo>
                  <a:pt x="144" y="192"/>
                  <a:pt x="144" y="192"/>
                  <a:pt x="144" y="192"/>
                </a:cubicBezTo>
                <a:cubicBezTo>
                  <a:pt x="144" y="196"/>
                  <a:pt x="140" y="200"/>
                  <a:pt x="135" y="200"/>
                </a:cubicBezTo>
                <a:close/>
                <a:moveTo>
                  <a:pt x="170" y="109"/>
                </a:moveTo>
                <a:cubicBezTo>
                  <a:pt x="167" y="114"/>
                  <a:pt x="162" y="119"/>
                  <a:pt x="154" y="125"/>
                </a:cubicBezTo>
                <a:cubicBezTo>
                  <a:pt x="148" y="130"/>
                  <a:pt x="146" y="132"/>
                  <a:pt x="145" y="132"/>
                </a:cubicBezTo>
                <a:cubicBezTo>
                  <a:pt x="145" y="133"/>
                  <a:pt x="144" y="134"/>
                  <a:pt x="144" y="135"/>
                </a:cubicBezTo>
                <a:cubicBezTo>
                  <a:pt x="143" y="136"/>
                  <a:pt x="143" y="138"/>
                  <a:pt x="143" y="144"/>
                </a:cubicBezTo>
                <a:cubicBezTo>
                  <a:pt x="143" y="149"/>
                  <a:pt x="139" y="152"/>
                  <a:pt x="135" y="152"/>
                </a:cubicBezTo>
                <a:cubicBezTo>
                  <a:pt x="120" y="152"/>
                  <a:pt x="120" y="152"/>
                  <a:pt x="120" y="152"/>
                </a:cubicBezTo>
                <a:cubicBezTo>
                  <a:pt x="116" y="152"/>
                  <a:pt x="112" y="149"/>
                  <a:pt x="112" y="144"/>
                </a:cubicBezTo>
                <a:cubicBezTo>
                  <a:pt x="112" y="140"/>
                  <a:pt x="112" y="140"/>
                  <a:pt x="112" y="140"/>
                </a:cubicBezTo>
                <a:cubicBezTo>
                  <a:pt x="112" y="134"/>
                  <a:pt x="113" y="129"/>
                  <a:pt x="115" y="124"/>
                </a:cubicBezTo>
                <a:cubicBezTo>
                  <a:pt x="117" y="120"/>
                  <a:pt x="119" y="117"/>
                  <a:pt x="123" y="113"/>
                </a:cubicBezTo>
                <a:cubicBezTo>
                  <a:pt x="125" y="111"/>
                  <a:pt x="129" y="108"/>
                  <a:pt x="134" y="104"/>
                </a:cubicBezTo>
                <a:cubicBezTo>
                  <a:pt x="141" y="99"/>
                  <a:pt x="142" y="97"/>
                  <a:pt x="143" y="96"/>
                </a:cubicBezTo>
                <a:cubicBezTo>
                  <a:pt x="144" y="95"/>
                  <a:pt x="144" y="94"/>
                  <a:pt x="144" y="93"/>
                </a:cubicBezTo>
                <a:cubicBezTo>
                  <a:pt x="144" y="92"/>
                  <a:pt x="143" y="89"/>
                  <a:pt x="140" y="86"/>
                </a:cubicBezTo>
                <a:cubicBezTo>
                  <a:pt x="137" y="84"/>
                  <a:pt x="132" y="83"/>
                  <a:pt x="128" y="83"/>
                </a:cubicBezTo>
                <a:cubicBezTo>
                  <a:pt x="124" y="83"/>
                  <a:pt x="120" y="84"/>
                  <a:pt x="117" y="86"/>
                </a:cubicBezTo>
                <a:cubicBezTo>
                  <a:pt x="114" y="88"/>
                  <a:pt x="112" y="92"/>
                  <a:pt x="111" y="97"/>
                </a:cubicBezTo>
                <a:cubicBezTo>
                  <a:pt x="111" y="101"/>
                  <a:pt x="107" y="104"/>
                  <a:pt x="103" y="104"/>
                </a:cubicBezTo>
                <a:cubicBezTo>
                  <a:pt x="103" y="104"/>
                  <a:pt x="103" y="104"/>
                  <a:pt x="103" y="104"/>
                </a:cubicBezTo>
                <a:cubicBezTo>
                  <a:pt x="87" y="102"/>
                  <a:pt x="87" y="102"/>
                  <a:pt x="87" y="102"/>
                </a:cubicBezTo>
                <a:cubicBezTo>
                  <a:pt x="85" y="102"/>
                  <a:pt x="83" y="101"/>
                  <a:pt x="81" y="99"/>
                </a:cubicBezTo>
                <a:cubicBezTo>
                  <a:pt x="80" y="97"/>
                  <a:pt x="79" y="95"/>
                  <a:pt x="80" y="93"/>
                </a:cubicBezTo>
                <a:cubicBezTo>
                  <a:pt x="82" y="81"/>
                  <a:pt x="87" y="72"/>
                  <a:pt x="95" y="66"/>
                </a:cubicBezTo>
                <a:cubicBezTo>
                  <a:pt x="104" y="59"/>
                  <a:pt x="115" y="56"/>
                  <a:pt x="128" y="56"/>
                </a:cubicBezTo>
                <a:cubicBezTo>
                  <a:pt x="142" y="56"/>
                  <a:pt x="153" y="60"/>
                  <a:pt x="162" y="66"/>
                </a:cubicBezTo>
                <a:cubicBezTo>
                  <a:pt x="171" y="73"/>
                  <a:pt x="176" y="82"/>
                  <a:pt x="176" y="92"/>
                </a:cubicBezTo>
                <a:cubicBezTo>
                  <a:pt x="176" y="99"/>
                  <a:pt x="174" y="104"/>
                  <a:pt x="170" y="109"/>
                </a:cubicBez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013">
              <a:solidFill>
                <a:sysClr val="windowText" lastClr="000000"/>
              </a:solidFill>
              <a:cs typeface="+mn-ea"/>
              <a:sym typeface="+mn-lt"/>
            </a:endParaRPr>
          </a:p>
        </p:txBody>
      </p:sp>
      <p:sp>
        <p:nvSpPr>
          <p:cNvPr id="16" name="圆角矩形 15"/>
          <p:cNvSpPr/>
          <p:nvPr/>
        </p:nvSpPr>
        <p:spPr>
          <a:xfrm>
            <a:off x="7697517" y="1761660"/>
            <a:ext cx="486054" cy="48605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7" name="Freeform 45"/>
          <p:cNvSpPr>
            <a:spLocks/>
          </p:cNvSpPr>
          <p:nvPr/>
        </p:nvSpPr>
        <p:spPr bwMode="auto">
          <a:xfrm flipH="1">
            <a:off x="7783430" y="1847573"/>
            <a:ext cx="314228" cy="314228"/>
          </a:xfrm>
          <a:custGeom>
            <a:avLst/>
            <a:gdLst>
              <a:gd name="T0" fmla="*/ 240 w 256"/>
              <a:gd name="T1" fmla="*/ 88 h 256"/>
              <a:gd name="T2" fmla="*/ 168 w 256"/>
              <a:gd name="T3" fmla="*/ 88 h 256"/>
              <a:gd name="T4" fmla="*/ 168 w 256"/>
              <a:gd name="T5" fmla="*/ 16 h 256"/>
              <a:gd name="T6" fmla="*/ 152 w 256"/>
              <a:gd name="T7" fmla="*/ 0 h 256"/>
              <a:gd name="T8" fmla="*/ 104 w 256"/>
              <a:gd name="T9" fmla="*/ 0 h 256"/>
              <a:gd name="T10" fmla="*/ 88 w 256"/>
              <a:gd name="T11" fmla="*/ 16 h 256"/>
              <a:gd name="T12" fmla="*/ 88 w 256"/>
              <a:gd name="T13" fmla="*/ 88 h 256"/>
              <a:gd name="T14" fmla="*/ 16 w 256"/>
              <a:gd name="T15" fmla="*/ 88 h 256"/>
              <a:gd name="T16" fmla="*/ 0 w 256"/>
              <a:gd name="T17" fmla="*/ 104 h 256"/>
              <a:gd name="T18" fmla="*/ 0 w 256"/>
              <a:gd name="T19" fmla="*/ 152 h 256"/>
              <a:gd name="T20" fmla="*/ 16 w 256"/>
              <a:gd name="T21" fmla="*/ 168 h 256"/>
              <a:gd name="T22" fmla="*/ 88 w 256"/>
              <a:gd name="T23" fmla="*/ 168 h 256"/>
              <a:gd name="T24" fmla="*/ 88 w 256"/>
              <a:gd name="T25" fmla="*/ 240 h 256"/>
              <a:gd name="T26" fmla="*/ 104 w 256"/>
              <a:gd name="T27" fmla="*/ 256 h 256"/>
              <a:gd name="T28" fmla="*/ 152 w 256"/>
              <a:gd name="T29" fmla="*/ 256 h 256"/>
              <a:gd name="T30" fmla="*/ 168 w 256"/>
              <a:gd name="T31" fmla="*/ 240 h 256"/>
              <a:gd name="T32" fmla="*/ 168 w 256"/>
              <a:gd name="T33" fmla="*/ 168 h 256"/>
              <a:gd name="T34" fmla="*/ 240 w 256"/>
              <a:gd name="T35" fmla="*/ 168 h 256"/>
              <a:gd name="T36" fmla="*/ 256 w 256"/>
              <a:gd name="T37" fmla="*/ 152 h 256"/>
              <a:gd name="T38" fmla="*/ 256 w 256"/>
              <a:gd name="T39" fmla="*/ 104 h 256"/>
              <a:gd name="T40" fmla="*/ 240 w 256"/>
              <a:gd name="T41" fmla="*/ 8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256">
                <a:moveTo>
                  <a:pt x="240" y="88"/>
                </a:moveTo>
                <a:cubicBezTo>
                  <a:pt x="168" y="88"/>
                  <a:pt x="168" y="88"/>
                  <a:pt x="168" y="88"/>
                </a:cubicBezTo>
                <a:cubicBezTo>
                  <a:pt x="168" y="16"/>
                  <a:pt x="168" y="16"/>
                  <a:pt x="168" y="16"/>
                </a:cubicBezTo>
                <a:cubicBezTo>
                  <a:pt x="168" y="7"/>
                  <a:pt x="161" y="0"/>
                  <a:pt x="152" y="0"/>
                </a:cubicBezTo>
                <a:cubicBezTo>
                  <a:pt x="104" y="0"/>
                  <a:pt x="104" y="0"/>
                  <a:pt x="104" y="0"/>
                </a:cubicBezTo>
                <a:cubicBezTo>
                  <a:pt x="95" y="0"/>
                  <a:pt x="88" y="7"/>
                  <a:pt x="88" y="16"/>
                </a:cubicBezTo>
                <a:cubicBezTo>
                  <a:pt x="88" y="88"/>
                  <a:pt x="88" y="88"/>
                  <a:pt x="88" y="88"/>
                </a:cubicBezTo>
                <a:cubicBezTo>
                  <a:pt x="16" y="88"/>
                  <a:pt x="16" y="88"/>
                  <a:pt x="16" y="88"/>
                </a:cubicBezTo>
                <a:cubicBezTo>
                  <a:pt x="7" y="88"/>
                  <a:pt x="0" y="95"/>
                  <a:pt x="0" y="104"/>
                </a:cubicBezTo>
                <a:cubicBezTo>
                  <a:pt x="0" y="152"/>
                  <a:pt x="0" y="152"/>
                  <a:pt x="0" y="152"/>
                </a:cubicBezTo>
                <a:cubicBezTo>
                  <a:pt x="0" y="161"/>
                  <a:pt x="7" y="168"/>
                  <a:pt x="16" y="168"/>
                </a:cubicBezTo>
                <a:cubicBezTo>
                  <a:pt x="88" y="168"/>
                  <a:pt x="88" y="168"/>
                  <a:pt x="88" y="168"/>
                </a:cubicBezTo>
                <a:cubicBezTo>
                  <a:pt x="88" y="240"/>
                  <a:pt x="88" y="240"/>
                  <a:pt x="88" y="240"/>
                </a:cubicBezTo>
                <a:cubicBezTo>
                  <a:pt x="88" y="249"/>
                  <a:pt x="95" y="256"/>
                  <a:pt x="104" y="256"/>
                </a:cubicBezTo>
                <a:cubicBezTo>
                  <a:pt x="152" y="256"/>
                  <a:pt x="152" y="256"/>
                  <a:pt x="152" y="256"/>
                </a:cubicBezTo>
                <a:cubicBezTo>
                  <a:pt x="161" y="256"/>
                  <a:pt x="168" y="249"/>
                  <a:pt x="168" y="240"/>
                </a:cubicBezTo>
                <a:cubicBezTo>
                  <a:pt x="168" y="168"/>
                  <a:pt x="168" y="168"/>
                  <a:pt x="168" y="168"/>
                </a:cubicBezTo>
                <a:cubicBezTo>
                  <a:pt x="240" y="168"/>
                  <a:pt x="240" y="168"/>
                  <a:pt x="240" y="168"/>
                </a:cubicBezTo>
                <a:cubicBezTo>
                  <a:pt x="249" y="168"/>
                  <a:pt x="256" y="161"/>
                  <a:pt x="256" y="152"/>
                </a:cubicBezTo>
                <a:cubicBezTo>
                  <a:pt x="256" y="104"/>
                  <a:pt x="256" y="104"/>
                  <a:pt x="256" y="104"/>
                </a:cubicBezTo>
                <a:cubicBezTo>
                  <a:pt x="256" y="95"/>
                  <a:pt x="249" y="88"/>
                  <a:pt x="240" y="88"/>
                </a:cubicBez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cs typeface="+mn-ea"/>
              <a:sym typeface="+mn-lt"/>
            </a:endParaRPr>
          </a:p>
        </p:txBody>
      </p:sp>
      <p:sp>
        <p:nvSpPr>
          <p:cNvPr id="19" name="圆角矩形 18"/>
          <p:cNvSpPr/>
          <p:nvPr/>
        </p:nvSpPr>
        <p:spPr>
          <a:xfrm>
            <a:off x="7697517" y="2363582"/>
            <a:ext cx="486054" cy="48605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20" name="Freeform 50"/>
          <p:cNvSpPr>
            <a:spLocks noEditPoints="1"/>
          </p:cNvSpPr>
          <p:nvPr/>
        </p:nvSpPr>
        <p:spPr bwMode="auto">
          <a:xfrm flipH="1">
            <a:off x="7788710" y="2483099"/>
            <a:ext cx="308948" cy="247020"/>
          </a:xfrm>
          <a:custGeom>
            <a:avLst/>
            <a:gdLst>
              <a:gd name="T0" fmla="*/ 0 w 208"/>
              <a:gd name="T1" fmla="*/ 168 h 184"/>
              <a:gd name="T2" fmla="*/ 16 w 208"/>
              <a:gd name="T3" fmla="*/ 184 h 184"/>
              <a:gd name="T4" fmla="*/ 192 w 208"/>
              <a:gd name="T5" fmla="*/ 184 h 184"/>
              <a:gd name="T6" fmla="*/ 208 w 208"/>
              <a:gd name="T7" fmla="*/ 168 h 184"/>
              <a:gd name="T8" fmla="*/ 208 w 208"/>
              <a:gd name="T9" fmla="*/ 0 h 184"/>
              <a:gd name="T10" fmla="*/ 0 w 208"/>
              <a:gd name="T11" fmla="*/ 0 h 184"/>
              <a:gd name="T12" fmla="*/ 0 w 208"/>
              <a:gd name="T13" fmla="*/ 168 h 184"/>
              <a:gd name="T14" fmla="*/ 160 w 208"/>
              <a:gd name="T15" fmla="*/ 16 h 184"/>
              <a:gd name="T16" fmla="*/ 176 w 208"/>
              <a:gd name="T17" fmla="*/ 16 h 184"/>
              <a:gd name="T18" fmla="*/ 176 w 208"/>
              <a:gd name="T19" fmla="*/ 152 h 184"/>
              <a:gd name="T20" fmla="*/ 160 w 208"/>
              <a:gd name="T21" fmla="*/ 152 h 184"/>
              <a:gd name="T22" fmla="*/ 160 w 208"/>
              <a:gd name="T23" fmla="*/ 16 h 184"/>
              <a:gd name="T24" fmla="*/ 128 w 208"/>
              <a:gd name="T25" fmla="*/ 16 h 184"/>
              <a:gd name="T26" fmla="*/ 144 w 208"/>
              <a:gd name="T27" fmla="*/ 16 h 184"/>
              <a:gd name="T28" fmla="*/ 144 w 208"/>
              <a:gd name="T29" fmla="*/ 152 h 184"/>
              <a:gd name="T30" fmla="*/ 128 w 208"/>
              <a:gd name="T31" fmla="*/ 152 h 184"/>
              <a:gd name="T32" fmla="*/ 128 w 208"/>
              <a:gd name="T33" fmla="*/ 16 h 184"/>
              <a:gd name="T34" fmla="*/ 96 w 208"/>
              <a:gd name="T35" fmla="*/ 16 h 184"/>
              <a:gd name="T36" fmla="*/ 112 w 208"/>
              <a:gd name="T37" fmla="*/ 16 h 184"/>
              <a:gd name="T38" fmla="*/ 112 w 208"/>
              <a:gd name="T39" fmla="*/ 152 h 184"/>
              <a:gd name="T40" fmla="*/ 96 w 208"/>
              <a:gd name="T41" fmla="*/ 152 h 184"/>
              <a:gd name="T42" fmla="*/ 96 w 208"/>
              <a:gd name="T43" fmla="*/ 16 h 184"/>
              <a:gd name="T44" fmla="*/ 64 w 208"/>
              <a:gd name="T45" fmla="*/ 16 h 184"/>
              <a:gd name="T46" fmla="*/ 80 w 208"/>
              <a:gd name="T47" fmla="*/ 16 h 184"/>
              <a:gd name="T48" fmla="*/ 80 w 208"/>
              <a:gd name="T49" fmla="*/ 152 h 184"/>
              <a:gd name="T50" fmla="*/ 64 w 208"/>
              <a:gd name="T51" fmla="*/ 152 h 184"/>
              <a:gd name="T52" fmla="*/ 64 w 208"/>
              <a:gd name="T53" fmla="*/ 16 h 184"/>
              <a:gd name="T54" fmla="*/ 32 w 208"/>
              <a:gd name="T55" fmla="*/ 16 h 184"/>
              <a:gd name="T56" fmla="*/ 48 w 208"/>
              <a:gd name="T57" fmla="*/ 16 h 184"/>
              <a:gd name="T58" fmla="*/ 48 w 208"/>
              <a:gd name="T59" fmla="*/ 152 h 184"/>
              <a:gd name="T60" fmla="*/ 32 w 208"/>
              <a:gd name="T61" fmla="*/ 152 h 184"/>
              <a:gd name="T62" fmla="*/ 32 w 208"/>
              <a:gd name="T63" fmla="*/ 1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8" h="184">
                <a:moveTo>
                  <a:pt x="0" y="168"/>
                </a:moveTo>
                <a:cubicBezTo>
                  <a:pt x="0" y="177"/>
                  <a:pt x="7" y="184"/>
                  <a:pt x="16" y="184"/>
                </a:cubicBezTo>
                <a:cubicBezTo>
                  <a:pt x="192" y="184"/>
                  <a:pt x="192" y="184"/>
                  <a:pt x="192" y="184"/>
                </a:cubicBezTo>
                <a:cubicBezTo>
                  <a:pt x="201" y="184"/>
                  <a:pt x="208" y="177"/>
                  <a:pt x="208" y="168"/>
                </a:cubicBezTo>
                <a:cubicBezTo>
                  <a:pt x="208" y="0"/>
                  <a:pt x="208" y="0"/>
                  <a:pt x="208" y="0"/>
                </a:cubicBezTo>
                <a:cubicBezTo>
                  <a:pt x="0" y="0"/>
                  <a:pt x="0" y="0"/>
                  <a:pt x="0" y="0"/>
                </a:cubicBezTo>
                <a:lnTo>
                  <a:pt x="0" y="168"/>
                </a:lnTo>
                <a:close/>
                <a:moveTo>
                  <a:pt x="160" y="16"/>
                </a:moveTo>
                <a:cubicBezTo>
                  <a:pt x="176" y="16"/>
                  <a:pt x="176" y="16"/>
                  <a:pt x="176" y="16"/>
                </a:cubicBezTo>
                <a:cubicBezTo>
                  <a:pt x="176" y="152"/>
                  <a:pt x="176" y="152"/>
                  <a:pt x="176" y="152"/>
                </a:cubicBezTo>
                <a:cubicBezTo>
                  <a:pt x="160" y="152"/>
                  <a:pt x="160" y="152"/>
                  <a:pt x="160" y="152"/>
                </a:cubicBezTo>
                <a:lnTo>
                  <a:pt x="160" y="16"/>
                </a:lnTo>
                <a:close/>
                <a:moveTo>
                  <a:pt x="128" y="16"/>
                </a:moveTo>
                <a:cubicBezTo>
                  <a:pt x="144" y="16"/>
                  <a:pt x="144" y="16"/>
                  <a:pt x="144" y="16"/>
                </a:cubicBezTo>
                <a:cubicBezTo>
                  <a:pt x="144" y="152"/>
                  <a:pt x="144" y="152"/>
                  <a:pt x="144" y="152"/>
                </a:cubicBezTo>
                <a:cubicBezTo>
                  <a:pt x="128" y="152"/>
                  <a:pt x="128" y="152"/>
                  <a:pt x="128" y="152"/>
                </a:cubicBezTo>
                <a:lnTo>
                  <a:pt x="128" y="16"/>
                </a:lnTo>
                <a:close/>
                <a:moveTo>
                  <a:pt x="96" y="16"/>
                </a:moveTo>
                <a:cubicBezTo>
                  <a:pt x="112" y="16"/>
                  <a:pt x="112" y="16"/>
                  <a:pt x="112" y="16"/>
                </a:cubicBezTo>
                <a:cubicBezTo>
                  <a:pt x="112" y="152"/>
                  <a:pt x="112" y="152"/>
                  <a:pt x="112" y="152"/>
                </a:cubicBezTo>
                <a:cubicBezTo>
                  <a:pt x="96" y="152"/>
                  <a:pt x="96" y="152"/>
                  <a:pt x="96" y="152"/>
                </a:cubicBezTo>
                <a:lnTo>
                  <a:pt x="96" y="16"/>
                </a:lnTo>
                <a:close/>
                <a:moveTo>
                  <a:pt x="64" y="16"/>
                </a:moveTo>
                <a:cubicBezTo>
                  <a:pt x="80" y="16"/>
                  <a:pt x="80" y="16"/>
                  <a:pt x="80" y="16"/>
                </a:cubicBezTo>
                <a:cubicBezTo>
                  <a:pt x="80" y="152"/>
                  <a:pt x="80" y="152"/>
                  <a:pt x="80" y="152"/>
                </a:cubicBezTo>
                <a:cubicBezTo>
                  <a:pt x="64" y="152"/>
                  <a:pt x="64" y="152"/>
                  <a:pt x="64" y="152"/>
                </a:cubicBezTo>
                <a:lnTo>
                  <a:pt x="64" y="16"/>
                </a:lnTo>
                <a:close/>
                <a:moveTo>
                  <a:pt x="32" y="16"/>
                </a:moveTo>
                <a:cubicBezTo>
                  <a:pt x="48" y="16"/>
                  <a:pt x="48" y="16"/>
                  <a:pt x="48" y="16"/>
                </a:cubicBezTo>
                <a:cubicBezTo>
                  <a:pt x="48" y="152"/>
                  <a:pt x="48" y="152"/>
                  <a:pt x="48" y="152"/>
                </a:cubicBezTo>
                <a:cubicBezTo>
                  <a:pt x="32" y="152"/>
                  <a:pt x="32" y="152"/>
                  <a:pt x="32" y="152"/>
                </a:cubicBezTo>
                <a:lnTo>
                  <a:pt x="32" y="16"/>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013">
              <a:solidFill>
                <a:sysClr val="windowText" lastClr="000000"/>
              </a:solidFill>
              <a:cs typeface="+mn-ea"/>
              <a:sym typeface="+mn-lt"/>
            </a:endParaRPr>
          </a:p>
        </p:txBody>
      </p:sp>
      <p:cxnSp>
        <p:nvCxnSpPr>
          <p:cNvPr id="21" name="直接连接符 20"/>
          <p:cNvCxnSpPr/>
          <p:nvPr/>
        </p:nvCxnSpPr>
        <p:spPr>
          <a:xfrm flipH="1">
            <a:off x="3389368" y="2232372"/>
            <a:ext cx="44229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3811411" y="2839550"/>
            <a:ext cx="400094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2961373" y="4029912"/>
            <a:ext cx="485098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流程图: 决策 23"/>
          <p:cNvSpPr/>
          <p:nvPr/>
        </p:nvSpPr>
        <p:spPr>
          <a:xfrm>
            <a:off x="2195736" y="1519805"/>
            <a:ext cx="1237634" cy="1157448"/>
          </a:xfrm>
          <a:prstGeom prst="flowChartDecisi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00000"/>
                </a:solidFill>
                <a:cs typeface="+mn-ea"/>
                <a:sym typeface="+mn-lt"/>
              </a:rPr>
              <a:t>20%</a:t>
            </a:r>
            <a:endParaRPr lang="zh-CN" altLang="en-US" sz="1800">
              <a:solidFill>
                <a:srgbClr val="C00000"/>
              </a:solidFill>
              <a:cs typeface="+mn-ea"/>
              <a:sym typeface="+mn-lt"/>
            </a:endParaRPr>
          </a:p>
        </p:txBody>
      </p:sp>
      <p:sp>
        <p:nvSpPr>
          <p:cNvPr id="25" name="流程图: 决策 24"/>
          <p:cNvSpPr/>
          <p:nvPr/>
        </p:nvSpPr>
        <p:spPr>
          <a:xfrm>
            <a:off x="798552" y="1810631"/>
            <a:ext cx="1887727" cy="1838975"/>
          </a:xfrm>
          <a:prstGeom prst="flowChartDecisi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solidFill>
                  <a:srgbClr val="C00000"/>
                </a:solidFill>
                <a:cs typeface="+mn-ea"/>
                <a:sym typeface="+mn-lt"/>
              </a:rPr>
              <a:t>55%</a:t>
            </a:r>
            <a:endParaRPr lang="zh-CN" altLang="en-US" sz="2400">
              <a:solidFill>
                <a:srgbClr val="C00000"/>
              </a:solidFill>
              <a:cs typeface="+mn-ea"/>
              <a:sym typeface="+mn-lt"/>
            </a:endParaRPr>
          </a:p>
        </p:txBody>
      </p:sp>
      <p:sp>
        <p:nvSpPr>
          <p:cNvPr id="26" name="流程图: 决策 25"/>
          <p:cNvSpPr/>
          <p:nvPr/>
        </p:nvSpPr>
        <p:spPr>
          <a:xfrm>
            <a:off x="2883995" y="2284280"/>
            <a:ext cx="1010746" cy="945260"/>
          </a:xfrm>
          <a:prstGeom prst="flowChartDecisi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a:solidFill>
                  <a:srgbClr val="C00000"/>
                </a:solidFill>
                <a:cs typeface="+mn-ea"/>
                <a:sym typeface="+mn-lt"/>
              </a:rPr>
              <a:t>10%</a:t>
            </a:r>
            <a:endParaRPr lang="zh-CN" altLang="en-US" sz="1500">
              <a:solidFill>
                <a:srgbClr val="C00000"/>
              </a:solidFill>
              <a:cs typeface="+mn-ea"/>
              <a:sym typeface="+mn-lt"/>
            </a:endParaRPr>
          </a:p>
        </p:txBody>
      </p:sp>
      <p:sp>
        <p:nvSpPr>
          <p:cNvPr id="27" name="矩形 26"/>
          <p:cNvSpPr/>
          <p:nvPr/>
        </p:nvSpPr>
        <p:spPr>
          <a:xfrm>
            <a:off x="6314128" y="1884802"/>
            <a:ext cx="963725" cy="248209"/>
          </a:xfrm>
          <a:prstGeom prst="rect">
            <a:avLst/>
          </a:prstGeom>
        </p:spPr>
        <p:txBody>
          <a:bodyPr wrap="none">
            <a:spAutoFit/>
          </a:bodyPr>
          <a:lstStyle/>
          <a:p>
            <a:r>
              <a:rPr lang="zh-CN" altLang="en-US" sz="1013">
                <a:solidFill>
                  <a:schemeClr val="bg1"/>
                </a:solidFill>
                <a:cs typeface="+mn-ea"/>
                <a:sym typeface="+mn-lt"/>
              </a:rPr>
              <a:t>单击添加标题</a:t>
            </a:r>
          </a:p>
        </p:txBody>
      </p:sp>
      <p:sp>
        <p:nvSpPr>
          <p:cNvPr id="28" name="矩形 27"/>
          <p:cNvSpPr/>
          <p:nvPr/>
        </p:nvSpPr>
        <p:spPr>
          <a:xfrm>
            <a:off x="6314128" y="2483099"/>
            <a:ext cx="963725" cy="248209"/>
          </a:xfrm>
          <a:prstGeom prst="rect">
            <a:avLst/>
          </a:prstGeom>
        </p:spPr>
        <p:txBody>
          <a:bodyPr wrap="none">
            <a:spAutoFit/>
          </a:bodyPr>
          <a:lstStyle/>
          <a:p>
            <a:r>
              <a:rPr lang="zh-CN" altLang="en-US" sz="1013">
                <a:solidFill>
                  <a:schemeClr val="bg1"/>
                </a:solidFill>
                <a:cs typeface="+mn-ea"/>
                <a:sym typeface="+mn-lt"/>
              </a:rPr>
              <a:t>单击添加标题</a:t>
            </a:r>
          </a:p>
        </p:txBody>
      </p:sp>
      <p:sp>
        <p:nvSpPr>
          <p:cNvPr id="29" name="矩形 28"/>
          <p:cNvSpPr/>
          <p:nvPr/>
        </p:nvSpPr>
        <p:spPr>
          <a:xfrm>
            <a:off x="6314128" y="3092313"/>
            <a:ext cx="963725" cy="248209"/>
          </a:xfrm>
          <a:prstGeom prst="rect">
            <a:avLst/>
          </a:prstGeom>
        </p:spPr>
        <p:txBody>
          <a:bodyPr wrap="none">
            <a:spAutoFit/>
          </a:bodyPr>
          <a:lstStyle/>
          <a:p>
            <a:r>
              <a:rPr lang="zh-CN" altLang="en-US" sz="1013">
                <a:solidFill>
                  <a:schemeClr val="bg1"/>
                </a:solidFill>
                <a:cs typeface="+mn-ea"/>
                <a:sym typeface="+mn-lt"/>
              </a:rPr>
              <a:t>单击添加标题</a:t>
            </a:r>
          </a:p>
        </p:txBody>
      </p:sp>
      <p:sp>
        <p:nvSpPr>
          <p:cNvPr id="30" name="矩形 29"/>
          <p:cNvSpPr/>
          <p:nvPr/>
        </p:nvSpPr>
        <p:spPr>
          <a:xfrm>
            <a:off x="6314128" y="3699031"/>
            <a:ext cx="963725" cy="248209"/>
          </a:xfrm>
          <a:prstGeom prst="rect">
            <a:avLst/>
          </a:prstGeom>
        </p:spPr>
        <p:txBody>
          <a:bodyPr wrap="none">
            <a:spAutoFit/>
          </a:bodyPr>
          <a:lstStyle/>
          <a:p>
            <a:r>
              <a:rPr lang="zh-CN" altLang="en-US" sz="1013">
                <a:solidFill>
                  <a:schemeClr val="bg1"/>
                </a:solidFill>
                <a:cs typeface="+mn-ea"/>
                <a:sym typeface="+mn-lt"/>
              </a:rPr>
              <a:t>单击添加标题</a:t>
            </a:r>
          </a:p>
        </p:txBody>
      </p:sp>
      <p:sp>
        <p:nvSpPr>
          <p:cNvPr id="31" name="流程图: 决策 30"/>
          <p:cNvSpPr/>
          <p:nvPr/>
        </p:nvSpPr>
        <p:spPr>
          <a:xfrm>
            <a:off x="2038192" y="2809742"/>
            <a:ext cx="1503190" cy="1464369"/>
          </a:xfrm>
          <a:prstGeom prst="flowChartDecisi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00000"/>
                </a:solidFill>
                <a:cs typeface="+mn-ea"/>
                <a:sym typeface="+mn-lt"/>
              </a:rPr>
              <a:t>35%</a:t>
            </a:r>
            <a:endParaRPr lang="zh-CN" altLang="en-US" sz="1800">
              <a:solidFill>
                <a:srgbClr val="C00000"/>
              </a:solidFill>
              <a:cs typeface="+mn-ea"/>
              <a:sym typeface="+mn-lt"/>
            </a:endParaRPr>
          </a:p>
        </p:txBody>
      </p:sp>
    </p:spTree>
    <p:extLst>
      <p:ext uri="{BB962C8B-B14F-4D97-AF65-F5344CB8AC3E}">
        <p14:creationId xmlns:p14="http://schemas.microsoft.com/office/powerpoint/2010/main" val="202390369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500"/>
                                        <p:tgtEl>
                                          <p:spTgt spid="27"/>
                                        </p:tgtEl>
                                        <p:attrNameLst>
                                          <p:attrName>ppt_x</p:attrName>
                                        </p:attrNameLst>
                                      </p:cBhvr>
                                      <p:tavLst>
                                        <p:tav tm="0">
                                          <p:val>
                                            <p:strVal val="#ppt_x+#ppt_w*1.125000"/>
                                          </p:val>
                                        </p:tav>
                                        <p:tav tm="100000">
                                          <p:val>
                                            <p:strVal val="#ppt_x"/>
                                          </p:val>
                                        </p:tav>
                                      </p:tavLst>
                                    </p:anim>
                                    <p:animEffect transition="in" filter="wipe(left)">
                                      <p:cBhvr>
                                        <p:cTn id="11" dur="500"/>
                                        <p:tgtEl>
                                          <p:spTgt spid="27"/>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 calcmode="lin" valueType="num">
                                      <p:cBhvr>
                                        <p:cTn id="16" dur="500" fill="hold"/>
                                        <p:tgtEl>
                                          <p:spTgt spid="24"/>
                                        </p:tgtEl>
                                        <p:attrNameLst>
                                          <p:attrName>style.rotation</p:attrName>
                                        </p:attrNameLst>
                                      </p:cBhvr>
                                      <p:tavLst>
                                        <p:tav tm="0">
                                          <p:val>
                                            <p:fltVal val="90"/>
                                          </p:val>
                                        </p:tav>
                                        <p:tav tm="100000">
                                          <p:val>
                                            <p:fltVal val="0"/>
                                          </p:val>
                                        </p:tav>
                                      </p:tavLst>
                                    </p:anim>
                                    <p:animEffect transition="in" filter="fade">
                                      <p:cBhvr>
                                        <p:cTn id="17" dur="500"/>
                                        <p:tgtEl>
                                          <p:spTgt spid="24"/>
                                        </p:tgtEl>
                                      </p:cBhvr>
                                    </p:animEffect>
                                  </p:childTnLst>
                                </p:cTn>
                              </p:par>
                              <p:par>
                                <p:cTn id="18" presetID="22" presetClass="entr" presetSubtype="2" fill="hold" nodeType="withEffect">
                                  <p:stCondLst>
                                    <p:cond delay="100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par>
                                <p:cTn id="21" presetID="12" presetClass="entr" presetSubtype="2" fill="hold" grpId="0" nodeType="withEffect">
                                  <p:stCondLst>
                                    <p:cond delay="12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p:tgtEl>
                                          <p:spTgt spid="28"/>
                                        </p:tgtEl>
                                        <p:attrNameLst>
                                          <p:attrName>ppt_x</p:attrName>
                                        </p:attrNameLst>
                                      </p:cBhvr>
                                      <p:tavLst>
                                        <p:tav tm="0">
                                          <p:val>
                                            <p:strVal val="#ppt_x+#ppt_w*1.125000"/>
                                          </p:val>
                                        </p:tav>
                                        <p:tav tm="100000">
                                          <p:val>
                                            <p:strVal val="#ppt_x"/>
                                          </p:val>
                                        </p:tav>
                                      </p:tavLst>
                                    </p:anim>
                                    <p:animEffect transition="in" filter="wipe(left)">
                                      <p:cBhvr>
                                        <p:cTn id="24" dur="500"/>
                                        <p:tgtEl>
                                          <p:spTgt spid="28"/>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 calcmode="lin" valueType="num">
                                      <p:cBhvr>
                                        <p:cTn id="29" dur="500" fill="hold"/>
                                        <p:tgtEl>
                                          <p:spTgt spid="26"/>
                                        </p:tgtEl>
                                        <p:attrNameLst>
                                          <p:attrName>style.rotation</p:attrName>
                                        </p:attrNameLst>
                                      </p:cBhvr>
                                      <p:tavLst>
                                        <p:tav tm="0">
                                          <p:val>
                                            <p:fltVal val="90"/>
                                          </p:val>
                                        </p:tav>
                                        <p:tav tm="100000">
                                          <p:val>
                                            <p:fltVal val="0"/>
                                          </p:val>
                                        </p:tav>
                                      </p:tavLst>
                                    </p:anim>
                                    <p:animEffect transition="in" filter="fade">
                                      <p:cBhvr>
                                        <p:cTn id="30" dur="500"/>
                                        <p:tgtEl>
                                          <p:spTgt spid="26"/>
                                        </p:tgtEl>
                                      </p:cBhvr>
                                    </p:animEffect>
                                  </p:childTnLst>
                                </p:cTn>
                              </p:par>
                              <p:par>
                                <p:cTn id="31" presetID="22" presetClass="entr" presetSubtype="2" fill="hold" nodeType="withEffect">
                                  <p:stCondLst>
                                    <p:cond delay="2000"/>
                                  </p:stCondLst>
                                  <p:childTnLst>
                                    <p:set>
                                      <p:cBhvr>
                                        <p:cTn id="32" dur="1" fill="hold">
                                          <p:stCondLst>
                                            <p:cond delay="0"/>
                                          </p:stCondLst>
                                        </p:cTn>
                                        <p:tgtEl>
                                          <p:spTgt spid="8"/>
                                        </p:tgtEl>
                                        <p:attrNameLst>
                                          <p:attrName>style.visibility</p:attrName>
                                        </p:attrNameLst>
                                      </p:cBhvr>
                                      <p:to>
                                        <p:strVal val="visible"/>
                                      </p:to>
                                    </p:set>
                                    <p:animEffect transition="in" filter="wipe(right)">
                                      <p:cBhvr>
                                        <p:cTn id="33" dur="500"/>
                                        <p:tgtEl>
                                          <p:spTgt spid="8"/>
                                        </p:tgtEl>
                                      </p:cBhvr>
                                    </p:animEffect>
                                  </p:childTnLst>
                                </p:cTn>
                              </p:par>
                              <p:par>
                                <p:cTn id="34" presetID="12" presetClass="entr" presetSubtype="2" fill="hold" grpId="0" nodeType="withEffect">
                                  <p:stCondLst>
                                    <p:cond delay="220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p:tgtEl>
                                          <p:spTgt spid="29"/>
                                        </p:tgtEl>
                                        <p:attrNameLst>
                                          <p:attrName>ppt_x</p:attrName>
                                        </p:attrNameLst>
                                      </p:cBhvr>
                                      <p:tavLst>
                                        <p:tav tm="0">
                                          <p:val>
                                            <p:strVal val="#ppt_x+#ppt_w*1.125000"/>
                                          </p:val>
                                        </p:tav>
                                        <p:tav tm="100000">
                                          <p:val>
                                            <p:strVal val="#ppt_x"/>
                                          </p:val>
                                        </p:tav>
                                      </p:tavLst>
                                    </p:anim>
                                    <p:animEffect transition="in" filter="wipe(left)">
                                      <p:cBhvr>
                                        <p:cTn id="37" dur="500"/>
                                        <p:tgtEl>
                                          <p:spTgt spid="29"/>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 calcmode="lin" valueType="num">
                                      <p:cBhvr>
                                        <p:cTn id="42" dur="500" fill="hold"/>
                                        <p:tgtEl>
                                          <p:spTgt spid="25"/>
                                        </p:tgtEl>
                                        <p:attrNameLst>
                                          <p:attrName>style.rotation</p:attrName>
                                        </p:attrNameLst>
                                      </p:cBhvr>
                                      <p:tavLst>
                                        <p:tav tm="0">
                                          <p:val>
                                            <p:fltVal val="90"/>
                                          </p:val>
                                        </p:tav>
                                        <p:tav tm="100000">
                                          <p:val>
                                            <p:fltVal val="0"/>
                                          </p:val>
                                        </p:tav>
                                      </p:tavLst>
                                    </p:anim>
                                    <p:animEffect transition="in" filter="fade">
                                      <p:cBhvr>
                                        <p:cTn id="43" dur="500"/>
                                        <p:tgtEl>
                                          <p:spTgt spid="25"/>
                                        </p:tgtEl>
                                      </p:cBhvr>
                                    </p:animEffect>
                                  </p:childTnLst>
                                </p:cTn>
                              </p:par>
                              <p:par>
                                <p:cTn id="44" presetID="22" presetClass="entr" presetSubtype="2" fill="hold" nodeType="withEffect">
                                  <p:stCondLst>
                                    <p:cond delay="3000"/>
                                  </p:stCondLst>
                                  <p:childTnLst>
                                    <p:set>
                                      <p:cBhvr>
                                        <p:cTn id="45" dur="1" fill="hold">
                                          <p:stCondLst>
                                            <p:cond delay="0"/>
                                          </p:stCondLst>
                                        </p:cTn>
                                        <p:tgtEl>
                                          <p:spTgt spid="23"/>
                                        </p:tgtEl>
                                        <p:attrNameLst>
                                          <p:attrName>style.visibility</p:attrName>
                                        </p:attrNameLst>
                                      </p:cBhvr>
                                      <p:to>
                                        <p:strVal val="visible"/>
                                      </p:to>
                                    </p:set>
                                    <p:animEffect transition="in" filter="wipe(right)">
                                      <p:cBhvr>
                                        <p:cTn id="46" dur="500"/>
                                        <p:tgtEl>
                                          <p:spTgt spid="23"/>
                                        </p:tgtEl>
                                      </p:cBhvr>
                                    </p:animEffect>
                                  </p:childTnLst>
                                </p:cTn>
                              </p:par>
                              <p:par>
                                <p:cTn id="47" presetID="12" presetClass="entr" presetSubtype="2" fill="hold" grpId="0" nodeType="withEffect">
                                  <p:stCondLst>
                                    <p:cond delay="320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 calcmode="lin" valueType="num">
                                      <p:cBhvr>
                                        <p:cTn id="55" dur="500" fill="hold"/>
                                        <p:tgtEl>
                                          <p:spTgt spid="31"/>
                                        </p:tgtEl>
                                        <p:attrNameLst>
                                          <p:attrName>style.rotation</p:attrName>
                                        </p:attrNameLst>
                                      </p:cBhvr>
                                      <p:tavLst>
                                        <p:tav tm="0">
                                          <p:val>
                                            <p:fltVal val="90"/>
                                          </p:val>
                                        </p:tav>
                                        <p:tav tm="100000">
                                          <p:val>
                                            <p:fltVal val="0"/>
                                          </p:val>
                                        </p:tav>
                                      </p:tavLst>
                                    </p:anim>
                                    <p:animEffect transition="in" filter="fade">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p:bldP spid="28" grpId="0"/>
      <p:bldP spid="29" grpId="0"/>
      <p:bldP spid="30" grpId="0"/>
      <p:bldP spid="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ardrop 7"/>
          <p:cNvSpPr/>
          <p:nvPr/>
        </p:nvSpPr>
        <p:spPr>
          <a:xfrm rot="16200000">
            <a:off x="2395692" y="2921731"/>
            <a:ext cx="1466702" cy="1466703"/>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27000" tIns="27000" rIns="81000" bIns="34290" rtlCol="0" anchor="ctr"/>
          <a:lstStyle/>
          <a:p>
            <a:pPr algn="ctr"/>
            <a:endParaRPr lang="th-TH" sz="2700" dirty="0">
              <a:cs typeface="+mn-ea"/>
              <a:sym typeface="+mn-lt"/>
            </a:endParaRPr>
          </a:p>
        </p:txBody>
      </p:sp>
      <p:sp>
        <p:nvSpPr>
          <p:cNvPr id="9" name="Teardrop 10"/>
          <p:cNvSpPr/>
          <p:nvPr/>
        </p:nvSpPr>
        <p:spPr>
          <a:xfrm rot="10800000">
            <a:off x="2395691" y="1826427"/>
            <a:ext cx="1043633" cy="1043633"/>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80" tIns="27000" rIns="27000" bIns="34290" rtlCol="0" anchor="ctr"/>
          <a:lstStyle/>
          <a:p>
            <a:pPr algn="ctr"/>
            <a:endParaRPr lang="th-TH" sz="3000" dirty="0">
              <a:cs typeface="+mn-ea"/>
              <a:sym typeface="+mn-lt"/>
            </a:endParaRPr>
          </a:p>
        </p:txBody>
      </p:sp>
      <p:sp>
        <p:nvSpPr>
          <p:cNvPr id="10" name="Teardrop 6"/>
          <p:cNvSpPr/>
          <p:nvPr/>
        </p:nvSpPr>
        <p:spPr>
          <a:xfrm>
            <a:off x="1301071" y="2921731"/>
            <a:ext cx="1043633" cy="1043633"/>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54000" rIns="81000" bIns="34290" rtlCol="0" anchor="ctr"/>
          <a:lstStyle/>
          <a:p>
            <a:pPr algn="ctr"/>
            <a:endParaRPr lang="th-TH" sz="2700" dirty="0">
              <a:cs typeface="+mn-ea"/>
              <a:sym typeface="+mn-lt"/>
            </a:endParaRPr>
          </a:p>
        </p:txBody>
      </p:sp>
      <p:sp>
        <p:nvSpPr>
          <p:cNvPr id="11" name="Teardrop 8"/>
          <p:cNvSpPr/>
          <p:nvPr/>
        </p:nvSpPr>
        <p:spPr>
          <a:xfrm rot="5400000">
            <a:off x="1295401" y="1836954"/>
            <a:ext cx="1043633" cy="1043633"/>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81000" tIns="27000" rIns="0" bIns="34290" rtlCol="0" anchor="ctr"/>
          <a:lstStyle/>
          <a:p>
            <a:pPr algn="ctr"/>
            <a:endParaRPr lang="th-TH" sz="2700" dirty="0">
              <a:cs typeface="+mn-ea"/>
              <a:sym typeface="+mn-lt"/>
            </a:endParaRPr>
          </a:p>
        </p:txBody>
      </p:sp>
      <p:sp>
        <p:nvSpPr>
          <p:cNvPr id="12" name="Freeform 52"/>
          <p:cNvSpPr>
            <a:spLocks noEditPoints="1"/>
          </p:cNvSpPr>
          <p:nvPr/>
        </p:nvSpPr>
        <p:spPr bwMode="auto">
          <a:xfrm>
            <a:off x="1608492" y="3185694"/>
            <a:ext cx="428789" cy="4613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C00000"/>
          </a:solidFill>
          <a:ln w="9525">
            <a:noFill/>
            <a:round/>
            <a:headEnd/>
            <a:tailEnd/>
          </a:ln>
        </p:spPr>
        <p:txBody>
          <a:bodyPr vert="horz" wrap="square" lIns="68580" tIns="34290" rIns="68580" bIns="34290" numCol="1" anchor="t" anchorCtr="0" compatLnSpc="1">
            <a:prstTxWarp prst="textNoShape">
              <a:avLst/>
            </a:prstTxWarp>
          </a:bodyPr>
          <a:lstStyle/>
          <a:p>
            <a:endParaRPr lang="en-US">
              <a:cs typeface="+mn-ea"/>
              <a:sym typeface="+mn-lt"/>
            </a:endParaRPr>
          </a:p>
        </p:txBody>
      </p:sp>
      <p:sp>
        <p:nvSpPr>
          <p:cNvPr id="13" name="Freeform 42"/>
          <p:cNvSpPr>
            <a:spLocks noEditPoints="1"/>
          </p:cNvSpPr>
          <p:nvPr/>
        </p:nvSpPr>
        <p:spPr bwMode="auto">
          <a:xfrm>
            <a:off x="2895427" y="3416352"/>
            <a:ext cx="467231" cy="40217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C00000"/>
          </a:solidFill>
          <a:ln w="9525">
            <a:noFill/>
            <a:round/>
            <a:headEnd/>
            <a:tailEnd/>
          </a:ln>
        </p:spPr>
        <p:txBody>
          <a:bodyPr vert="horz" wrap="square" lIns="68580" tIns="34290" rIns="68580" bIns="34290" numCol="1" anchor="t" anchorCtr="0" compatLnSpc="1">
            <a:prstTxWarp prst="textNoShape">
              <a:avLst/>
            </a:prstTxWarp>
          </a:bodyPr>
          <a:lstStyle/>
          <a:p>
            <a:endParaRPr lang="en-US">
              <a:cs typeface="+mn-ea"/>
              <a:sym typeface="+mn-lt"/>
            </a:endParaRPr>
          </a:p>
        </p:txBody>
      </p:sp>
      <p:sp>
        <p:nvSpPr>
          <p:cNvPr id="14" name="Freeform 178"/>
          <p:cNvSpPr>
            <a:spLocks noEditPoints="1"/>
          </p:cNvSpPr>
          <p:nvPr/>
        </p:nvSpPr>
        <p:spPr bwMode="auto">
          <a:xfrm>
            <a:off x="2683891" y="2182819"/>
            <a:ext cx="467231" cy="3519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C00000"/>
          </a:solidFill>
          <a:ln w="9525">
            <a:noFill/>
            <a:round/>
            <a:headEnd/>
            <a:tailEnd/>
          </a:ln>
        </p:spPr>
        <p:txBody>
          <a:bodyPr vert="horz" wrap="square" lIns="68580" tIns="34290" rIns="68580" bIns="34290" numCol="1" anchor="t" anchorCtr="0" compatLnSpc="1">
            <a:prstTxWarp prst="textNoShape">
              <a:avLst/>
            </a:prstTxWarp>
          </a:bodyPr>
          <a:lstStyle/>
          <a:p>
            <a:endParaRPr lang="en-US">
              <a:cs typeface="+mn-ea"/>
              <a:sym typeface="+mn-lt"/>
            </a:endParaRPr>
          </a:p>
        </p:txBody>
      </p:sp>
      <p:sp>
        <p:nvSpPr>
          <p:cNvPr id="15" name="Freeform 86"/>
          <p:cNvSpPr>
            <a:spLocks noEditPoints="1"/>
          </p:cNvSpPr>
          <p:nvPr/>
        </p:nvSpPr>
        <p:spPr bwMode="auto">
          <a:xfrm>
            <a:off x="1662902" y="2111364"/>
            <a:ext cx="319968" cy="53835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C00000"/>
          </a:solidFill>
          <a:ln w="9525">
            <a:noFill/>
            <a:round/>
            <a:headEnd/>
            <a:tailEnd/>
          </a:ln>
        </p:spPr>
        <p:txBody>
          <a:bodyPr vert="horz" wrap="square" lIns="68580" tIns="34290" rIns="68580" bIns="34290" numCol="1" anchor="t" anchorCtr="0" compatLnSpc="1">
            <a:prstTxWarp prst="textNoShape">
              <a:avLst/>
            </a:prstTxWarp>
          </a:bodyPr>
          <a:lstStyle/>
          <a:p>
            <a:endParaRPr lang="en-US">
              <a:cs typeface="+mn-ea"/>
              <a:sym typeface="+mn-lt"/>
            </a:endParaRPr>
          </a:p>
        </p:txBody>
      </p:sp>
      <p:grpSp>
        <p:nvGrpSpPr>
          <p:cNvPr id="16" name="组合 15"/>
          <p:cNvGrpSpPr/>
          <p:nvPr/>
        </p:nvGrpSpPr>
        <p:grpSpPr>
          <a:xfrm>
            <a:off x="4625271" y="1836954"/>
            <a:ext cx="1557338" cy="1105394"/>
            <a:chOff x="6167028" y="2135225"/>
            <a:chExt cx="2076450" cy="1473858"/>
          </a:xfrm>
        </p:grpSpPr>
        <p:sp>
          <p:nvSpPr>
            <p:cNvPr id="17" name="Rounded Rectangle 72"/>
            <p:cNvSpPr/>
            <p:nvPr/>
          </p:nvSpPr>
          <p:spPr>
            <a:xfrm>
              <a:off x="6167028" y="2167575"/>
              <a:ext cx="1712307" cy="333530"/>
            </a:xfrm>
            <a:prstGeom prst="roundRect">
              <a:avLst>
                <a:gd name="adj" fmla="val 2111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8" name="文本框 17"/>
            <p:cNvSpPr txBox="1"/>
            <p:nvPr/>
          </p:nvSpPr>
          <p:spPr>
            <a:xfrm>
              <a:off x="6253049" y="2135225"/>
              <a:ext cx="1540264" cy="430887"/>
            </a:xfrm>
            <a:prstGeom prst="rect">
              <a:avLst/>
            </a:prstGeom>
            <a:noFill/>
          </p:spPr>
          <p:txBody>
            <a:bodyPr wrap="square" rtlCol="0">
              <a:spAutoFit/>
            </a:bodyPr>
            <a:lstStyle/>
            <a:p>
              <a:r>
                <a:rPr lang="zh-CN" altLang="en-US" sz="1500" b="1" dirty="0">
                  <a:solidFill>
                    <a:schemeClr val="bg1"/>
                  </a:solidFill>
                  <a:cs typeface="+mn-ea"/>
                  <a:sym typeface="+mn-lt"/>
                </a:rPr>
                <a:t>请输入标题</a:t>
              </a:r>
            </a:p>
          </p:txBody>
        </p:sp>
        <p:sp>
          <p:nvSpPr>
            <p:cNvPr id="19" name="文本框 18"/>
            <p:cNvSpPr txBox="1"/>
            <p:nvPr/>
          </p:nvSpPr>
          <p:spPr>
            <a:xfrm>
              <a:off x="61670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cs typeface="+mn-ea"/>
                  <a:sym typeface="+mn-lt"/>
                </a:rPr>
                <a:t>请在此添加相关文字内容请在此添加相关文字内容</a:t>
              </a:r>
            </a:p>
          </p:txBody>
        </p:sp>
      </p:grpSp>
      <p:grpSp>
        <p:nvGrpSpPr>
          <p:cNvPr id="20" name="组合 19"/>
          <p:cNvGrpSpPr/>
          <p:nvPr/>
        </p:nvGrpSpPr>
        <p:grpSpPr>
          <a:xfrm>
            <a:off x="6539796" y="1836954"/>
            <a:ext cx="1557338" cy="1105394"/>
            <a:chOff x="8719728" y="2135225"/>
            <a:chExt cx="2076450" cy="1473858"/>
          </a:xfrm>
        </p:grpSpPr>
        <p:sp>
          <p:nvSpPr>
            <p:cNvPr id="21" name="Rounded Rectangle 72"/>
            <p:cNvSpPr/>
            <p:nvPr/>
          </p:nvSpPr>
          <p:spPr>
            <a:xfrm>
              <a:off x="8786403" y="2167575"/>
              <a:ext cx="1712307" cy="333530"/>
            </a:xfrm>
            <a:prstGeom prst="roundRect">
              <a:avLst>
                <a:gd name="adj" fmla="val 2111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2" name="文本框 21"/>
            <p:cNvSpPr txBox="1"/>
            <p:nvPr/>
          </p:nvSpPr>
          <p:spPr>
            <a:xfrm>
              <a:off x="8872424" y="2135225"/>
              <a:ext cx="1540264" cy="430887"/>
            </a:xfrm>
            <a:prstGeom prst="rect">
              <a:avLst/>
            </a:prstGeom>
            <a:noFill/>
          </p:spPr>
          <p:txBody>
            <a:bodyPr wrap="square" rtlCol="0">
              <a:spAutoFit/>
            </a:bodyPr>
            <a:lstStyle/>
            <a:p>
              <a:r>
                <a:rPr lang="zh-CN" altLang="en-US" sz="1500" b="1" dirty="0">
                  <a:solidFill>
                    <a:schemeClr val="bg1"/>
                  </a:solidFill>
                  <a:cs typeface="+mn-ea"/>
                  <a:sym typeface="+mn-lt"/>
                </a:rPr>
                <a:t>请输入标题</a:t>
              </a:r>
            </a:p>
          </p:txBody>
        </p:sp>
        <p:sp>
          <p:nvSpPr>
            <p:cNvPr id="23" name="文本框 22"/>
            <p:cNvSpPr txBox="1"/>
            <p:nvPr/>
          </p:nvSpPr>
          <p:spPr>
            <a:xfrm>
              <a:off x="87197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cs typeface="+mn-ea"/>
                  <a:sym typeface="+mn-lt"/>
                </a:rPr>
                <a:t>请在此添加相关文字内容请在此添加相关文字内容</a:t>
              </a:r>
            </a:p>
          </p:txBody>
        </p:sp>
      </p:grpSp>
      <p:grpSp>
        <p:nvGrpSpPr>
          <p:cNvPr id="24" name="组合 23"/>
          <p:cNvGrpSpPr/>
          <p:nvPr/>
        </p:nvGrpSpPr>
        <p:grpSpPr>
          <a:xfrm>
            <a:off x="4625271" y="3185696"/>
            <a:ext cx="1557338" cy="1105394"/>
            <a:chOff x="6167028" y="3933546"/>
            <a:chExt cx="2076450" cy="1473858"/>
          </a:xfrm>
        </p:grpSpPr>
        <p:sp>
          <p:nvSpPr>
            <p:cNvPr id="25" name="Rounded Rectangle 72"/>
            <p:cNvSpPr/>
            <p:nvPr/>
          </p:nvSpPr>
          <p:spPr>
            <a:xfrm>
              <a:off x="6167028" y="3965896"/>
              <a:ext cx="1712307" cy="333530"/>
            </a:xfrm>
            <a:prstGeom prst="roundRect">
              <a:avLst>
                <a:gd name="adj" fmla="val 2111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6" name="文本框 25"/>
            <p:cNvSpPr txBox="1"/>
            <p:nvPr/>
          </p:nvSpPr>
          <p:spPr>
            <a:xfrm>
              <a:off x="6253049" y="3933546"/>
              <a:ext cx="1540264" cy="430887"/>
            </a:xfrm>
            <a:prstGeom prst="rect">
              <a:avLst/>
            </a:prstGeom>
            <a:noFill/>
          </p:spPr>
          <p:txBody>
            <a:bodyPr wrap="square" rtlCol="0">
              <a:spAutoFit/>
            </a:bodyPr>
            <a:lstStyle/>
            <a:p>
              <a:r>
                <a:rPr lang="zh-CN" altLang="en-US" sz="1500" b="1" dirty="0">
                  <a:solidFill>
                    <a:schemeClr val="bg1"/>
                  </a:solidFill>
                  <a:cs typeface="+mn-ea"/>
                  <a:sym typeface="+mn-lt"/>
                </a:rPr>
                <a:t>请输入标题</a:t>
              </a:r>
            </a:p>
          </p:txBody>
        </p:sp>
        <p:sp>
          <p:nvSpPr>
            <p:cNvPr id="27" name="文本框 26"/>
            <p:cNvSpPr txBox="1"/>
            <p:nvPr/>
          </p:nvSpPr>
          <p:spPr>
            <a:xfrm>
              <a:off x="61670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cs typeface="+mn-ea"/>
                  <a:sym typeface="+mn-lt"/>
                </a:rPr>
                <a:t>请在此添加相关文字内容请在此添加相关文字内容</a:t>
              </a:r>
            </a:p>
          </p:txBody>
        </p:sp>
      </p:grpSp>
      <p:grpSp>
        <p:nvGrpSpPr>
          <p:cNvPr id="28" name="组合 27"/>
          <p:cNvGrpSpPr/>
          <p:nvPr/>
        </p:nvGrpSpPr>
        <p:grpSpPr>
          <a:xfrm>
            <a:off x="6539796" y="3185696"/>
            <a:ext cx="1557338" cy="1105394"/>
            <a:chOff x="8719728" y="3933546"/>
            <a:chExt cx="2076450" cy="1473858"/>
          </a:xfrm>
        </p:grpSpPr>
        <p:sp>
          <p:nvSpPr>
            <p:cNvPr id="29" name="Rounded Rectangle 72"/>
            <p:cNvSpPr/>
            <p:nvPr/>
          </p:nvSpPr>
          <p:spPr>
            <a:xfrm>
              <a:off x="8786403" y="3965896"/>
              <a:ext cx="1712307" cy="333530"/>
            </a:xfrm>
            <a:prstGeom prst="roundRect">
              <a:avLst>
                <a:gd name="adj" fmla="val 2111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30" name="文本框 29"/>
            <p:cNvSpPr txBox="1"/>
            <p:nvPr/>
          </p:nvSpPr>
          <p:spPr>
            <a:xfrm>
              <a:off x="8872424" y="3933546"/>
              <a:ext cx="1540264" cy="430887"/>
            </a:xfrm>
            <a:prstGeom prst="rect">
              <a:avLst/>
            </a:prstGeom>
            <a:noFill/>
          </p:spPr>
          <p:txBody>
            <a:bodyPr wrap="square" rtlCol="0">
              <a:spAutoFit/>
            </a:bodyPr>
            <a:lstStyle/>
            <a:p>
              <a:r>
                <a:rPr lang="zh-CN" altLang="en-US" sz="1500" b="1" dirty="0">
                  <a:solidFill>
                    <a:schemeClr val="bg1"/>
                  </a:solidFill>
                  <a:cs typeface="+mn-ea"/>
                  <a:sym typeface="+mn-lt"/>
                </a:rPr>
                <a:t>请输入标题</a:t>
              </a:r>
            </a:p>
          </p:txBody>
        </p:sp>
        <p:sp>
          <p:nvSpPr>
            <p:cNvPr id="31" name="文本框 30"/>
            <p:cNvSpPr txBox="1"/>
            <p:nvPr/>
          </p:nvSpPr>
          <p:spPr>
            <a:xfrm>
              <a:off x="87197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cs typeface="+mn-ea"/>
                  <a:sym typeface="+mn-lt"/>
                </a:rPr>
                <a:t>请在此添加相关文字内容请在此添加相关文字内容</a:t>
              </a:r>
            </a:p>
          </p:txBody>
        </p:sp>
      </p:grpSp>
    </p:spTree>
    <p:extLst>
      <p:ext uri="{BB962C8B-B14F-4D97-AF65-F5344CB8AC3E}">
        <p14:creationId xmlns:p14="http://schemas.microsoft.com/office/powerpoint/2010/main" val="89857290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anim calcmode="lin" valueType="num">
                                      <p:cBhvr>
                                        <p:cTn id="13" dur="750" fill="hold"/>
                                        <p:tgtEl>
                                          <p:spTgt spid="13"/>
                                        </p:tgtEl>
                                        <p:attrNameLst>
                                          <p:attrName>ppt_x</p:attrName>
                                        </p:attrNameLst>
                                      </p:cBhvr>
                                      <p:tavLst>
                                        <p:tav tm="0">
                                          <p:val>
                                            <p:strVal val="#ppt_x"/>
                                          </p:val>
                                        </p:tav>
                                        <p:tav tm="100000">
                                          <p:val>
                                            <p:strVal val="#ppt_x"/>
                                          </p:val>
                                        </p:tav>
                                      </p:tavLst>
                                    </p:anim>
                                    <p:anim calcmode="lin" valueType="num">
                                      <p:cBhvr>
                                        <p:cTn id="14" dur="75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750"/>
                                        <p:tgtEl>
                                          <p:spTgt spid="9"/>
                                        </p:tgtEl>
                                      </p:cBhvr>
                                    </p:animEffect>
                                    <p:anim calcmode="lin" valueType="num">
                                      <p:cBhvr>
                                        <p:cTn id="18" dur="750" fill="hold"/>
                                        <p:tgtEl>
                                          <p:spTgt spid="9"/>
                                        </p:tgtEl>
                                        <p:attrNameLst>
                                          <p:attrName>ppt_x</p:attrName>
                                        </p:attrNameLst>
                                      </p:cBhvr>
                                      <p:tavLst>
                                        <p:tav tm="0">
                                          <p:val>
                                            <p:strVal val="#ppt_x"/>
                                          </p:val>
                                        </p:tav>
                                        <p:tav tm="100000">
                                          <p:val>
                                            <p:strVal val="#ppt_x"/>
                                          </p:val>
                                        </p:tav>
                                      </p:tavLst>
                                    </p:anim>
                                    <p:anim calcmode="lin" valueType="num">
                                      <p:cBhvr>
                                        <p:cTn id="19" dur="75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750"/>
                                        <p:tgtEl>
                                          <p:spTgt spid="14"/>
                                        </p:tgtEl>
                                      </p:cBhvr>
                                    </p:animEffect>
                                    <p:anim calcmode="lin" valueType="num">
                                      <p:cBhvr>
                                        <p:cTn id="23" dur="750" fill="hold"/>
                                        <p:tgtEl>
                                          <p:spTgt spid="14"/>
                                        </p:tgtEl>
                                        <p:attrNameLst>
                                          <p:attrName>ppt_x</p:attrName>
                                        </p:attrNameLst>
                                      </p:cBhvr>
                                      <p:tavLst>
                                        <p:tav tm="0">
                                          <p:val>
                                            <p:strVal val="#ppt_x"/>
                                          </p:val>
                                        </p:tav>
                                        <p:tav tm="100000">
                                          <p:val>
                                            <p:strVal val="#ppt_x"/>
                                          </p:val>
                                        </p:tav>
                                      </p:tavLst>
                                    </p:anim>
                                    <p:anim calcmode="lin" valueType="num">
                                      <p:cBhvr>
                                        <p:cTn id="24" dur="75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750"/>
                                        <p:tgtEl>
                                          <p:spTgt spid="11"/>
                                        </p:tgtEl>
                                      </p:cBhvr>
                                    </p:animEffect>
                                    <p:anim calcmode="lin" valueType="num">
                                      <p:cBhvr>
                                        <p:cTn id="28" dur="750" fill="hold"/>
                                        <p:tgtEl>
                                          <p:spTgt spid="11"/>
                                        </p:tgtEl>
                                        <p:attrNameLst>
                                          <p:attrName>ppt_x</p:attrName>
                                        </p:attrNameLst>
                                      </p:cBhvr>
                                      <p:tavLst>
                                        <p:tav tm="0">
                                          <p:val>
                                            <p:strVal val="#ppt_x"/>
                                          </p:val>
                                        </p:tav>
                                        <p:tav tm="100000">
                                          <p:val>
                                            <p:strVal val="#ppt_x"/>
                                          </p:val>
                                        </p:tav>
                                      </p:tavLst>
                                    </p:anim>
                                    <p:anim calcmode="lin" valueType="num">
                                      <p:cBhvr>
                                        <p:cTn id="29" dur="75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750"/>
                                        <p:tgtEl>
                                          <p:spTgt spid="15"/>
                                        </p:tgtEl>
                                      </p:cBhvr>
                                    </p:animEffect>
                                    <p:anim calcmode="lin" valueType="num">
                                      <p:cBhvr>
                                        <p:cTn id="33" dur="750" fill="hold"/>
                                        <p:tgtEl>
                                          <p:spTgt spid="15"/>
                                        </p:tgtEl>
                                        <p:attrNameLst>
                                          <p:attrName>ppt_x</p:attrName>
                                        </p:attrNameLst>
                                      </p:cBhvr>
                                      <p:tavLst>
                                        <p:tav tm="0">
                                          <p:val>
                                            <p:strVal val="#ppt_x"/>
                                          </p:val>
                                        </p:tav>
                                        <p:tav tm="100000">
                                          <p:val>
                                            <p:strVal val="#ppt_x"/>
                                          </p:val>
                                        </p:tav>
                                      </p:tavLst>
                                    </p:anim>
                                    <p:anim calcmode="lin" valueType="num">
                                      <p:cBhvr>
                                        <p:cTn id="34" dur="75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100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9362"/>
            <a:ext cx="9144000" cy="4192581"/>
          </a:xfrm>
          <a:prstGeom prst="rect">
            <a:avLst/>
          </a:prstGeom>
        </p:spPr>
      </p:pic>
      <p:sp>
        <p:nvSpPr>
          <p:cNvPr id="6" name="Freeform 5"/>
          <p:cNvSpPr>
            <a:spLocks/>
          </p:cNvSpPr>
          <p:nvPr/>
        </p:nvSpPr>
        <p:spPr bwMode="auto">
          <a:xfrm>
            <a:off x="3361862" y="2593288"/>
            <a:ext cx="951221" cy="842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7" name="Freeform 5"/>
          <p:cNvSpPr>
            <a:spLocks/>
          </p:cNvSpPr>
          <p:nvPr/>
        </p:nvSpPr>
        <p:spPr bwMode="auto">
          <a:xfrm>
            <a:off x="3526461" y="2739126"/>
            <a:ext cx="622023" cy="55112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pPr algn="ctr"/>
            <a:endParaRPr lang="zh-CN" altLang="en-US" sz="1013" dirty="0">
              <a:cs typeface="+mn-ea"/>
              <a:sym typeface="+mn-lt"/>
            </a:endParaRPr>
          </a:p>
        </p:txBody>
      </p:sp>
      <p:sp>
        <p:nvSpPr>
          <p:cNvPr id="8" name="文本框 44"/>
          <p:cNvSpPr txBox="1"/>
          <p:nvPr/>
        </p:nvSpPr>
        <p:spPr>
          <a:xfrm>
            <a:off x="3490772" y="2740003"/>
            <a:ext cx="685422" cy="507831"/>
          </a:xfrm>
          <a:prstGeom prst="rect">
            <a:avLst/>
          </a:prstGeom>
          <a:noFill/>
        </p:spPr>
        <p:txBody>
          <a:bodyPr wrap="square" rtlCol="0">
            <a:spAutoFit/>
          </a:bodyPr>
          <a:lstStyle/>
          <a:p>
            <a:pPr algn="ctr"/>
            <a:r>
              <a:rPr lang="en-US" altLang="zh-CN" sz="2700" dirty="0" smtClean="0">
                <a:solidFill>
                  <a:schemeClr val="bg1"/>
                </a:solidFill>
                <a:cs typeface="+mn-ea"/>
                <a:sym typeface="+mn-lt"/>
              </a:rPr>
              <a:t>04</a:t>
            </a:r>
            <a:endParaRPr lang="zh-CN" altLang="en-US" sz="2700" dirty="0">
              <a:solidFill>
                <a:schemeClr val="bg1"/>
              </a:solidFill>
              <a:cs typeface="+mn-ea"/>
              <a:sym typeface="+mn-lt"/>
            </a:endParaRPr>
          </a:p>
        </p:txBody>
      </p:sp>
      <p:sp>
        <p:nvSpPr>
          <p:cNvPr id="9" name="文本框 79"/>
          <p:cNvSpPr txBox="1"/>
          <p:nvPr/>
        </p:nvSpPr>
        <p:spPr>
          <a:xfrm>
            <a:off x="1304219" y="1745124"/>
            <a:ext cx="5149636" cy="584775"/>
          </a:xfrm>
          <a:prstGeom prst="rect">
            <a:avLst/>
          </a:prstGeom>
          <a:noFill/>
        </p:spPr>
        <p:txBody>
          <a:bodyPr wrap="square" rtlCol="0">
            <a:spAutoFit/>
          </a:bodyPr>
          <a:lstStyle/>
          <a:p>
            <a:pPr algn="ctr"/>
            <a:r>
              <a:rPr lang="zh-CN" altLang="en-US" sz="3200" dirty="0" smtClean="0">
                <a:solidFill>
                  <a:schemeClr val="bg1"/>
                </a:solidFill>
                <a:cs typeface="+mn-ea"/>
                <a:sym typeface="+mn-lt"/>
              </a:rPr>
              <a:t>第四部分添加</a:t>
            </a:r>
            <a:r>
              <a:rPr lang="zh-CN" altLang="en-US" sz="3200" dirty="0">
                <a:solidFill>
                  <a:schemeClr val="bg1"/>
                </a:solidFill>
                <a:cs typeface="+mn-ea"/>
                <a:sym typeface="+mn-lt"/>
              </a:rPr>
              <a:t>标题</a:t>
            </a:r>
          </a:p>
        </p:txBody>
      </p:sp>
    </p:spTree>
    <p:extLst>
      <p:ext uri="{BB962C8B-B14F-4D97-AF65-F5344CB8AC3E}">
        <p14:creationId xmlns:p14="http://schemas.microsoft.com/office/powerpoint/2010/main" val="209672631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8" presetClass="entr" presetSubtype="0" accel="50000" fill="hold" grpId="0" nodeType="clickEffect">
                                  <p:stCondLst>
                                    <p:cond delay="0"/>
                                  </p:stCondLst>
                                  <p:iterate type="lt">
                                    <p:tmPct val="50000"/>
                                  </p:iterate>
                                  <p:childTnLst>
                                    <p:set>
                                      <p:cBhvr>
                                        <p:cTn id="30" dur="1" fill="hold">
                                          <p:stCondLst>
                                            <p:cond delay="0"/>
                                          </p:stCondLst>
                                        </p:cTn>
                                        <p:tgtEl>
                                          <p:spTgt spid="9"/>
                                        </p:tgtEl>
                                        <p:attrNameLst>
                                          <p:attrName>style.visibility</p:attrName>
                                        </p:attrNameLst>
                                      </p:cBhvr>
                                      <p:to>
                                        <p:strVal val="visible"/>
                                      </p:to>
                                    </p:set>
                                    <p:set>
                                      <p:cBhvr>
                                        <p:cTn id="31" dur="455" fill="hold">
                                          <p:stCondLst>
                                            <p:cond delay="0"/>
                                          </p:stCondLst>
                                        </p:cTn>
                                        <p:tgtEl>
                                          <p:spTgt spid="9"/>
                                        </p:tgtEl>
                                        <p:attrNameLst>
                                          <p:attrName>style.rotation</p:attrName>
                                        </p:attrNameLst>
                                      </p:cBhvr>
                                      <p:to>
                                        <p:strVal val="-45.0"/>
                                      </p:to>
                                    </p:set>
                                    <p:anim calcmode="lin" valueType="num">
                                      <p:cBhvr>
                                        <p:cTn id="32"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33"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4"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5"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275558" y="3615119"/>
            <a:ext cx="1666953" cy="734047"/>
          </a:xfrm>
          <a:prstGeom prst="rect">
            <a:avLst/>
          </a:prstGeom>
          <a:noFill/>
        </p:spPr>
        <p:txBody>
          <a:bodyPr wrap="square" lIns="68580" tIns="34290" rIns="68580" bIns="34290" rtlCol="0">
            <a:spAutoFit/>
          </a:bodyPr>
          <a:lstStyle/>
          <a:p>
            <a:pPr algn="ctr">
              <a:lnSpc>
                <a:spcPct val="120000"/>
              </a:lnSpc>
            </a:pPr>
            <a:r>
              <a:rPr lang="zh-CN" altLang="en-US" sz="1200" dirty="0">
                <a:solidFill>
                  <a:schemeClr val="bg1"/>
                </a:solidFill>
                <a:cs typeface="+mn-ea"/>
                <a:sym typeface="+mn-lt"/>
              </a:rPr>
              <a:t>请在此添加相关文字内容请在此添加相关文字内容</a:t>
            </a:r>
          </a:p>
        </p:txBody>
      </p:sp>
      <p:sp>
        <p:nvSpPr>
          <p:cNvPr id="9" name="文本框 8"/>
          <p:cNvSpPr txBox="1"/>
          <p:nvPr/>
        </p:nvSpPr>
        <p:spPr>
          <a:xfrm>
            <a:off x="3590815" y="3615119"/>
            <a:ext cx="1666953" cy="734047"/>
          </a:xfrm>
          <a:prstGeom prst="rect">
            <a:avLst/>
          </a:prstGeom>
          <a:noFill/>
        </p:spPr>
        <p:txBody>
          <a:bodyPr wrap="square" lIns="68580" tIns="34290" rIns="68580" bIns="34290" rtlCol="0">
            <a:spAutoFit/>
          </a:bodyPr>
          <a:lstStyle/>
          <a:p>
            <a:pPr algn="ctr">
              <a:lnSpc>
                <a:spcPct val="120000"/>
              </a:lnSpc>
            </a:pPr>
            <a:r>
              <a:rPr lang="zh-CN" altLang="en-US" sz="1200" dirty="0">
                <a:solidFill>
                  <a:schemeClr val="bg1"/>
                </a:solidFill>
                <a:cs typeface="+mn-ea"/>
                <a:sym typeface="+mn-lt"/>
              </a:rPr>
              <a:t>请在此添加相关文字内容请在此添加相关文字内容</a:t>
            </a:r>
          </a:p>
        </p:txBody>
      </p:sp>
      <p:sp>
        <p:nvSpPr>
          <p:cNvPr id="10" name="文本框 9"/>
          <p:cNvSpPr txBox="1"/>
          <p:nvPr/>
        </p:nvSpPr>
        <p:spPr>
          <a:xfrm>
            <a:off x="5961492" y="3615119"/>
            <a:ext cx="1666953" cy="734047"/>
          </a:xfrm>
          <a:prstGeom prst="rect">
            <a:avLst/>
          </a:prstGeom>
          <a:noFill/>
        </p:spPr>
        <p:txBody>
          <a:bodyPr wrap="square" lIns="68580" tIns="34290" rIns="68580" bIns="34290" rtlCol="0">
            <a:spAutoFit/>
          </a:bodyPr>
          <a:lstStyle/>
          <a:p>
            <a:pPr algn="ctr">
              <a:lnSpc>
                <a:spcPct val="120000"/>
              </a:lnSpc>
            </a:pPr>
            <a:r>
              <a:rPr lang="zh-CN" altLang="en-US" sz="1200" dirty="0">
                <a:solidFill>
                  <a:schemeClr val="bg1"/>
                </a:solidFill>
                <a:cs typeface="+mn-ea"/>
                <a:sym typeface="+mn-lt"/>
              </a:rPr>
              <a:t>请在此添加相关文字内容请在此添加相关文字内容</a:t>
            </a:r>
          </a:p>
        </p:txBody>
      </p: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558" y="2029294"/>
            <a:ext cx="1666953" cy="116353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0815" y="1985953"/>
            <a:ext cx="1666953" cy="1250214"/>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5617" y="2030617"/>
            <a:ext cx="1666953" cy="116353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spTree>
    <p:extLst>
      <p:ext uri="{BB962C8B-B14F-4D97-AF65-F5344CB8AC3E}">
        <p14:creationId xmlns:p14="http://schemas.microsoft.com/office/powerpoint/2010/main" val="406560719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p:cNvSpPr txBox="1">
            <a:spLocks/>
          </p:cNvSpPr>
          <p:nvPr/>
        </p:nvSpPr>
        <p:spPr>
          <a:xfrm>
            <a:off x="1409324" y="1493855"/>
            <a:ext cx="424795"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600" dirty="0">
                <a:solidFill>
                  <a:schemeClr val="bg1"/>
                </a:solidFill>
                <a:cs typeface="+mn-ea"/>
                <a:sym typeface="+mn-lt"/>
              </a:rPr>
              <a:t>01</a:t>
            </a:r>
          </a:p>
        </p:txBody>
      </p:sp>
      <p:sp>
        <p:nvSpPr>
          <p:cNvPr id="9" name="Text Placeholder 3"/>
          <p:cNvSpPr txBox="1">
            <a:spLocks/>
          </p:cNvSpPr>
          <p:nvPr/>
        </p:nvSpPr>
        <p:spPr>
          <a:xfrm>
            <a:off x="3571073" y="1493855"/>
            <a:ext cx="480901"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600" dirty="0">
                <a:solidFill>
                  <a:schemeClr val="bg1"/>
                </a:solidFill>
                <a:cs typeface="+mn-ea"/>
                <a:sym typeface="+mn-lt"/>
              </a:rPr>
              <a:t>02</a:t>
            </a:r>
          </a:p>
        </p:txBody>
      </p:sp>
      <p:sp>
        <p:nvSpPr>
          <p:cNvPr id="10" name="Text Placeholder 3"/>
          <p:cNvSpPr txBox="1">
            <a:spLocks/>
          </p:cNvSpPr>
          <p:nvPr/>
        </p:nvSpPr>
        <p:spPr>
          <a:xfrm>
            <a:off x="5738697" y="1493855"/>
            <a:ext cx="493725"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600" dirty="0">
                <a:solidFill>
                  <a:schemeClr val="bg1"/>
                </a:solidFill>
                <a:cs typeface="+mn-ea"/>
                <a:sym typeface="+mn-lt"/>
              </a:rPr>
              <a:t>03</a:t>
            </a:r>
          </a:p>
        </p:txBody>
      </p:sp>
      <p:sp>
        <p:nvSpPr>
          <p:cNvPr id="11" name="Text Placeholder 3"/>
          <p:cNvSpPr txBox="1">
            <a:spLocks/>
          </p:cNvSpPr>
          <p:nvPr/>
        </p:nvSpPr>
        <p:spPr>
          <a:xfrm>
            <a:off x="1364440" y="3170867"/>
            <a:ext cx="514564"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600" dirty="0">
                <a:solidFill>
                  <a:schemeClr val="bg1"/>
                </a:solidFill>
                <a:cs typeface="+mn-ea"/>
                <a:sym typeface="+mn-lt"/>
              </a:rPr>
              <a:t>06</a:t>
            </a:r>
          </a:p>
        </p:txBody>
      </p:sp>
      <p:sp>
        <p:nvSpPr>
          <p:cNvPr id="12" name="Text Placeholder 3"/>
          <p:cNvSpPr txBox="1">
            <a:spLocks/>
          </p:cNvSpPr>
          <p:nvPr/>
        </p:nvSpPr>
        <p:spPr>
          <a:xfrm>
            <a:off x="3543672" y="3170867"/>
            <a:ext cx="514564"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600" dirty="0">
                <a:solidFill>
                  <a:schemeClr val="bg1"/>
                </a:solidFill>
                <a:cs typeface="+mn-ea"/>
                <a:sym typeface="+mn-lt"/>
              </a:rPr>
              <a:t>05</a:t>
            </a:r>
          </a:p>
        </p:txBody>
      </p:sp>
      <p:sp>
        <p:nvSpPr>
          <p:cNvPr id="13" name="Text Placeholder 3"/>
          <p:cNvSpPr txBox="1">
            <a:spLocks/>
          </p:cNvSpPr>
          <p:nvPr/>
        </p:nvSpPr>
        <p:spPr>
          <a:xfrm>
            <a:off x="5779543" y="3170867"/>
            <a:ext cx="479298"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600" dirty="0">
                <a:solidFill>
                  <a:schemeClr val="bg1"/>
                </a:solidFill>
                <a:cs typeface="+mn-ea"/>
                <a:sym typeface="+mn-lt"/>
              </a:rPr>
              <a:t>04</a:t>
            </a:r>
          </a:p>
        </p:txBody>
      </p:sp>
      <p:cxnSp>
        <p:nvCxnSpPr>
          <p:cNvPr id="14" name="Straight Connector 25"/>
          <p:cNvCxnSpPr/>
          <p:nvPr/>
        </p:nvCxnSpPr>
        <p:spPr>
          <a:xfrm>
            <a:off x="1972153" y="1753262"/>
            <a:ext cx="1468901" cy="0"/>
          </a:xfrm>
          <a:prstGeom prst="line">
            <a:avLst/>
          </a:prstGeom>
          <a:ln w="38100" cap="rnd">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34"/>
          <p:cNvCxnSpPr/>
          <p:nvPr/>
        </p:nvCxnSpPr>
        <p:spPr>
          <a:xfrm>
            <a:off x="4192114" y="1753262"/>
            <a:ext cx="1468901" cy="0"/>
          </a:xfrm>
          <a:prstGeom prst="line">
            <a:avLst/>
          </a:prstGeom>
          <a:ln w="38100" cap="rnd">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39"/>
          <p:cNvCxnSpPr/>
          <p:nvPr/>
        </p:nvCxnSpPr>
        <p:spPr>
          <a:xfrm>
            <a:off x="6394902" y="1753262"/>
            <a:ext cx="1468901" cy="0"/>
          </a:xfrm>
          <a:prstGeom prst="line">
            <a:avLst/>
          </a:prstGeom>
          <a:ln w="38100" cap="rnd">
            <a:solidFill>
              <a:schemeClr val="bg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7" name="Elbow Connector 44"/>
          <p:cNvCxnSpPr/>
          <p:nvPr/>
        </p:nvCxnSpPr>
        <p:spPr>
          <a:xfrm rot="5400000">
            <a:off x="6239191" y="1824176"/>
            <a:ext cx="1695525" cy="1553697"/>
          </a:xfrm>
          <a:prstGeom prst="bentConnector3">
            <a:avLst>
              <a:gd name="adj1" fmla="val 100560"/>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67"/>
          <p:cNvCxnSpPr/>
          <p:nvPr/>
        </p:nvCxnSpPr>
        <p:spPr>
          <a:xfrm flipH="1">
            <a:off x="4160775" y="3448787"/>
            <a:ext cx="1468901" cy="0"/>
          </a:xfrm>
          <a:prstGeom prst="line">
            <a:avLst/>
          </a:prstGeom>
          <a:ln w="38100" cap="rnd">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68"/>
          <p:cNvCxnSpPr/>
          <p:nvPr/>
        </p:nvCxnSpPr>
        <p:spPr>
          <a:xfrm flipH="1">
            <a:off x="1940814" y="3448787"/>
            <a:ext cx="1468901" cy="0"/>
          </a:xfrm>
          <a:prstGeom prst="line">
            <a:avLst/>
          </a:prstGeom>
          <a:ln w="38100" cap="rnd">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315970" y="2013958"/>
            <a:ext cx="1249687"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21" name="文本框 20"/>
          <p:cNvSpPr txBox="1"/>
          <p:nvPr/>
        </p:nvSpPr>
        <p:spPr>
          <a:xfrm>
            <a:off x="1314776" y="2280567"/>
            <a:ext cx="1855153" cy="549381"/>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cs typeface="+mn-ea"/>
                <a:sym typeface="+mn-lt"/>
              </a:rPr>
              <a:t>请在此添加相关文字内容请在此添加相关文字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22" name="文本框 21"/>
          <p:cNvSpPr txBox="1"/>
          <p:nvPr/>
        </p:nvSpPr>
        <p:spPr>
          <a:xfrm>
            <a:off x="3557270" y="2013958"/>
            <a:ext cx="1249687"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23" name="文本框 22"/>
          <p:cNvSpPr txBox="1"/>
          <p:nvPr/>
        </p:nvSpPr>
        <p:spPr>
          <a:xfrm>
            <a:off x="5744044" y="2013958"/>
            <a:ext cx="1249687"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24" name="文本框 23"/>
          <p:cNvSpPr txBox="1"/>
          <p:nvPr/>
        </p:nvSpPr>
        <p:spPr>
          <a:xfrm>
            <a:off x="3556076" y="2280567"/>
            <a:ext cx="1855153" cy="549381"/>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cs typeface="+mn-ea"/>
                <a:sym typeface="+mn-lt"/>
              </a:rPr>
              <a:t>请在此添加相关文字内容请在此添加相关文字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25" name="文本框 24"/>
          <p:cNvSpPr txBox="1"/>
          <p:nvPr/>
        </p:nvSpPr>
        <p:spPr>
          <a:xfrm>
            <a:off x="5742849" y="2280567"/>
            <a:ext cx="1855153" cy="549381"/>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cs typeface="+mn-ea"/>
                <a:sym typeface="+mn-lt"/>
              </a:rPr>
              <a:t>请在此添加相关文字内容请在此添加相关文字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26" name="文本框 25"/>
          <p:cNvSpPr txBox="1"/>
          <p:nvPr/>
        </p:nvSpPr>
        <p:spPr>
          <a:xfrm>
            <a:off x="1315970" y="3666392"/>
            <a:ext cx="1249687"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27" name="文本框 26"/>
          <p:cNvSpPr txBox="1"/>
          <p:nvPr/>
        </p:nvSpPr>
        <p:spPr>
          <a:xfrm>
            <a:off x="1314776" y="3933002"/>
            <a:ext cx="1855153" cy="549381"/>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cs typeface="+mn-ea"/>
                <a:sym typeface="+mn-lt"/>
              </a:rPr>
              <a:t>请在此添加相关文字内容请在此添加相关文字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28" name="文本框 27"/>
          <p:cNvSpPr txBox="1"/>
          <p:nvPr/>
        </p:nvSpPr>
        <p:spPr>
          <a:xfrm>
            <a:off x="3557270" y="3666392"/>
            <a:ext cx="1249687"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29" name="文本框 28"/>
          <p:cNvSpPr txBox="1"/>
          <p:nvPr/>
        </p:nvSpPr>
        <p:spPr>
          <a:xfrm>
            <a:off x="5764689" y="3666392"/>
            <a:ext cx="1374656" cy="300083"/>
          </a:xfrm>
          <a:prstGeom prst="rect">
            <a:avLst/>
          </a:prstGeom>
          <a:noFill/>
        </p:spPr>
        <p:txBody>
          <a:bodyPr wrap="square" lIns="68580" tIns="34290" rIns="68580" bIns="34290" rtlCol="0">
            <a:spAutoFit/>
          </a:bodyPr>
          <a:lstStyle/>
          <a:p>
            <a:r>
              <a:rPr lang="zh-CN" altLang="en-US" sz="1500" b="1" dirty="0">
                <a:solidFill>
                  <a:schemeClr val="bg1"/>
                </a:solidFill>
                <a:cs typeface="+mn-ea"/>
                <a:sym typeface="+mn-lt"/>
              </a:rPr>
              <a:t>请输入标题</a:t>
            </a:r>
          </a:p>
        </p:txBody>
      </p:sp>
      <p:sp>
        <p:nvSpPr>
          <p:cNvPr id="30" name="文本框 29"/>
          <p:cNvSpPr txBox="1"/>
          <p:nvPr/>
        </p:nvSpPr>
        <p:spPr>
          <a:xfrm>
            <a:off x="3556076" y="3933002"/>
            <a:ext cx="1855153" cy="549381"/>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cs typeface="+mn-ea"/>
                <a:sym typeface="+mn-lt"/>
              </a:rPr>
              <a:t>请在此添加相关文字内容请在此添加相关文字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31" name="文本框 30"/>
          <p:cNvSpPr txBox="1"/>
          <p:nvPr/>
        </p:nvSpPr>
        <p:spPr>
          <a:xfrm>
            <a:off x="5770559" y="3933002"/>
            <a:ext cx="1855153" cy="549381"/>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cs typeface="+mn-ea"/>
                <a:sym typeface="+mn-lt"/>
              </a:rPr>
              <a:t>请在此添加相关文字内容请在此添加相关文字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Tree>
    <p:extLst>
      <p:ext uri="{BB962C8B-B14F-4D97-AF65-F5344CB8AC3E}">
        <p14:creationId xmlns:p14="http://schemas.microsoft.com/office/powerpoint/2010/main" val="339693695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0" fill="hold" grpId="0" nodeType="withEffect">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0" fill="hold" grpId="0" nodeType="withEffect">
                                  <p:stCondLst>
                                    <p:cond delay="5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0" fill="hold" grpId="0"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0" fill="hold" grpId="0" nodeType="withEffect">
                                  <p:stCondLst>
                                    <p:cond delay="125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2" presetClass="entr" presetSubtype="4" fill="hold" grpId="0" nodeType="withEffect">
                                  <p:stCondLst>
                                    <p:cond delay="150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50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15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150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150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ppt_x"/>
                                          </p:val>
                                        </p:tav>
                                        <p:tav tm="100000">
                                          <p:val>
                                            <p:strVal val="#ppt_x"/>
                                          </p:val>
                                        </p:tav>
                                      </p:tavLst>
                                    </p:anim>
                                    <p:anim calcmode="lin" valueType="num">
                                      <p:cBhvr additive="base">
                                        <p:cTn id="54" dur="500" fill="hold"/>
                                        <p:tgtEl>
                                          <p:spTgt spid="2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150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150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150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ppt_x"/>
                                          </p:val>
                                        </p:tav>
                                        <p:tav tm="100000">
                                          <p:val>
                                            <p:strVal val="#ppt_x"/>
                                          </p:val>
                                        </p:tav>
                                      </p:tavLst>
                                    </p:anim>
                                    <p:anim calcmode="lin" valueType="num">
                                      <p:cBhvr additive="base">
                                        <p:cTn id="66" dur="500" fill="hold"/>
                                        <p:tgtEl>
                                          <p:spTgt spid="3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150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ppt_x"/>
                                          </p:val>
                                        </p:tav>
                                        <p:tav tm="100000">
                                          <p:val>
                                            <p:strVal val="#ppt_x"/>
                                          </p:val>
                                        </p:tav>
                                      </p:tavLst>
                                    </p:anim>
                                    <p:anim calcmode="lin" valueType="num">
                                      <p:cBhvr additive="base">
                                        <p:cTn id="70" dur="500" fill="hold"/>
                                        <p:tgtEl>
                                          <p:spTgt spid="2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1500"/>
                                  </p:stCondLst>
                                  <p:childTnLst>
                                    <p:set>
                                      <p:cBhvr>
                                        <p:cTn id="72" dur="1" fill="hold">
                                          <p:stCondLst>
                                            <p:cond delay="0"/>
                                          </p:stCondLst>
                                        </p:cTn>
                                        <p:tgtEl>
                                          <p:spTgt spid="30"/>
                                        </p:tgtEl>
                                        <p:attrNameLst>
                                          <p:attrName>style.visibility</p:attrName>
                                        </p:attrNameLst>
                                      </p:cBhvr>
                                      <p:to>
                                        <p:strVal val="visible"/>
                                      </p:to>
                                    </p:set>
                                    <p:anim calcmode="lin" valueType="num">
                                      <p:cBhvr additive="base">
                                        <p:cTn id="73" dur="500" fill="hold"/>
                                        <p:tgtEl>
                                          <p:spTgt spid="30"/>
                                        </p:tgtEl>
                                        <p:attrNameLst>
                                          <p:attrName>ppt_x</p:attrName>
                                        </p:attrNameLst>
                                      </p:cBhvr>
                                      <p:tavLst>
                                        <p:tav tm="0">
                                          <p:val>
                                            <p:strVal val="#ppt_x"/>
                                          </p:val>
                                        </p:tav>
                                        <p:tav tm="100000">
                                          <p:val>
                                            <p:strVal val="#ppt_x"/>
                                          </p:val>
                                        </p:tav>
                                      </p:tavLst>
                                    </p:anim>
                                    <p:anim calcmode="lin" valueType="num">
                                      <p:cBhvr additive="base">
                                        <p:cTn id="74" dur="500" fill="hold"/>
                                        <p:tgtEl>
                                          <p:spTgt spid="3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150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500" fill="hold"/>
                                        <p:tgtEl>
                                          <p:spTgt spid="26"/>
                                        </p:tgtEl>
                                        <p:attrNameLst>
                                          <p:attrName>ppt_x</p:attrName>
                                        </p:attrNameLst>
                                      </p:cBhvr>
                                      <p:tavLst>
                                        <p:tav tm="0">
                                          <p:val>
                                            <p:strVal val="#ppt_x"/>
                                          </p:val>
                                        </p:tav>
                                        <p:tav tm="100000">
                                          <p:val>
                                            <p:strVal val="#ppt_x"/>
                                          </p:val>
                                        </p:tav>
                                      </p:tavLst>
                                    </p:anim>
                                    <p:anim calcmode="lin" valueType="num">
                                      <p:cBhvr additive="base">
                                        <p:cTn id="78" dur="500" fill="hold"/>
                                        <p:tgtEl>
                                          <p:spTgt spid="26"/>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150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500" fill="hold"/>
                                        <p:tgtEl>
                                          <p:spTgt spid="27"/>
                                        </p:tgtEl>
                                        <p:attrNameLst>
                                          <p:attrName>ppt_x</p:attrName>
                                        </p:attrNameLst>
                                      </p:cBhvr>
                                      <p:tavLst>
                                        <p:tav tm="0">
                                          <p:val>
                                            <p:strVal val="#ppt_x"/>
                                          </p:val>
                                        </p:tav>
                                        <p:tav tm="100000">
                                          <p:val>
                                            <p:strVal val="#ppt_x"/>
                                          </p:val>
                                        </p:tav>
                                      </p:tavLst>
                                    </p:anim>
                                    <p:anim calcmode="lin" valueType="num">
                                      <p:cBhvr additive="base">
                                        <p:cTn id="8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7"/>
          <p:cNvSpPr>
            <a:spLocks/>
          </p:cNvSpPr>
          <p:nvPr/>
        </p:nvSpPr>
        <p:spPr bwMode="auto">
          <a:xfrm>
            <a:off x="1139221" y="1585882"/>
            <a:ext cx="2144125" cy="1077077"/>
          </a:xfrm>
          <a:custGeom>
            <a:avLst/>
            <a:gdLst/>
            <a:ahLst/>
            <a:cxnLst>
              <a:cxn ang="0">
                <a:pos x="233" y="0"/>
              </a:cxn>
              <a:cxn ang="0">
                <a:pos x="0" y="233"/>
              </a:cxn>
              <a:cxn ang="0">
                <a:pos x="465" y="233"/>
              </a:cxn>
              <a:cxn ang="0">
                <a:pos x="233" y="0"/>
              </a:cxn>
            </a:cxnLst>
            <a:rect l="0" t="0" r="r" b="b"/>
            <a:pathLst>
              <a:path w="465" h="233">
                <a:moveTo>
                  <a:pt x="233" y="0"/>
                </a:moveTo>
                <a:cubicBezTo>
                  <a:pt x="104" y="0"/>
                  <a:pt x="0" y="104"/>
                  <a:pt x="0" y="233"/>
                </a:cubicBezTo>
                <a:cubicBezTo>
                  <a:pt x="465" y="233"/>
                  <a:pt x="465" y="233"/>
                  <a:pt x="465" y="233"/>
                </a:cubicBezTo>
                <a:cubicBezTo>
                  <a:pt x="465" y="104"/>
                  <a:pt x="361" y="0"/>
                  <a:pt x="233" y="0"/>
                </a:cubicBezTo>
                <a:close/>
              </a:path>
            </a:pathLst>
          </a:cu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bg1"/>
              </a:solidFill>
              <a:cs typeface="+mn-ea"/>
              <a:sym typeface="+mn-lt"/>
            </a:endParaRPr>
          </a:p>
        </p:txBody>
      </p:sp>
      <p:sp>
        <p:nvSpPr>
          <p:cNvPr id="10" name="TextBox 41"/>
          <p:cNvSpPr txBox="1"/>
          <p:nvPr/>
        </p:nvSpPr>
        <p:spPr>
          <a:xfrm>
            <a:off x="1733265" y="1748382"/>
            <a:ext cx="981508" cy="830998"/>
          </a:xfrm>
          <a:prstGeom prst="rect">
            <a:avLst/>
          </a:prstGeom>
          <a:noFill/>
        </p:spPr>
        <p:txBody>
          <a:bodyPr wrap="square" rtlCol="0">
            <a:spAutoFit/>
          </a:bodyPr>
          <a:lstStyle/>
          <a:p>
            <a:pPr algn="ctr" defTabSz="934242"/>
            <a:r>
              <a:rPr lang="id-ID" sz="4800" spc="-300" dirty="0">
                <a:solidFill>
                  <a:srgbClr val="C00000"/>
                </a:solidFill>
                <a:cs typeface="+mn-ea"/>
                <a:sym typeface="+mn-lt"/>
              </a:rPr>
              <a:t>01</a:t>
            </a:r>
            <a:endParaRPr lang="en-US" sz="4800" spc="-300" dirty="0">
              <a:solidFill>
                <a:srgbClr val="C00000"/>
              </a:solidFill>
              <a:cs typeface="+mn-ea"/>
              <a:sym typeface="+mn-lt"/>
            </a:endParaRPr>
          </a:p>
        </p:txBody>
      </p:sp>
      <p:sp>
        <p:nvSpPr>
          <p:cNvPr id="12" name="Freeform 9"/>
          <p:cNvSpPr>
            <a:spLocks/>
          </p:cNvSpPr>
          <p:nvPr/>
        </p:nvSpPr>
        <p:spPr bwMode="auto">
          <a:xfrm>
            <a:off x="3532616" y="2662958"/>
            <a:ext cx="2142177" cy="1073182"/>
          </a:xfrm>
          <a:custGeom>
            <a:avLst/>
            <a:gdLst/>
            <a:ahLst/>
            <a:cxnLst>
              <a:cxn ang="0">
                <a:pos x="233" y="232"/>
              </a:cxn>
              <a:cxn ang="0">
                <a:pos x="465" y="0"/>
              </a:cxn>
              <a:cxn ang="0">
                <a:pos x="0" y="0"/>
              </a:cxn>
              <a:cxn ang="0">
                <a:pos x="233" y="232"/>
              </a:cxn>
            </a:cxnLst>
            <a:rect l="0" t="0" r="r" b="b"/>
            <a:pathLst>
              <a:path w="465" h="232">
                <a:moveTo>
                  <a:pt x="233" y="232"/>
                </a:moveTo>
                <a:cubicBezTo>
                  <a:pt x="361" y="232"/>
                  <a:pt x="465" y="128"/>
                  <a:pt x="465" y="0"/>
                </a:cubicBezTo>
                <a:cubicBezTo>
                  <a:pt x="0" y="0"/>
                  <a:pt x="0" y="0"/>
                  <a:pt x="0" y="0"/>
                </a:cubicBezTo>
                <a:cubicBezTo>
                  <a:pt x="0" y="128"/>
                  <a:pt x="104" y="232"/>
                  <a:pt x="233" y="232"/>
                </a:cubicBez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bg1"/>
              </a:solidFill>
              <a:cs typeface="+mn-ea"/>
              <a:sym typeface="+mn-lt"/>
            </a:endParaRPr>
          </a:p>
        </p:txBody>
      </p:sp>
      <p:sp>
        <p:nvSpPr>
          <p:cNvPr id="13" name="TextBox 42"/>
          <p:cNvSpPr txBox="1"/>
          <p:nvPr/>
        </p:nvSpPr>
        <p:spPr>
          <a:xfrm>
            <a:off x="4101962" y="2746088"/>
            <a:ext cx="981508" cy="830998"/>
          </a:xfrm>
          <a:prstGeom prst="rect">
            <a:avLst/>
          </a:prstGeom>
          <a:noFill/>
        </p:spPr>
        <p:txBody>
          <a:bodyPr wrap="square" rtlCol="0">
            <a:spAutoFit/>
          </a:bodyPr>
          <a:lstStyle/>
          <a:p>
            <a:pPr algn="ctr" defTabSz="934242"/>
            <a:r>
              <a:rPr lang="id-ID" sz="4800" dirty="0">
                <a:solidFill>
                  <a:srgbClr val="C00000"/>
                </a:solidFill>
                <a:cs typeface="+mn-ea"/>
                <a:sym typeface="+mn-lt"/>
              </a:rPr>
              <a:t>02</a:t>
            </a:r>
            <a:endParaRPr lang="en-US" sz="4800" dirty="0">
              <a:solidFill>
                <a:srgbClr val="C00000"/>
              </a:solidFill>
              <a:cs typeface="+mn-ea"/>
              <a:sym typeface="+mn-lt"/>
            </a:endParaRPr>
          </a:p>
        </p:txBody>
      </p:sp>
      <p:sp>
        <p:nvSpPr>
          <p:cNvPr id="15" name="Freeform 8"/>
          <p:cNvSpPr>
            <a:spLocks/>
          </p:cNvSpPr>
          <p:nvPr/>
        </p:nvSpPr>
        <p:spPr bwMode="auto">
          <a:xfrm>
            <a:off x="5927959" y="1585882"/>
            <a:ext cx="2140230" cy="1077077"/>
          </a:xfrm>
          <a:custGeom>
            <a:avLst/>
            <a:gdLst/>
            <a:ahLst/>
            <a:cxnLst>
              <a:cxn ang="0">
                <a:pos x="232" y="0"/>
              </a:cxn>
              <a:cxn ang="0">
                <a:pos x="0" y="233"/>
              </a:cxn>
              <a:cxn ang="0">
                <a:pos x="464" y="233"/>
              </a:cxn>
              <a:cxn ang="0">
                <a:pos x="232" y="0"/>
              </a:cxn>
            </a:cxnLst>
            <a:rect l="0" t="0" r="r" b="b"/>
            <a:pathLst>
              <a:path w="464" h="233">
                <a:moveTo>
                  <a:pt x="232" y="0"/>
                </a:moveTo>
                <a:cubicBezTo>
                  <a:pt x="104" y="0"/>
                  <a:pt x="0" y="104"/>
                  <a:pt x="0" y="233"/>
                </a:cubicBezTo>
                <a:cubicBezTo>
                  <a:pt x="464" y="233"/>
                  <a:pt x="464" y="233"/>
                  <a:pt x="464" y="233"/>
                </a:cubicBezTo>
                <a:cubicBezTo>
                  <a:pt x="464" y="104"/>
                  <a:pt x="360" y="0"/>
                  <a:pt x="232" y="0"/>
                </a:cubicBezTo>
                <a:close/>
              </a:path>
            </a:pathLst>
          </a:cu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bg1"/>
              </a:solidFill>
              <a:cs typeface="+mn-ea"/>
              <a:sym typeface="+mn-lt"/>
            </a:endParaRPr>
          </a:p>
        </p:txBody>
      </p:sp>
      <p:sp>
        <p:nvSpPr>
          <p:cNvPr id="16" name="TextBox 43"/>
          <p:cNvSpPr txBox="1"/>
          <p:nvPr/>
        </p:nvSpPr>
        <p:spPr>
          <a:xfrm>
            <a:off x="6550646" y="1754844"/>
            <a:ext cx="981508" cy="830998"/>
          </a:xfrm>
          <a:prstGeom prst="rect">
            <a:avLst/>
          </a:prstGeom>
          <a:noFill/>
        </p:spPr>
        <p:txBody>
          <a:bodyPr wrap="square" rtlCol="0">
            <a:spAutoFit/>
          </a:bodyPr>
          <a:lstStyle/>
          <a:p>
            <a:pPr algn="ctr" defTabSz="934242"/>
            <a:r>
              <a:rPr lang="id-ID" sz="4800" dirty="0">
                <a:solidFill>
                  <a:srgbClr val="C00000"/>
                </a:solidFill>
                <a:cs typeface="+mn-ea"/>
                <a:sym typeface="+mn-lt"/>
              </a:rPr>
              <a:t>03</a:t>
            </a:r>
            <a:endParaRPr lang="en-US" sz="4800" dirty="0">
              <a:solidFill>
                <a:srgbClr val="C00000"/>
              </a:solidFill>
              <a:cs typeface="+mn-ea"/>
              <a:sym typeface="+mn-lt"/>
            </a:endParaRPr>
          </a:p>
        </p:txBody>
      </p:sp>
      <p:sp>
        <p:nvSpPr>
          <p:cNvPr id="17" name="Content Placeholder 2"/>
          <p:cNvSpPr txBox="1">
            <a:spLocks/>
          </p:cNvSpPr>
          <p:nvPr/>
        </p:nvSpPr>
        <p:spPr>
          <a:xfrm>
            <a:off x="1145063" y="2756448"/>
            <a:ext cx="2066667" cy="91383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rgbClr val="FFFFFF"/>
                </a:solidFill>
                <a:cs typeface="+mn-ea"/>
                <a:sym typeface="+mn-lt"/>
              </a:rPr>
              <a:t>添加标题</a:t>
            </a:r>
            <a:endParaRPr lang="en-US" altLang="zh-CN" sz="1200" b="1" dirty="0">
              <a:solidFill>
                <a:srgbClr val="FFFFFF"/>
              </a:solidFill>
              <a:cs typeface="+mn-ea"/>
              <a:sym typeface="+mn-lt"/>
            </a:endParaRPr>
          </a:p>
          <a:p>
            <a:pPr marL="0" indent="0" algn="ctr">
              <a:buNone/>
            </a:pPr>
            <a:r>
              <a:rPr lang="zh-CN" altLang="en-US" sz="900" dirty="0">
                <a:solidFill>
                  <a:srgbClr val="FFFFFF"/>
                </a:solidFill>
                <a:cs typeface="+mn-ea"/>
                <a:sym typeface="+mn-lt"/>
              </a:rPr>
              <a:t>此处添加详细文本描述，建议与标题相关并符合整体语言风格，语言描述尽量简洁生动。</a:t>
            </a:r>
            <a:endParaRPr lang="en-US" sz="900" dirty="0">
              <a:solidFill>
                <a:srgbClr val="FFFFFF"/>
              </a:solidFill>
              <a:cs typeface="+mn-ea"/>
              <a:sym typeface="+mn-lt"/>
            </a:endParaRPr>
          </a:p>
        </p:txBody>
      </p:sp>
      <p:sp>
        <p:nvSpPr>
          <p:cNvPr id="18" name="Content Placeholder 2"/>
          <p:cNvSpPr txBox="1">
            <a:spLocks/>
          </p:cNvSpPr>
          <p:nvPr/>
        </p:nvSpPr>
        <p:spPr>
          <a:xfrm>
            <a:off x="3575460" y="1634574"/>
            <a:ext cx="2066667" cy="91383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rgbClr val="FFFFFF"/>
                </a:solidFill>
                <a:cs typeface="+mn-ea"/>
                <a:sym typeface="+mn-lt"/>
              </a:rPr>
              <a:t>添加标题</a:t>
            </a:r>
            <a:endParaRPr lang="en-US" altLang="zh-CN" sz="1200" b="1" dirty="0">
              <a:solidFill>
                <a:srgbClr val="FFFFFF"/>
              </a:solidFill>
              <a:cs typeface="+mn-ea"/>
              <a:sym typeface="+mn-lt"/>
            </a:endParaRPr>
          </a:p>
          <a:p>
            <a:pPr marL="0" indent="0" algn="ctr">
              <a:buNone/>
            </a:pPr>
            <a:r>
              <a:rPr lang="zh-CN" altLang="en-US" sz="900" dirty="0">
                <a:solidFill>
                  <a:srgbClr val="FFFFFF"/>
                </a:solidFill>
                <a:cs typeface="+mn-ea"/>
                <a:sym typeface="+mn-lt"/>
              </a:rPr>
              <a:t>此处添加详细文本描述，建议与标题相关并符合整体语言风格，语言描述尽量简洁生动。</a:t>
            </a:r>
            <a:endParaRPr lang="en-US" sz="900" dirty="0">
              <a:solidFill>
                <a:srgbClr val="FFFFFF"/>
              </a:solidFill>
              <a:cs typeface="+mn-ea"/>
              <a:sym typeface="+mn-lt"/>
            </a:endParaRPr>
          </a:p>
        </p:txBody>
      </p:sp>
      <p:sp>
        <p:nvSpPr>
          <p:cNvPr id="19" name="Content Placeholder 2"/>
          <p:cNvSpPr txBox="1">
            <a:spLocks/>
          </p:cNvSpPr>
          <p:nvPr/>
        </p:nvSpPr>
        <p:spPr>
          <a:xfrm>
            <a:off x="5912380" y="2756448"/>
            <a:ext cx="2066667" cy="91383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rgbClr val="FFFFFF"/>
                </a:solidFill>
                <a:cs typeface="+mn-ea"/>
                <a:sym typeface="+mn-lt"/>
              </a:rPr>
              <a:t>添加标题</a:t>
            </a:r>
            <a:endParaRPr lang="en-US" altLang="zh-CN" sz="1200" b="1" dirty="0">
              <a:solidFill>
                <a:srgbClr val="FFFFFF"/>
              </a:solidFill>
              <a:cs typeface="+mn-ea"/>
              <a:sym typeface="+mn-lt"/>
            </a:endParaRPr>
          </a:p>
          <a:p>
            <a:pPr marL="0" indent="0" algn="ctr">
              <a:buNone/>
            </a:pPr>
            <a:r>
              <a:rPr lang="zh-CN" altLang="en-US" sz="900" dirty="0">
                <a:solidFill>
                  <a:srgbClr val="FFFFFF"/>
                </a:solidFill>
                <a:cs typeface="+mn-ea"/>
                <a:sym typeface="+mn-lt"/>
              </a:rPr>
              <a:t>此处添加详细文本描述，建议与标题相关并符合整体语言风格，语言描述尽量简洁生动。</a:t>
            </a:r>
            <a:endParaRPr lang="en-US" sz="900" dirty="0">
              <a:solidFill>
                <a:srgbClr val="FFFFFF"/>
              </a:solidFill>
              <a:cs typeface="+mn-ea"/>
              <a:sym typeface="+mn-lt"/>
            </a:endParaRPr>
          </a:p>
        </p:txBody>
      </p:sp>
      <p:sp>
        <p:nvSpPr>
          <p:cNvPr id="20" name="Content Placeholder 2"/>
          <p:cNvSpPr txBox="1">
            <a:spLocks/>
          </p:cNvSpPr>
          <p:nvPr/>
        </p:nvSpPr>
        <p:spPr>
          <a:xfrm>
            <a:off x="1003991" y="4024146"/>
            <a:ext cx="7267524" cy="610713"/>
          </a:xfrm>
          <a:prstGeom prst="rect">
            <a:avLst/>
          </a:prstGeom>
        </p:spPr>
        <p:txBody>
          <a:bodyPr vert="horz" lIns="91457" tIns="45728" rIns="91457" bIns="4572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dirty="0">
                <a:solidFill>
                  <a:srgbClr val="FFFFFF"/>
                </a:solidFill>
                <a:cs typeface="+mn-ea"/>
                <a:sym typeface="+mn-lt"/>
              </a:rPr>
              <a:t>此处添加详细文本描述，建议与标题相关并符合整体语言风格，语言描述尽量简洁生动。尽量将每页幻灯片的字数控制在</a:t>
            </a:r>
            <a:r>
              <a:rPr lang="en-US" altLang="zh-CN" sz="1200" dirty="0">
                <a:solidFill>
                  <a:srgbClr val="FFFFFF"/>
                </a:solidFill>
                <a:cs typeface="+mn-ea"/>
                <a:sym typeface="+mn-lt"/>
              </a:rPr>
              <a:t>200</a:t>
            </a:r>
            <a:r>
              <a:rPr lang="zh-CN" altLang="en-US" sz="1200" dirty="0">
                <a:solidFill>
                  <a:srgbClr val="FFFFFF"/>
                </a:solidFill>
                <a:cs typeface="+mn-ea"/>
                <a:sym typeface="+mn-lt"/>
              </a:rPr>
              <a:t>字以内，据统计每页幻灯片的最好控制在</a:t>
            </a:r>
            <a:r>
              <a:rPr lang="en-US" altLang="zh-CN" sz="1200" dirty="0">
                <a:solidFill>
                  <a:srgbClr val="FFFFFF"/>
                </a:solidFill>
                <a:cs typeface="+mn-ea"/>
                <a:sym typeface="+mn-lt"/>
              </a:rPr>
              <a:t>5</a:t>
            </a:r>
            <a:r>
              <a:rPr lang="zh-CN" altLang="en-US" sz="1200" dirty="0">
                <a:solidFill>
                  <a:srgbClr val="FFFFFF"/>
                </a:solidFill>
                <a:cs typeface="+mn-ea"/>
                <a:sym typeface="+mn-lt"/>
              </a:rPr>
              <a:t>分钟之内</a:t>
            </a:r>
            <a:r>
              <a:rPr lang="zh-CN" altLang="en-US" sz="1200" dirty="0" smtClean="0">
                <a:solidFill>
                  <a:srgbClr val="FFFFFF"/>
                </a:solidFill>
                <a:cs typeface="+mn-ea"/>
                <a:sym typeface="+mn-lt"/>
              </a:rPr>
              <a:t>。</a:t>
            </a:r>
            <a:endParaRPr lang="zh-CN" altLang="en-US" sz="1200" dirty="0">
              <a:solidFill>
                <a:srgbClr val="FFFFFF"/>
              </a:solidFill>
              <a:cs typeface="+mn-ea"/>
              <a:sym typeface="+mn-lt"/>
            </a:endParaRPr>
          </a:p>
        </p:txBody>
      </p:sp>
    </p:spTree>
    <p:extLst>
      <p:ext uri="{BB962C8B-B14F-4D97-AF65-F5344CB8AC3E}">
        <p14:creationId xmlns:p14="http://schemas.microsoft.com/office/powerpoint/2010/main" val="58633417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1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34"/>
          <p:cNvSpPr/>
          <p:nvPr/>
        </p:nvSpPr>
        <p:spPr bwMode="auto">
          <a:xfrm rot="8294606">
            <a:off x="3379787" y="1797277"/>
            <a:ext cx="1077912" cy="1385886"/>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rgbClr val="C00000"/>
              </a:solidFill>
              <a:cs typeface="+mn-ea"/>
              <a:sym typeface="+mn-lt"/>
            </a:endParaRPr>
          </a:p>
        </p:txBody>
      </p:sp>
      <p:sp>
        <p:nvSpPr>
          <p:cNvPr id="9" name="等腰三角形 42"/>
          <p:cNvSpPr/>
          <p:nvPr/>
        </p:nvSpPr>
        <p:spPr>
          <a:xfrm rot="13301840">
            <a:off x="4476729" y="1829725"/>
            <a:ext cx="1015151" cy="130046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rgbClr val="C00000"/>
              </a:solidFill>
              <a:cs typeface="+mn-ea"/>
              <a:sym typeface="+mn-lt"/>
            </a:endParaRPr>
          </a:p>
        </p:txBody>
      </p:sp>
      <p:sp>
        <p:nvSpPr>
          <p:cNvPr id="10" name="椭圆 34"/>
          <p:cNvSpPr/>
          <p:nvPr/>
        </p:nvSpPr>
        <p:spPr bwMode="auto">
          <a:xfrm rot="8294606" flipH="1" flipV="1">
            <a:off x="4427540" y="2956220"/>
            <a:ext cx="1076325" cy="1384300"/>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rgbClr val="C00000"/>
              </a:solidFill>
              <a:cs typeface="+mn-ea"/>
              <a:sym typeface="+mn-lt"/>
            </a:endParaRPr>
          </a:p>
        </p:txBody>
      </p:sp>
      <p:sp>
        <p:nvSpPr>
          <p:cNvPr id="11" name="等腰三角形 42"/>
          <p:cNvSpPr/>
          <p:nvPr/>
        </p:nvSpPr>
        <p:spPr>
          <a:xfrm rot="13301840" flipH="1" flipV="1">
            <a:off x="3392795" y="3003460"/>
            <a:ext cx="1015151" cy="130046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rgbClr val="C00000"/>
              </a:solidFill>
              <a:cs typeface="+mn-ea"/>
              <a:sym typeface="+mn-lt"/>
            </a:endParaRPr>
          </a:p>
        </p:txBody>
      </p:sp>
      <p:sp>
        <p:nvSpPr>
          <p:cNvPr id="12" name="TextBox 9"/>
          <p:cNvSpPr txBox="1">
            <a:spLocks noChangeArrowheads="1"/>
          </p:cNvSpPr>
          <p:nvPr/>
        </p:nvSpPr>
        <p:spPr bwMode="auto">
          <a:xfrm>
            <a:off x="3200403" y="2091033"/>
            <a:ext cx="1204913" cy="27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dirty="0">
                <a:solidFill>
                  <a:srgbClr val="C00000"/>
                </a:solidFill>
                <a:latin typeface="+mn-lt"/>
                <a:ea typeface="+mn-ea"/>
                <a:cs typeface="+mn-ea"/>
                <a:sym typeface="+mn-lt"/>
              </a:rPr>
              <a:t>人力成本</a:t>
            </a:r>
          </a:p>
        </p:txBody>
      </p:sp>
      <p:sp>
        <p:nvSpPr>
          <p:cNvPr id="13" name="TextBox 9"/>
          <p:cNvSpPr txBox="1">
            <a:spLocks noChangeArrowheads="1"/>
          </p:cNvSpPr>
          <p:nvPr/>
        </p:nvSpPr>
        <p:spPr bwMode="auto">
          <a:xfrm>
            <a:off x="3214689" y="2305345"/>
            <a:ext cx="1204912" cy="4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2400" dirty="0">
                <a:solidFill>
                  <a:srgbClr val="C00000"/>
                </a:solidFill>
                <a:latin typeface="+mn-lt"/>
                <a:ea typeface="+mn-ea"/>
                <a:cs typeface="+mn-ea"/>
                <a:sym typeface="+mn-lt"/>
              </a:rPr>
              <a:t>45%</a:t>
            </a:r>
            <a:endParaRPr lang="zh-CN" altLang="en-US" sz="2400" dirty="0">
              <a:solidFill>
                <a:srgbClr val="C00000"/>
              </a:solidFill>
              <a:latin typeface="+mn-lt"/>
              <a:ea typeface="+mn-ea"/>
              <a:cs typeface="+mn-ea"/>
              <a:sym typeface="+mn-lt"/>
            </a:endParaRPr>
          </a:p>
        </p:txBody>
      </p:sp>
      <p:sp>
        <p:nvSpPr>
          <p:cNvPr id="14" name="TextBox 9"/>
          <p:cNvSpPr txBox="1"/>
          <p:nvPr/>
        </p:nvSpPr>
        <p:spPr>
          <a:xfrm>
            <a:off x="4495803" y="2091033"/>
            <a:ext cx="1204913" cy="276971"/>
          </a:xfrm>
          <a:prstGeom prst="rect">
            <a:avLst/>
          </a:prstGeom>
          <a:noFill/>
          <a:effectLst/>
        </p:spPr>
        <p:txBody>
          <a:bodyPr lIns="91413" tIns="45706" rIns="91413" bIns="45706">
            <a:spAutoFit/>
          </a:bodyPr>
          <a:lstStyle/>
          <a:p>
            <a:pPr algn="ctr">
              <a:defRPr/>
            </a:pPr>
            <a:r>
              <a:rPr lang="zh-CN" altLang="en-US" sz="1200" dirty="0">
                <a:solidFill>
                  <a:srgbClr val="C00000"/>
                </a:solidFill>
                <a:cs typeface="+mn-ea"/>
                <a:sym typeface="+mn-lt"/>
              </a:rPr>
              <a:t>办公场地</a:t>
            </a:r>
          </a:p>
        </p:txBody>
      </p:sp>
      <p:sp>
        <p:nvSpPr>
          <p:cNvPr id="15" name="TextBox 9"/>
          <p:cNvSpPr txBox="1"/>
          <p:nvPr/>
        </p:nvSpPr>
        <p:spPr>
          <a:xfrm>
            <a:off x="4487865" y="2249785"/>
            <a:ext cx="1204912" cy="461637"/>
          </a:xfrm>
          <a:prstGeom prst="rect">
            <a:avLst/>
          </a:prstGeom>
          <a:noFill/>
          <a:effectLst/>
        </p:spPr>
        <p:txBody>
          <a:bodyPr lIns="91413" tIns="45706" rIns="91413" bIns="45706">
            <a:spAutoFit/>
          </a:bodyPr>
          <a:lstStyle/>
          <a:p>
            <a:pPr algn="ctr">
              <a:defRPr/>
            </a:pPr>
            <a:r>
              <a:rPr lang="en-US" altLang="zh-CN" sz="2400" dirty="0">
                <a:solidFill>
                  <a:srgbClr val="C00000"/>
                </a:solidFill>
                <a:cs typeface="+mn-ea"/>
                <a:sym typeface="+mn-lt"/>
              </a:rPr>
              <a:t>22%</a:t>
            </a:r>
            <a:endParaRPr lang="zh-CN" altLang="en-US" sz="2400" dirty="0">
              <a:solidFill>
                <a:srgbClr val="C00000"/>
              </a:solidFill>
              <a:cs typeface="+mn-ea"/>
              <a:sym typeface="+mn-lt"/>
            </a:endParaRPr>
          </a:p>
        </p:txBody>
      </p:sp>
      <p:sp>
        <p:nvSpPr>
          <p:cNvPr id="16" name="TextBox 9"/>
          <p:cNvSpPr txBox="1">
            <a:spLocks noChangeArrowheads="1"/>
          </p:cNvSpPr>
          <p:nvPr/>
        </p:nvSpPr>
        <p:spPr bwMode="auto">
          <a:xfrm>
            <a:off x="4502153" y="3475333"/>
            <a:ext cx="1204913" cy="27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rgbClr val="C00000"/>
                </a:solidFill>
                <a:latin typeface="+mn-lt"/>
                <a:ea typeface="+mn-ea"/>
                <a:cs typeface="+mn-ea"/>
                <a:sym typeface="+mn-lt"/>
              </a:rPr>
              <a:t>推广费用</a:t>
            </a:r>
          </a:p>
        </p:txBody>
      </p:sp>
      <p:sp>
        <p:nvSpPr>
          <p:cNvPr id="17" name="TextBox 9"/>
          <p:cNvSpPr txBox="1">
            <a:spLocks noChangeArrowheads="1"/>
          </p:cNvSpPr>
          <p:nvPr/>
        </p:nvSpPr>
        <p:spPr bwMode="auto">
          <a:xfrm>
            <a:off x="4510089" y="3676945"/>
            <a:ext cx="1204912" cy="4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2400">
                <a:solidFill>
                  <a:srgbClr val="C00000"/>
                </a:solidFill>
                <a:latin typeface="+mn-lt"/>
                <a:ea typeface="+mn-ea"/>
                <a:cs typeface="+mn-ea"/>
                <a:sym typeface="+mn-lt"/>
              </a:rPr>
              <a:t>19%</a:t>
            </a:r>
            <a:endParaRPr lang="zh-CN" altLang="en-US" sz="2400">
              <a:solidFill>
                <a:srgbClr val="C00000"/>
              </a:solidFill>
              <a:latin typeface="+mn-lt"/>
              <a:ea typeface="+mn-ea"/>
              <a:cs typeface="+mn-ea"/>
              <a:sym typeface="+mn-lt"/>
            </a:endParaRPr>
          </a:p>
        </p:txBody>
      </p:sp>
      <p:sp>
        <p:nvSpPr>
          <p:cNvPr id="18" name="TextBox 9"/>
          <p:cNvSpPr txBox="1"/>
          <p:nvPr/>
        </p:nvSpPr>
        <p:spPr>
          <a:xfrm>
            <a:off x="3200403" y="3475333"/>
            <a:ext cx="1204913" cy="276971"/>
          </a:xfrm>
          <a:prstGeom prst="rect">
            <a:avLst/>
          </a:prstGeom>
          <a:noFill/>
          <a:effectLst/>
        </p:spPr>
        <p:txBody>
          <a:bodyPr lIns="91413" tIns="45706" rIns="91413" bIns="45706">
            <a:spAutoFit/>
          </a:bodyPr>
          <a:lstStyle/>
          <a:p>
            <a:pPr algn="ctr">
              <a:defRPr/>
            </a:pPr>
            <a:r>
              <a:rPr lang="zh-CN" altLang="en-US" sz="1200" dirty="0">
                <a:solidFill>
                  <a:srgbClr val="C00000"/>
                </a:solidFill>
                <a:cs typeface="+mn-ea"/>
                <a:sym typeface="+mn-lt"/>
              </a:rPr>
              <a:t>其它费用</a:t>
            </a:r>
          </a:p>
        </p:txBody>
      </p:sp>
      <p:sp>
        <p:nvSpPr>
          <p:cNvPr id="19" name="TextBox 9"/>
          <p:cNvSpPr txBox="1"/>
          <p:nvPr/>
        </p:nvSpPr>
        <p:spPr>
          <a:xfrm>
            <a:off x="3200403" y="3676945"/>
            <a:ext cx="1204913" cy="461637"/>
          </a:xfrm>
          <a:prstGeom prst="rect">
            <a:avLst/>
          </a:prstGeom>
          <a:noFill/>
          <a:effectLst/>
        </p:spPr>
        <p:txBody>
          <a:bodyPr lIns="91413" tIns="45706" rIns="91413" bIns="45706">
            <a:spAutoFit/>
          </a:bodyPr>
          <a:lstStyle/>
          <a:p>
            <a:pPr algn="ctr">
              <a:defRPr/>
            </a:pPr>
            <a:r>
              <a:rPr lang="en-US" altLang="zh-CN" sz="2400" dirty="0">
                <a:solidFill>
                  <a:srgbClr val="C00000"/>
                </a:solidFill>
                <a:cs typeface="+mn-ea"/>
                <a:sym typeface="+mn-lt"/>
              </a:rPr>
              <a:t>14%</a:t>
            </a:r>
            <a:endParaRPr lang="zh-CN" altLang="en-US" sz="2400" dirty="0">
              <a:solidFill>
                <a:srgbClr val="C00000"/>
              </a:solidFill>
              <a:cs typeface="+mn-ea"/>
              <a:sym typeface="+mn-lt"/>
            </a:endParaRPr>
          </a:p>
        </p:txBody>
      </p:sp>
      <p:sp>
        <p:nvSpPr>
          <p:cNvPr id="20" name="TextBox 76"/>
          <p:cNvSpPr txBox="1"/>
          <p:nvPr/>
        </p:nvSpPr>
        <p:spPr>
          <a:xfrm>
            <a:off x="928266" y="1821158"/>
            <a:ext cx="1987550" cy="769441"/>
          </a:xfrm>
          <a:prstGeom prst="rect">
            <a:avLst/>
          </a:prstGeom>
          <a:noFill/>
        </p:spPr>
        <p:txBody>
          <a:bodyPr lIns="0" tIns="0" rIns="0" bIns="0">
            <a:spAutoFit/>
          </a:bodyPr>
          <a:lstStyle/>
          <a:p>
            <a:pPr defTabSz="914058">
              <a:defRPr/>
            </a:pPr>
            <a:r>
              <a:rPr lang="zh-CN" altLang="en-US" sz="1000" kern="0" dirty="0">
                <a:solidFill>
                  <a:schemeClr val="bg1"/>
                </a:solidFill>
                <a:cs typeface="+mn-ea"/>
                <a:sym typeface="+mn-lt"/>
              </a:rPr>
              <a:t>详写内容</a:t>
            </a:r>
            <a:r>
              <a:rPr lang="en-US" altLang="zh-CN" sz="1000" kern="0" dirty="0">
                <a:solidFill>
                  <a:schemeClr val="bg1"/>
                </a:solidFill>
                <a:cs typeface="+mn-ea"/>
                <a:sym typeface="+mn-lt"/>
              </a:rPr>
              <a:t>……</a:t>
            </a:r>
          </a:p>
          <a:p>
            <a:pPr defTabSz="914058">
              <a:defRPr/>
            </a:pPr>
            <a:endParaRPr lang="en-US" altLang="zh-CN" sz="1000" kern="0" dirty="0">
              <a:solidFill>
                <a:schemeClr val="bg1"/>
              </a:solidFill>
              <a:cs typeface="+mn-ea"/>
              <a:sym typeface="+mn-lt"/>
            </a:endParaRPr>
          </a:p>
          <a:p>
            <a:pPr defTabSz="914058">
              <a:defRPr/>
            </a:pPr>
            <a:r>
              <a:rPr lang="zh-CN" altLang="en-US" sz="1000" kern="0" dirty="0">
                <a:solidFill>
                  <a:schemeClr val="bg1"/>
                </a:solidFill>
                <a:cs typeface="+mn-ea"/>
                <a:sym typeface="+mn-lt"/>
              </a:rPr>
              <a:t>点击输入本栏的具体文字，简明扼要的说明分项内容，此为概念图解，请根据您的具体内容酌情修改</a:t>
            </a:r>
            <a:endParaRPr lang="en-US" altLang="zh-CN" sz="1000" kern="0" dirty="0">
              <a:solidFill>
                <a:schemeClr val="bg1"/>
              </a:solidFill>
              <a:cs typeface="+mn-ea"/>
              <a:sym typeface="+mn-lt"/>
            </a:endParaRPr>
          </a:p>
        </p:txBody>
      </p:sp>
      <p:sp>
        <p:nvSpPr>
          <p:cNvPr id="21" name="TextBox 77"/>
          <p:cNvSpPr txBox="1"/>
          <p:nvPr/>
        </p:nvSpPr>
        <p:spPr>
          <a:xfrm>
            <a:off x="6024845" y="1821158"/>
            <a:ext cx="1985962" cy="769441"/>
          </a:xfrm>
          <a:prstGeom prst="rect">
            <a:avLst/>
          </a:prstGeom>
          <a:noFill/>
        </p:spPr>
        <p:txBody>
          <a:bodyPr lIns="0" tIns="0" rIns="0" bIns="0">
            <a:spAutoFit/>
          </a:bodyPr>
          <a:lstStyle/>
          <a:p>
            <a:pPr defTabSz="914058">
              <a:defRPr/>
            </a:pPr>
            <a:r>
              <a:rPr lang="zh-CN" altLang="en-US" sz="1000" kern="0" dirty="0">
                <a:solidFill>
                  <a:schemeClr val="bg1"/>
                </a:solidFill>
                <a:cs typeface="+mn-ea"/>
                <a:sym typeface="+mn-lt"/>
              </a:rPr>
              <a:t>详写内容</a:t>
            </a:r>
            <a:r>
              <a:rPr lang="en-US" altLang="zh-CN" sz="1000" kern="0" dirty="0">
                <a:solidFill>
                  <a:schemeClr val="bg1"/>
                </a:solidFill>
                <a:cs typeface="+mn-ea"/>
                <a:sym typeface="+mn-lt"/>
              </a:rPr>
              <a:t>……</a:t>
            </a:r>
          </a:p>
          <a:p>
            <a:pPr defTabSz="914058">
              <a:defRPr/>
            </a:pPr>
            <a:endParaRPr lang="en-US" altLang="zh-CN" sz="1000" kern="0" dirty="0">
              <a:solidFill>
                <a:schemeClr val="bg1"/>
              </a:solidFill>
              <a:cs typeface="+mn-ea"/>
              <a:sym typeface="+mn-lt"/>
            </a:endParaRPr>
          </a:p>
          <a:p>
            <a:pPr defTabSz="914058">
              <a:defRPr/>
            </a:pPr>
            <a:r>
              <a:rPr lang="zh-CN" altLang="en-US" sz="1000" kern="0" dirty="0">
                <a:solidFill>
                  <a:schemeClr val="bg1"/>
                </a:solidFill>
                <a:cs typeface="+mn-ea"/>
                <a:sym typeface="+mn-lt"/>
              </a:rPr>
              <a:t>点击输入本栏的具体文字，简明扼要的说明分项内容，此为概念图解，请根据您的具体内容酌情修改</a:t>
            </a:r>
            <a:endParaRPr lang="en-US" altLang="zh-CN" sz="1000" kern="0" dirty="0">
              <a:solidFill>
                <a:schemeClr val="bg1"/>
              </a:solidFill>
              <a:cs typeface="+mn-ea"/>
              <a:sym typeface="+mn-lt"/>
            </a:endParaRPr>
          </a:p>
        </p:txBody>
      </p:sp>
      <p:sp>
        <p:nvSpPr>
          <p:cNvPr id="22" name="TextBox 78"/>
          <p:cNvSpPr txBox="1"/>
          <p:nvPr/>
        </p:nvSpPr>
        <p:spPr>
          <a:xfrm>
            <a:off x="6024845" y="3307058"/>
            <a:ext cx="1985962" cy="769441"/>
          </a:xfrm>
          <a:prstGeom prst="rect">
            <a:avLst/>
          </a:prstGeom>
          <a:noFill/>
        </p:spPr>
        <p:txBody>
          <a:bodyPr lIns="0" tIns="0" rIns="0" bIns="0">
            <a:spAutoFit/>
          </a:bodyPr>
          <a:lstStyle/>
          <a:p>
            <a:pPr defTabSz="914058">
              <a:defRPr/>
            </a:pPr>
            <a:r>
              <a:rPr lang="zh-CN" altLang="en-US" sz="1000" kern="0" dirty="0">
                <a:solidFill>
                  <a:schemeClr val="bg1"/>
                </a:solidFill>
                <a:cs typeface="+mn-ea"/>
                <a:sym typeface="+mn-lt"/>
              </a:rPr>
              <a:t>详写内容</a:t>
            </a:r>
            <a:r>
              <a:rPr lang="en-US" altLang="zh-CN" sz="1000" kern="0" dirty="0">
                <a:solidFill>
                  <a:schemeClr val="bg1"/>
                </a:solidFill>
                <a:cs typeface="+mn-ea"/>
                <a:sym typeface="+mn-lt"/>
              </a:rPr>
              <a:t>……</a:t>
            </a:r>
          </a:p>
          <a:p>
            <a:pPr defTabSz="914058">
              <a:defRPr/>
            </a:pPr>
            <a:endParaRPr lang="en-US" altLang="zh-CN" sz="1000" kern="0" dirty="0">
              <a:solidFill>
                <a:schemeClr val="bg1"/>
              </a:solidFill>
              <a:cs typeface="+mn-ea"/>
              <a:sym typeface="+mn-lt"/>
            </a:endParaRPr>
          </a:p>
          <a:p>
            <a:pPr defTabSz="914058">
              <a:defRPr/>
            </a:pPr>
            <a:r>
              <a:rPr lang="zh-CN" altLang="en-US" sz="1000" kern="0" dirty="0">
                <a:solidFill>
                  <a:schemeClr val="bg1"/>
                </a:solidFill>
                <a:cs typeface="+mn-ea"/>
                <a:sym typeface="+mn-lt"/>
              </a:rPr>
              <a:t>点击输入本栏的具体文字，简明扼要的说明分项内容，此为概念图解，请根据您的具体内容酌情修改</a:t>
            </a:r>
            <a:endParaRPr lang="en-US" altLang="zh-CN" sz="1000" kern="0" dirty="0">
              <a:solidFill>
                <a:schemeClr val="bg1"/>
              </a:solidFill>
              <a:cs typeface="+mn-ea"/>
              <a:sym typeface="+mn-lt"/>
            </a:endParaRPr>
          </a:p>
        </p:txBody>
      </p:sp>
      <p:sp>
        <p:nvSpPr>
          <p:cNvPr id="23" name="TextBox 79"/>
          <p:cNvSpPr txBox="1"/>
          <p:nvPr/>
        </p:nvSpPr>
        <p:spPr>
          <a:xfrm>
            <a:off x="928266" y="3307058"/>
            <a:ext cx="1987550" cy="769441"/>
          </a:xfrm>
          <a:prstGeom prst="rect">
            <a:avLst/>
          </a:prstGeom>
          <a:noFill/>
        </p:spPr>
        <p:txBody>
          <a:bodyPr lIns="0" tIns="0" rIns="0" bIns="0">
            <a:spAutoFit/>
          </a:bodyPr>
          <a:lstStyle/>
          <a:p>
            <a:pPr defTabSz="914058">
              <a:defRPr/>
            </a:pPr>
            <a:r>
              <a:rPr lang="zh-CN" altLang="en-US" sz="1000" kern="0" dirty="0">
                <a:solidFill>
                  <a:schemeClr val="bg1"/>
                </a:solidFill>
                <a:cs typeface="+mn-ea"/>
                <a:sym typeface="+mn-lt"/>
              </a:rPr>
              <a:t>详写内容</a:t>
            </a:r>
            <a:r>
              <a:rPr lang="en-US" altLang="zh-CN" sz="1000" kern="0" dirty="0">
                <a:solidFill>
                  <a:schemeClr val="bg1"/>
                </a:solidFill>
                <a:cs typeface="+mn-ea"/>
                <a:sym typeface="+mn-lt"/>
              </a:rPr>
              <a:t>……</a:t>
            </a:r>
          </a:p>
          <a:p>
            <a:pPr defTabSz="914058">
              <a:defRPr/>
            </a:pPr>
            <a:endParaRPr lang="en-US" altLang="zh-CN" sz="1000" kern="0" dirty="0">
              <a:solidFill>
                <a:schemeClr val="bg1"/>
              </a:solidFill>
              <a:cs typeface="+mn-ea"/>
              <a:sym typeface="+mn-lt"/>
            </a:endParaRPr>
          </a:p>
          <a:p>
            <a:pPr defTabSz="914058">
              <a:defRPr/>
            </a:pPr>
            <a:r>
              <a:rPr lang="zh-CN" altLang="en-US" sz="1000" kern="0" dirty="0">
                <a:solidFill>
                  <a:schemeClr val="bg1"/>
                </a:solidFill>
                <a:cs typeface="+mn-ea"/>
                <a:sym typeface="+mn-lt"/>
              </a:rPr>
              <a:t>点击输入本栏的具体文字，简明扼要的说明分项内容，此为概念图解，请根据您的具体内容酌情修改</a:t>
            </a:r>
            <a:endParaRPr lang="en-US" altLang="zh-CN" sz="1000" kern="0" dirty="0">
              <a:solidFill>
                <a:schemeClr val="bg1"/>
              </a:solidFill>
              <a:cs typeface="+mn-ea"/>
              <a:sym typeface="+mn-lt"/>
            </a:endParaRPr>
          </a:p>
        </p:txBody>
      </p:sp>
    </p:spTree>
    <p:extLst>
      <p:ext uri="{BB962C8B-B14F-4D97-AF65-F5344CB8AC3E}">
        <p14:creationId xmlns:p14="http://schemas.microsoft.com/office/powerpoint/2010/main" val="428310157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500"/>
                                        <p:tgtEl>
                                          <p:spTgt spid="1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500"/>
                                        <p:tgtEl>
                                          <p:spTgt spid="9"/>
                                        </p:tgtEl>
                                      </p:cBhvr>
                                    </p:animEffect>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randombar(horizontal)">
                                      <p:cBhvr>
                                        <p:cTn id="24" dur="500"/>
                                        <p:tgtEl>
                                          <p:spTgt spid="14"/>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par>
                          <p:cTn id="34" fill="hold">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par>
                          <p:cTn id="38" fill="hold">
                            <p:stCondLst>
                              <p:cond delay="1000"/>
                            </p:stCondLst>
                            <p:childTnLst>
                              <p:par>
                                <p:cTn id="39" presetID="14" presetClass="entr" presetSubtype="1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childTnLst>
                          </p:cTn>
                        </p:par>
                        <p:par>
                          <p:cTn id="47" fill="hold">
                            <p:stCondLst>
                              <p:cond delay="500"/>
                            </p:stCondLst>
                            <p:childTnLst>
                              <p:par>
                                <p:cTn id="48" presetID="14" presetClass="entr" presetSubtype="1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horizontal)">
                                      <p:cBhvr>
                                        <p:cTn id="50" dur="500"/>
                                        <p:tgtEl>
                                          <p:spTgt spid="18"/>
                                        </p:tgtEl>
                                      </p:cBhvr>
                                    </p:animEffect>
                                  </p:childTnLst>
                                </p:cTn>
                              </p:par>
                            </p:childTnLst>
                          </p:cTn>
                        </p:par>
                        <p:par>
                          <p:cTn id="51" fill="hold">
                            <p:stCondLst>
                              <p:cond delay="1000"/>
                            </p:stCondLst>
                            <p:childTnLst>
                              <p:par>
                                <p:cTn id="52" presetID="14" presetClass="entr" presetSubtype="10"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randombar(horizontal)">
                                      <p:cBhvr>
                                        <p:cTn id="54" dur="500"/>
                                        <p:tgtEl>
                                          <p:spTgt spid="19"/>
                                        </p:tgtEl>
                                      </p:cBhvr>
                                    </p:animEffect>
                                  </p:childTnLst>
                                </p:cTn>
                              </p:par>
                            </p:childTnLst>
                          </p:cTn>
                        </p:par>
                        <p:par>
                          <p:cTn id="55" fill="hold">
                            <p:stCondLst>
                              <p:cond delay="1500"/>
                            </p:stCondLst>
                            <p:childTnLst>
                              <p:par>
                                <p:cTn id="56" presetID="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0-#ppt_w/2"/>
                                          </p:val>
                                        </p:tav>
                                        <p:tav tm="100000">
                                          <p:val>
                                            <p:strVal val="#ppt_x"/>
                                          </p:val>
                                        </p:tav>
                                      </p:tavLst>
                                    </p:anim>
                                    <p:anim calcmode="lin" valueType="num">
                                      <p:cBhvr additive="base">
                                        <p:cTn id="59" dur="500" fill="hold"/>
                                        <p:tgtEl>
                                          <p:spTgt spid="20"/>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1+#ppt_w/2"/>
                                          </p:val>
                                        </p:tav>
                                        <p:tav tm="100000">
                                          <p:val>
                                            <p:strVal val="#ppt_x"/>
                                          </p:val>
                                        </p:tav>
                                      </p:tavLst>
                                    </p:anim>
                                    <p:anim calcmode="lin" valueType="num">
                                      <p:cBhvr additive="base">
                                        <p:cTn id="63" dur="500" fill="hold"/>
                                        <p:tgtEl>
                                          <p:spTgt spid="21"/>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fill="hold"/>
                                        <p:tgtEl>
                                          <p:spTgt spid="22"/>
                                        </p:tgtEl>
                                        <p:attrNameLst>
                                          <p:attrName>ppt_x</p:attrName>
                                        </p:attrNameLst>
                                      </p:cBhvr>
                                      <p:tavLst>
                                        <p:tav tm="0">
                                          <p:val>
                                            <p:strVal val="1+#ppt_w/2"/>
                                          </p:val>
                                        </p:tav>
                                        <p:tav tm="100000">
                                          <p:val>
                                            <p:strVal val="#ppt_x"/>
                                          </p:val>
                                        </p:tav>
                                      </p:tavLst>
                                    </p:anim>
                                    <p:anim calcmode="lin" valueType="num">
                                      <p:cBhvr additive="base">
                                        <p:cTn id="67" dur="500" fill="hold"/>
                                        <p:tgtEl>
                                          <p:spTgt spid="22"/>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additive="base">
                                        <p:cTn id="70" dur="500" fill="hold"/>
                                        <p:tgtEl>
                                          <p:spTgt spid="23"/>
                                        </p:tgtEl>
                                        <p:attrNameLst>
                                          <p:attrName>ppt_x</p:attrName>
                                        </p:attrNameLst>
                                      </p:cBhvr>
                                      <p:tavLst>
                                        <p:tav tm="0">
                                          <p:val>
                                            <p:strVal val="0-#ppt_w/2"/>
                                          </p:val>
                                        </p:tav>
                                        <p:tav tm="100000">
                                          <p:val>
                                            <p:strVal val="#ppt_x"/>
                                          </p:val>
                                        </p:tav>
                                      </p:tavLst>
                                    </p:anim>
                                    <p:anim calcmode="lin" valueType="num">
                                      <p:cBhvr additive="base">
                                        <p:cTn id="71"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_effect"/>
          <p:cNvPicPr>
            <a:picLocks noChangeAspect="1" noChangeArrowheads="1"/>
          </p:cNvPicPr>
          <p:nvPr/>
        </p:nvPicPr>
        <p:blipFill>
          <a:blip r:embed="rId2" cstate="print">
            <a:lum bright="20000"/>
          </a:blip>
          <a:srcRect/>
          <a:stretch>
            <a:fillRect/>
          </a:stretch>
        </p:blipFill>
        <p:spPr bwMode="gray">
          <a:xfrm>
            <a:off x="1996419" y="3948943"/>
            <a:ext cx="2428843" cy="366001"/>
          </a:xfrm>
          <a:prstGeom prst="rect">
            <a:avLst/>
          </a:prstGeom>
          <a:noFill/>
          <a:ln w="9525">
            <a:miter lim="800000"/>
            <a:headEnd/>
            <a:tailEnd/>
          </a:ln>
          <a:effectLst/>
        </p:spPr>
      </p:pic>
      <p:pic>
        <p:nvPicPr>
          <p:cNvPr id="9" name="_effect"/>
          <p:cNvPicPr>
            <a:picLocks noChangeAspect="1" noChangeArrowheads="1"/>
          </p:cNvPicPr>
          <p:nvPr/>
        </p:nvPicPr>
        <p:blipFill>
          <a:blip r:embed="rId2" cstate="print">
            <a:lum bright="20000"/>
          </a:blip>
          <a:srcRect/>
          <a:stretch>
            <a:fillRect/>
          </a:stretch>
        </p:blipFill>
        <p:spPr bwMode="gray">
          <a:xfrm>
            <a:off x="4323142" y="3948943"/>
            <a:ext cx="2428843" cy="366001"/>
          </a:xfrm>
          <a:prstGeom prst="rect">
            <a:avLst/>
          </a:prstGeom>
          <a:noFill/>
          <a:ln w="9525">
            <a:miter lim="800000"/>
            <a:headEnd/>
            <a:tailEnd/>
          </a:ln>
          <a:effectLst/>
        </p:spPr>
      </p:pic>
      <p:sp>
        <p:nvSpPr>
          <p:cNvPr id="10" name="_color1"/>
          <p:cNvSpPr>
            <a:spLocks/>
          </p:cNvSpPr>
          <p:nvPr/>
        </p:nvSpPr>
        <p:spPr bwMode="gray">
          <a:xfrm>
            <a:off x="2332263" y="3353465"/>
            <a:ext cx="996570" cy="651691"/>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chemeClr val="bg1"/>
          </a:solidFill>
          <a:ln w="12700" cap="flat" cmpd="sng" algn="ctr">
            <a:noFill/>
            <a:prstDash val="solid"/>
            <a:round/>
            <a:headEnd type="none" w="sm" len="sm"/>
            <a:tailEnd type="none" w="sm" len="sm"/>
          </a:ln>
          <a:effectLst/>
        </p:spPr>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11" name="_color1"/>
          <p:cNvSpPr>
            <a:spLocks/>
          </p:cNvSpPr>
          <p:nvPr/>
        </p:nvSpPr>
        <p:spPr bwMode="gray">
          <a:xfrm>
            <a:off x="2322070" y="1643908"/>
            <a:ext cx="952764" cy="644024"/>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chemeClr val="bg1"/>
          </a:solidFill>
          <a:ln w="12700" cap="flat" cmpd="sng" algn="ctr">
            <a:noFill/>
            <a:prstDash val="solid"/>
            <a:round/>
            <a:headEnd type="none" w="sm" len="sm"/>
            <a:tailEnd type="none" w="sm" len="sm"/>
          </a:ln>
          <a:effectLst/>
        </p:spPr>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12" name="_color1"/>
          <p:cNvSpPr>
            <a:spLocks/>
          </p:cNvSpPr>
          <p:nvPr/>
        </p:nvSpPr>
        <p:spPr bwMode="gray">
          <a:xfrm>
            <a:off x="3289916" y="1644918"/>
            <a:ext cx="995475" cy="653883"/>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chemeClr val="bg1"/>
          </a:solidFill>
          <a:ln w="12700" cap="flat" cmpd="sng" algn="ctr">
            <a:noFill/>
            <a:prstDash val="solid"/>
            <a:round/>
            <a:headEnd type="none" w="sm" len="sm"/>
            <a:tailEnd type="none" w="sm" len="sm"/>
          </a:ln>
          <a:effectLst/>
        </p:spPr>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13" name="_color1"/>
          <p:cNvSpPr>
            <a:spLocks/>
          </p:cNvSpPr>
          <p:nvPr/>
        </p:nvSpPr>
        <p:spPr bwMode="gray">
          <a:xfrm>
            <a:off x="2131319" y="2273855"/>
            <a:ext cx="315398" cy="1099662"/>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chemeClr val="bg1"/>
          </a:solidFill>
          <a:ln w="12700" cap="flat" cmpd="sng" algn="ctr">
            <a:noFill/>
            <a:prstDash val="solid"/>
            <a:round/>
            <a:headEnd type="none" w="sm" len="sm"/>
            <a:tailEnd type="none" w="sm" len="sm"/>
          </a:ln>
          <a:effectLst/>
        </p:spPr>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14" name="_color1"/>
          <p:cNvSpPr>
            <a:spLocks/>
          </p:cNvSpPr>
          <p:nvPr/>
        </p:nvSpPr>
        <p:spPr bwMode="gray">
          <a:xfrm>
            <a:off x="3405333" y="3361130"/>
            <a:ext cx="949480" cy="644024"/>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chemeClr val="bg1"/>
          </a:solidFill>
          <a:ln w="12700" cap="flat" cmpd="sng" algn="ctr">
            <a:noFill/>
            <a:prstDash val="solid"/>
            <a:round/>
            <a:headEnd type="none" w="sm" len="sm"/>
            <a:tailEnd type="none" w="sm" len="sm"/>
          </a:ln>
          <a:effectLst/>
        </p:spPr>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15" name="_color1"/>
          <p:cNvSpPr>
            <a:spLocks/>
          </p:cNvSpPr>
          <p:nvPr/>
        </p:nvSpPr>
        <p:spPr bwMode="gray">
          <a:xfrm>
            <a:off x="4541862" y="1644694"/>
            <a:ext cx="995474" cy="651691"/>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solidFill>
            <a:schemeClr val="bg1"/>
          </a:solidFill>
          <a:ln>
            <a:no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16" name="_color1"/>
          <p:cNvSpPr>
            <a:spLocks/>
          </p:cNvSpPr>
          <p:nvPr/>
        </p:nvSpPr>
        <p:spPr bwMode="gray">
          <a:xfrm>
            <a:off x="5596790" y="1643905"/>
            <a:ext cx="952765" cy="644025"/>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solidFill>
            <a:schemeClr val="bg1"/>
          </a:solidFill>
          <a:ln>
            <a:no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17" name="_color1"/>
          <p:cNvSpPr>
            <a:spLocks/>
          </p:cNvSpPr>
          <p:nvPr/>
        </p:nvSpPr>
        <p:spPr bwMode="gray">
          <a:xfrm>
            <a:off x="4544275" y="3361130"/>
            <a:ext cx="954955" cy="644024"/>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solidFill>
            <a:schemeClr val="bg1"/>
          </a:solidFill>
          <a:ln>
            <a:no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18" name="_color1"/>
          <p:cNvSpPr>
            <a:spLocks/>
          </p:cNvSpPr>
          <p:nvPr/>
        </p:nvSpPr>
        <p:spPr bwMode="gray">
          <a:xfrm>
            <a:off x="5542790" y="3353465"/>
            <a:ext cx="993285" cy="651691"/>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solidFill>
            <a:schemeClr val="bg1"/>
          </a:solidFill>
          <a:ln>
            <a:no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19" name="_color1"/>
          <p:cNvSpPr>
            <a:spLocks/>
          </p:cNvSpPr>
          <p:nvPr/>
        </p:nvSpPr>
        <p:spPr bwMode="gray">
          <a:xfrm>
            <a:off x="6406774" y="2277138"/>
            <a:ext cx="315398" cy="1096375"/>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solidFill>
            <a:schemeClr val="bg1"/>
          </a:solidFill>
          <a:ln>
            <a:no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20" name="_color1"/>
          <p:cNvSpPr>
            <a:spLocks/>
          </p:cNvSpPr>
          <p:nvPr/>
        </p:nvSpPr>
        <p:spPr bwMode="gray">
          <a:xfrm>
            <a:off x="4234006" y="2282084"/>
            <a:ext cx="423816" cy="1097469"/>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chemeClr val="bg1"/>
          </a:solidFill>
          <a:ln w="12700" cap="flat" cmpd="sng" algn="ctr">
            <a:noFill/>
            <a:prstDash val="solid"/>
            <a:round/>
            <a:headEnd type="none" w="sm" len="sm"/>
            <a:tailEnd type="none" w="sm" len="sm"/>
          </a:ln>
          <a:effectLst/>
        </p:spPr>
        <p:txBody>
          <a:bodyPr vert="horz" wrap="square" lIns="91438" tIns="45719" rIns="91438" bIns="45719" numCol="1" rtlCol="0" anchor="ctr" anchorCtr="0" compatLnSpc="1">
            <a:prstTxWarp prst="textNoShape">
              <a:avLst/>
            </a:prstTxWarp>
          </a:bodyPr>
          <a:lstStyle/>
          <a:p>
            <a:pPr algn="ctr" defTabSz="685674" fontAlgn="base">
              <a:spcBef>
                <a:spcPct val="0"/>
              </a:spcBef>
              <a:spcAft>
                <a:spcPct val="0"/>
              </a:spcAft>
              <a:defRPr/>
            </a:pPr>
            <a:endParaRPr lang="de-DE" altLang="zh-CN" sz="1100" kern="0">
              <a:solidFill>
                <a:schemeClr val="bg1"/>
              </a:solidFill>
              <a:effectLst>
                <a:outerShdw blurRad="38100" dist="38100" dir="2700000" algn="tl">
                  <a:srgbClr val="000000">
                    <a:alpha val="43137"/>
                  </a:srgbClr>
                </a:outerShdw>
              </a:effectLst>
              <a:cs typeface="+mn-ea"/>
              <a:sym typeface="+mn-lt"/>
            </a:endParaRPr>
          </a:p>
        </p:txBody>
      </p:sp>
      <p:sp>
        <p:nvSpPr>
          <p:cNvPr id="21" name="TextBox 64"/>
          <p:cNvSpPr txBox="1"/>
          <p:nvPr/>
        </p:nvSpPr>
        <p:spPr>
          <a:xfrm>
            <a:off x="2282880" y="2585912"/>
            <a:ext cx="1977662" cy="553996"/>
          </a:xfrm>
          <a:prstGeom prst="rect">
            <a:avLst/>
          </a:prstGeom>
          <a:noFill/>
        </p:spPr>
        <p:txBody>
          <a:bodyPr wrap="square" lIns="91438" tIns="45719" rIns="91438" bIns="45719" rtlCol="0">
            <a:spAutoFit/>
          </a:bodyPr>
          <a:lstStyle/>
          <a:p>
            <a:pPr algn="ctr" defTabSz="685674"/>
            <a:r>
              <a:rPr lang="zh-CN" altLang="en-US" sz="3000" b="1" dirty="0">
                <a:solidFill>
                  <a:schemeClr val="bg1"/>
                </a:solidFill>
                <a:cs typeface="+mn-ea"/>
                <a:sym typeface="+mn-lt"/>
              </a:rPr>
              <a:t>关键字</a:t>
            </a:r>
          </a:p>
        </p:txBody>
      </p:sp>
      <p:sp>
        <p:nvSpPr>
          <p:cNvPr id="22" name="TextBox 65"/>
          <p:cNvSpPr txBox="1"/>
          <p:nvPr/>
        </p:nvSpPr>
        <p:spPr>
          <a:xfrm>
            <a:off x="4544520" y="2541605"/>
            <a:ext cx="1978812" cy="553996"/>
          </a:xfrm>
          <a:prstGeom prst="rect">
            <a:avLst/>
          </a:prstGeom>
          <a:noFill/>
        </p:spPr>
        <p:txBody>
          <a:bodyPr wrap="square" lIns="91438" tIns="45719" rIns="91438" bIns="45719" rtlCol="0">
            <a:spAutoFit/>
          </a:bodyPr>
          <a:lstStyle/>
          <a:p>
            <a:pPr algn="ctr" defTabSz="685674"/>
            <a:r>
              <a:rPr lang="zh-CN" altLang="en-US" sz="3000" b="1" dirty="0">
                <a:solidFill>
                  <a:schemeClr val="bg1"/>
                </a:solidFill>
                <a:cs typeface="+mn-ea"/>
                <a:sym typeface="+mn-lt"/>
              </a:rPr>
              <a:t>关键字</a:t>
            </a:r>
          </a:p>
        </p:txBody>
      </p:sp>
      <p:sp>
        <p:nvSpPr>
          <p:cNvPr id="23" name="Text Box 40"/>
          <p:cNvSpPr txBox="1">
            <a:spLocks noChangeArrowheads="1"/>
          </p:cNvSpPr>
          <p:nvPr/>
        </p:nvSpPr>
        <p:spPr bwMode="gray">
          <a:xfrm>
            <a:off x="688563" y="3974684"/>
            <a:ext cx="2748268" cy="480129"/>
          </a:xfrm>
          <a:prstGeom prst="rect">
            <a:avLst/>
          </a:prstGeom>
          <a:noFill/>
          <a:ln w="9525">
            <a:noFill/>
            <a:miter lim="800000"/>
            <a:headEnd/>
            <a:tailEnd/>
          </a:ln>
        </p:spPr>
        <p:txBody>
          <a:bodyPr wrap="square" lIns="91438" tIns="45719" rIns="91438" bIns="45719">
            <a:spAutoFit/>
          </a:bodyPr>
          <a:lstStyle/>
          <a:p>
            <a:pPr defTabSz="685674">
              <a:lnSpc>
                <a:spcPct val="120000"/>
              </a:lnSpc>
              <a:defRPr/>
            </a:pPr>
            <a:r>
              <a:rPr lang="zh-CN" altLang="en-US" sz="1050" kern="0" dirty="0">
                <a:solidFill>
                  <a:schemeClr val="bg1"/>
                </a:solidFill>
                <a:cs typeface="+mn-ea"/>
                <a:sym typeface="+mn-lt"/>
              </a:rPr>
              <a:t>单击此处输入文字单击此处输入文字</a:t>
            </a:r>
          </a:p>
          <a:p>
            <a:pPr defTabSz="685674">
              <a:lnSpc>
                <a:spcPct val="120000"/>
              </a:lnSpc>
              <a:defRPr/>
            </a:pPr>
            <a:r>
              <a:rPr lang="zh-CN" altLang="en-US" sz="1050" kern="0" dirty="0">
                <a:solidFill>
                  <a:schemeClr val="bg1"/>
                </a:solidFill>
                <a:cs typeface="+mn-ea"/>
                <a:sym typeface="+mn-lt"/>
              </a:rPr>
              <a:t>单击此处输入文字单击此处输入文字</a:t>
            </a:r>
          </a:p>
        </p:txBody>
      </p:sp>
      <p:sp>
        <p:nvSpPr>
          <p:cNvPr id="24" name="Rectangle 11"/>
          <p:cNvSpPr>
            <a:spLocks noChangeArrowheads="1"/>
          </p:cNvSpPr>
          <p:nvPr/>
        </p:nvSpPr>
        <p:spPr bwMode="gray">
          <a:xfrm>
            <a:off x="762583" y="3610997"/>
            <a:ext cx="2268175" cy="325506"/>
          </a:xfrm>
          <a:prstGeom prst="rect">
            <a:avLst/>
          </a:prstGeom>
          <a:noFill/>
          <a:ln>
            <a:noFill/>
          </a:ln>
          <a:extLst/>
        </p:spPr>
        <p:txBody>
          <a:bodyPr lIns="0" tIns="0" rIns="0" bIns="0" anchor="ctr"/>
          <a:lstStyle/>
          <a:p>
            <a:pPr defTabSz="685674">
              <a:lnSpc>
                <a:spcPct val="120000"/>
              </a:lnSpc>
              <a:defRPr/>
            </a:pPr>
            <a:r>
              <a:rPr lang="zh-CN" altLang="en-US" sz="1350" b="1" kern="0" dirty="0">
                <a:solidFill>
                  <a:schemeClr val="bg1"/>
                </a:solidFill>
                <a:cs typeface="+mn-ea"/>
                <a:sym typeface="+mn-lt"/>
              </a:rPr>
              <a:t>输入小标题</a:t>
            </a:r>
          </a:p>
        </p:txBody>
      </p:sp>
      <p:sp>
        <p:nvSpPr>
          <p:cNvPr id="25" name="Text Box 40"/>
          <p:cNvSpPr txBox="1">
            <a:spLocks noChangeArrowheads="1"/>
          </p:cNvSpPr>
          <p:nvPr/>
        </p:nvSpPr>
        <p:spPr bwMode="gray">
          <a:xfrm>
            <a:off x="5662683" y="1353641"/>
            <a:ext cx="2729619" cy="480129"/>
          </a:xfrm>
          <a:prstGeom prst="rect">
            <a:avLst/>
          </a:prstGeom>
          <a:noFill/>
          <a:ln w="9525">
            <a:noFill/>
            <a:miter lim="800000"/>
            <a:headEnd/>
            <a:tailEnd/>
          </a:ln>
        </p:spPr>
        <p:txBody>
          <a:bodyPr wrap="square" lIns="91438" tIns="45719" rIns="91438" bIns="45719">
            <a:spAutoFit/>
          </a:bodyPr>
          <a:lstStyle/>
          <a:p>
            <a:pPr algn="r" defTabSz="685674">
              <a:lnSpc>
                <a:spcPct val="120000"/>
              </a:lnSpc>
              <a:defRPr/>
            </a:pPr>
            <a:r>
              <a:rPr lang="zh-CN" altLang="en-US" sz="1050" kern="0" dirty="0">
                <a:solidFill>
                  <a:schemeClr val="bg1"/>
                </a:solidFill>
                <a:cs typeface="+mn-ea"/>
                <a:sym typeface="+mn-lt"/>
              </a:rPr>
              <a:t>单击此处输入文字单击此处输入文字</a:t>
            </a:r>
          </a:p>
          <a:p>
            <a:pPr algn="r" defTabSz="685674">
              <a:lnSpc>
                <a:spcPct val="120000"/>
              </a:lnSpc>
              <a:defRPr/>
            </a:pPr>
            <a:r>
              <a:rPr lang="zh-CN" altLang="en-US" sz="1050" kern="0" dirty="0">
                <a:solidFill>
                  <a:schemeClr val="bg1"/>
                </a:solidFill>
                <a:cs typeface="+mn-ea"/>
                <a:sym typeface="+mn-lt"/>
              </a:rPr>
              <a:t>单击此处输入文字单击此处输入文字</a:t>
            </a:r>
          </a:p>
        </p:txBody>
      </p:sp>
      <p:sp>
        <p:nvSpPr>
          <p:cNvPr id="26" name="Rectangle 11"/>
          <p:cNvSpPr>
            <a:spLocks noChangeArrowheads="1"/>
          </p:cNvSpPr>
          <p:nvPr/>
        </p:nvSpPr>
        <p:spPr bwMode="gray">
          <a:xfrm>
            <a:off x="6016348" y="1805408"/>
            <a:ext cx="2268175" cy="325506"/>
          </a:xfrm>
          <a:prstGeom prst="rect">
            <a:avLst/>
          </a:prstGeom>
          <a:noFill/>
          <a:ln>
            <a:noFill/>
          </a:ln>
          <a:extLst/>
        </p:spPr>
        <p:txBody>
          <a:bodyPr lIns="0" tIns="0" rIns="0" bIns="0" anchor="ctr"/>
          <a:lstStyle/>
          <a:p>
            <a:pPr algn="r" defTabSz="685674">
              <a:lnSpc>
                <a:spcPct val="120000"/>
              </a:lnSpc>
              <a:defRPr/>
            </a:pPr>
            <a:r>
              <a:rPr lang="zh-CN" altLang="en-US" sz="1350" b="1" kern="0" dirty="0">
                <a:solidFill>
                  <a:schemeClr val="bg1"/>
                </a:solidFill>
                <a:cs typeface="+mn-ea"/>
                <a:sym typeface="+mn-lt"/>
              </a:rPr>
              <a:t>输入小标题</a:t>
            </a:r>
          </a:p>
        </p:txBody>
      </p:sp>
    </p:spTree>
    <p:extLst>
      <p:ext uri="{BB962C8B-B14F-4D97-AF65-F5344CB8AC3E}">
        <p14:creationId xmlns:p14="http://schemas.microsoft.com/office/powerpoint/2010/main" val="124908341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
                                        <p:tgtEl>
                                          <p:spTgt spid="15"/>
                                        </p:tgtEl>
                                      </p:cBhvr>
                                    </p:animEffect>
                                  </p:childTnLst>
                                </p:cTn>
                              </p:par>
                            </p:childTnLst>
                          </p:cTn>
                        </p:par>
                        <p:par>
                          <p:cTn id="8" fill="hold">
                            <p:stCondLst>
                              <p:cond delay="1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00"/>
                                        <p:tgtEl>
                                          <p:spTgt spid="16"/>
                                        </p:tgtEl>
                                      </p:cBhvr>
                                    </p:animEffect>
                                  </p:childTnLst>
                                </p:cTn>
                              </p:par>
                            </p:childTnLst>
                          </p:cTn>
                        </p:par>
                        <p:par>
                          <p:cTn id="12" fill="hold">
                            <p:stCondLst>
                              <p:cond delay="200"/>
                            </p:stCondLst>
                            <p:childTnLst>
                              <p:par>
                                <p:cTn id="13" presetID="22" presetClass="entr" presetSubtype="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100"/>
                                        <p:tgtEl>
                                          <p:spTgt spid="19"/>
                                        </p:tgtEl>
                                      </p:cBhvr>
                                    </p:animEffect>
                                  </p:childTnLst>
                                </p:cTn>
                              </p:par>
                            </p:childTnLst>
                          </p:cTn>
                        </p:par>
                        <p:par>
                          <p:cTn id="16" fill="hold">
                            <p:stCondLst>
                              <p:cond delay="300"/>
                            </p:stCondLst>
                            <p:childTnLst>
                              <p:par>
                                <p:cTn id="17" presetID="22" presetClass="entr" presetSubtype="2"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right)">
                                      <p:cBhvr>
                                        <p:cTn id="19" dur="100"/>
                                        <p:tgtEl>
                                          <p:spTgt spid="18"/>
                                        </p:tgtEl>
                                      </p:cBhvr>
                                    </p:animEffect>
                                  </p:childTnLst>
                                </p:cTn>
                              </p:par>
                            </p:childTnLst>
                          </p:cTn>
                        </p:par>
                        <p:par>
                          <p:cTn id="20" fill="hold">
                            <p:stCondLst>
                              <p:cond delay="400"/>
                            </p:stCondLst>
                            <p:childTnLst>
                              <p:par>
                                <p:cTn id="21" presetID="22" presetClass="entr" presetSubtype="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right)">
                                      <p:cBhvr>
                                        <p:cTn id="23" dur="100"/>
                                        <p:tgtEl>
                                          <p:spTgt spid="17"/>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100"/>
                                        <p:tgtEl>
                                          <p:spTgt spid="20"/>
                                        </p:tgtEl>
                                      </p:cBhvr>
                                    </p:animEffect>
                                  </p:childTnLst>
                                </p:cTn>
                              </p:par>
                            </p:childTnLst>
                          </p:cTn>
                        </p:par>
                        <p:par>
                          <p:cTn id="28" fill="hold">
                            <p:stCondLst>
                              <p:cond delay="600"/>
                            </p:stCondLst>
                            <p:childTnLst>
                              <p:par>
                                <p:cTn id="29" presetID="22" presetClass="entr" presetSubtype="2"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right)">
                                      <p:cBhvr>
                                        <p:cTn id="31" dur="100"/>
                                        <p:tgtEl>
                                          <p:spTgt spid="12"/>
                                        </p:tgtEl>
                                      </p:cBhvr>
                                    </p:animEffect>
                                  </p:childTnLst>
                                </p:cTn>
                              </p:par>
                            </p:childTnLst>
                          </p:cTn>
                        </p:par>
                        <p:par>
                          <p:cTn id="32" fill="hold">
                            <p:stCondLst>
                              <p:cond delay="700"/>
                            </p:stCondLst>
                            <p:childTnLst>
                              <p:par>
                                <p:cTn id="33" presetID="22" presetClass="entr" presetSubtype="2"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right)">
                                      <p:cBhvr>
                                        <p:cTn id="35" dur="100"/>
                                        <p:tgtEl>
                                          <p:spTgt spid="11"/>
                                        </p:tgtEl>
                                      </p:cBhvr>
                                    </p:animEffect>
                                  </p:childTnLst>
                                </p:cTn>
                              </p:par>
                            </p:childTnLst>
                          </p:cTn>
                        </p:par>
                        <p:par>
                          <p:cTn id="36" fill="hold">
                            <p:stCondLst>
                              <p:cond delay="800"/>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100"/>
                                        <p:tgtEl>
                                          <p:spTgt spid="13"/>
                                        </p:tgtEl>
                                      </p:cBhvr>
                                    </p:animEffect>
                                  </p:childTnLst>
                                </p:cTn>
                              </p:par>
                            </p:childTnLst>
                          </p:cTn>
                        </p:par>
                        <p:par>
                          <p:cTn id="40" fill="hold">
                            <p:stCondLst>
                              <p:cond delay="900"/>
                            </p:stCondLst>
                            <p:childTnLst>
                              <p:par>
                                <p:cTn id="41" presetID="2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100"/>
                                        <p:tgtEl>
                                          <p:spTgt spid="10"/>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100"/>
                                        <p:tgtEl>
                                          <p:spTgt spid="14"/>
                                        </p:tgtEl>
                                      </p:cBhvr>
                                    </p:animEffect>
                                  </p:childTnLst>
                                </p:cTn>
                              </p:par>
                            </p:childTnLst>
                          </p:cTn>
                        </p:par>
                        <p:par>
                          <p:cTn id="48" fill="hold">
                            <p:stCondLst>
                              <p:cond delay="1100"/>
                            </p:stCondLst>
                            <p:childTnLst>
                              <p:par>
                                <p:cTn id="49" presetID="10" presetClass="entr" presetSubtype="0"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300"/>
                                        <p:tgtEl>
                                          <p:spTgt spid="8"/>
                                        </p:tgtEl>
                                      </p:cBhvr>
                                    </p:animEffect>
                                  </p:childTnLst>
                                </p:cTn>
                              </p:par>
                              <p:par>
                                <p:cTn id="52" presetID="10" presetClass="entr" presetSubtype="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300"/>
                                        <p:tgtEl>
                                          <p:spTgt spid="9"/>
                                        </p:tgtEl>
                                      </p:cBhvr>
                                    </p:animEffect>
                                  </p:childTnLst>
                                </p:cTn>
                              </p:par>
                            </p:childTnLst>
                          </p:cTn>
                        </p:par>
                        <p:par>
                          <p:cTn id="55" fill="hold">
                            <p:stCondLst>
                              <p:cond delay="1400"/>
                            </p:stCondLst>
                            <p:childTnLst>
                              <p:par>
                                <p:cTn id="56" presetID="10"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par>
                          <p:cTn id="62" fill="hold">
                            <p:stCondLst>
                              <p:cond delay="19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4"/>
                                        </p:tgtEl>
                                        <p:attrNameLst>
                                          <p:attrName>ppt_y</p:attrName>
                                        </p:attrNameLst>
                                      </p:cBhvr>
                                      <p:tavLst>
                                        <p:tav tm="0">
                                          <p:val>
                                            <p:strVal val="#ppt_y"/>
                                          </p:val>
                                        </p:tav>
                                        <p:tav tm="100000">
                                          <p:val>
                                            <p:strVal val="#ppt_y"/>
                                          </p:val>
                                        </p:tav>
                                      </p:tavLst>
                                    </p:anim>
                                    <p:anim calcmode="lin" valueType="num">
                                      <p:cBhvr>
                                        <p:cTn id="67"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4"/>
                                        </p:tgtEl>
                                      </p:cBhvr>
                                    </p:animEffect>
                                  </p:childTnLst>
                                </p:cTn>
                              </p:par>
                            </p:childTnLst>
                          </p:cTn>
                        </p:par>
                        <p:par>
                          <p:cTn id="70" fill="hold">
                            <p:stCondLst>
                              <p:cond delay="2600"/>
                            </p:stCondLst>
                            <p:childTnLst>
                              <p:par>
                                <p:cTn id="71" presetID="42" presetClass="entr" presetSubtype="0"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750"/>
                                        <p:tgtEl>
                                          <p:spTgt spid="23"/>
                                        </p:tgtEl>
                                      </p:cBhvr>
                                    </p:animEffect>
                                    <p:anim calcmode="lin" valueType="num">
                                      <p:cBhvr>
                                        <p:cTn id="74" dur="750" fill="hold"/>
                                        <p:tgtEl>
                                          <p:spTgt spid="23"/>
                                        </p:tgtEl>
                                        <p:attrNameLst>
                                          <p:attrName>ppt_x</p:attrName>
                                        </p:attrNameLst>
                                      </p:cBhvr>
                                      <p:tavLst>
                                        <p:tav tm="0">
                                          <p:val>
                                            <p:strVal val="#ppt_x"/>
                                          </p:val>
                                        </p:tav>
                                        <p:tav tm="100000">
                                          <p:val>
                                            <p:strVal val="#ppt_x"/>
                                          </p:val>
                                        </p:tav>
                                      </p:tavLst>
                                    </p:anim>
                                    <p:anim calcmode="lin" valueType="num">
                                      <p:cBhvr>
                                        <p:cTn id="75" dur="750" fill="hold"/>
                                        <p:tgtEl>
                                          <p:spTgt spid="23"/>
                                        </p:tgtEl>
                                        <p:attrNameLst>
                                          <p:attrName>ppt_y</p:attrName>
                                        </p:attrNameLst>
                                      </p:cBhvr>
                                      <p:tavLst>
                                        <p:tav tm="0">
                                          <p:val>
                                            <p:strVal val="#ppt_y+.1"/>
                                          </p:val>
                                        </p:tav>
                                        <p:tav tm="100000">
                                          <p:val>
                                            <p:strVal val="#ppt_y"/>
                                          </p:val>
                                        </p:tav>
                                      </p:tavLst>
                                    </p:anim>
                                  </p:childTnLst>
                                </p:cTn>
                              </p:par>
                            </p:childTnLst>
                          </p:cTn>
                        </p:par>
                        <p:par>
                          <p:cTn id="76" fill="hold">
                            <p:stCondLst>
                              <p:cond delay="33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6"/>
                                        </p:tgtEl>
                                        <p:attrNameLst>
                                          <p:attrName>ppt_y</p:attrName>
                                        </p:attrNameLst>
                                      </p:cBhvr>
                                      <p:tavLst>
                                        <p:tav tm="0">
                                          <p:val>
                                            <p:strVal val="#ppt_y"/>
                                          </p:val>
                                        </p:tav>
                                        <p:tav tm="100000">
                                          <p:val>
                                            <p:strVal val="#ppt_y"/>
                                          </p:val>
                                        </p:tav>
                                      </p:tavLst>
                                    </p:anim>
                                    <p:anim calcmode="lin" valueType="num">
                                      <p:cBhvr>
                                        <p:cTn id="81"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6"/>
                                        </p:tgtEl>
                                      </p:cBhvr>
                                    </p:animEffect>
                                  </p:childTnLst>
                                </p:cTn>
                              </p:par>
                            </p:childTnLst>
                          </p:cTn>
                        </p:par>
                        <p:par>
                          <p:cTn id="84" fill="hold">
                            <p:stCondLst>
                              <p:cond delay="4050"/>
                            </p:stCondLst>
                            <p:childTnLst>
                              <p:par>
                                <p:cTn id="85" presetID="42"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750"/>
                                        <p:tgtEl>
                                          <p:spTgt spid="25"/>
                                        </p:tgtEl>
                                      </p:cBhvr>
                                    </p:animEffect>
                                    <p:anim calcmode="lin" valueType="num">
                                      <p:cBhvr>
                                        <p:cTn id="88" dur="750" fill="hold"/>
                                        <p:tgtEl>
                                          <p:spTgt spid="25"/>
                                        </p:tgtEl>
                                        <p:attrNameLst>
                                          <p:attrName>ppt_x</p:attrName>
                                        </p:attrNameLst>
                                      </p:cBhvr>
                                      <p:tavLst>
                                        <p:tav tm="0">
                                          <p:val>
                                            <p:strVal val="#ppt_x"/>
                                          </p:val>
                                        </p:tav>
                                        <p:tav tm="100000">
                                          <p:val>
                                            <p:strVal val="#ppt_x"/>
                                          </p:val>
                                        </p:tav>
                                      </p:tavLst>
                                    </p:anim>
                                    <p:anim calcmode="lin" valueType="num">
                                      <p:cBhvr>
                                        <p:cTn id="89"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3672072" y="2391655"/>
            <a:ext cx="3789008" cy="451323"/>
          </a:xfrm>
          <a:custGeom>
            <a:avLst/>
            <a:gdLst>
              <a:gd name="T0" fmla="*/ 0 w 1420"/>
              <a:gd name="T1" fmla="*/ 112 h 169"/>
              <a:gd name="T2" fmla="*/ 558 w 1420"/>
              <a:gd name="T3" fmla="*/ 112 h 169"/>
              <a:gd name="T4" fmla="*/ 802 w 1420"/>
              <a:gd name="T5" fmla="*/ 58 h 169"/>
              <a:gd name="T6" fmla="*/ 1062 w 1420"/>
              <a:gd name="T7" fmla="*/ 0 h 169"/>
              <a:gd name="T8" fmla="*/ 1420 w 1420"/>
              <a:gd name="T9" fmla="*/ 0 h 169"/>
              <a:gd name="T10" fmla="*/ 1420 w 1420"/>
              <a:gd name="T11" fmla="*/ 58 h 169"/>
              <a:gd name="T12" fmla="*/ 1062 w 1420"/>
              <a:gd name="T13" fmla="*/ 58 h 169"/>
              <a:gd name="T14" fmla="*/ 824 w 1420"/>
              <a:gd name="T15" fmla="*/ 110 h 169"/>
              <a:gd name="T16" fmla="*/ 558 w 1420"/>
              <a:gd name="T17" fmla="*/ 169 h 169"/>
              <a:gd name="T18" fmla="*/ 0 w 1420"/>
              <a:gd name="T19" fmla="*/ 169 h 169"/>
              <a:gd name="T20" fmla="*/ 0 w 1420"/>
              <a:gd name="T21" fmla="*/ 112 h 1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20"/>
              <a:gd name="T34" fmla="*/ 0 h 169"/>
              <a:gd name="T35" fmla="*/ 1420 w 1420"/>
              <a:gd name="T36" fmla="*/ 169 h 1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20" h="169">
                <a:moveTo>
                  <a:pt x="0" y="112"/>
                </a:moveTo>
                <a:cubicBezTo>
                  <a:pt x="558" y="112"/>
                  <a:pt x="558" y="112"/>
                  <a:pt x="558" y="112"/>
                </a:cubicBezTo>
                <a:cubicBezTo>
                  <a:pt x="676" y="112"/>
                  <a:pt x="739" y="85"/>
                  <a:pt x="802" y="58"/>
                </a:cubicBezTo>
                <a:cubicBezTo>
                  <a:pt x="869" y="29"/>
                  <a:pt x="936" y="0"/>
                  <a:pt x="1062" y="0"/>
                </a:cubicBezTo>
                <a:cubicBezTo>
                  <a:pt x="1420" y="0"/>
                  <a:pt x="1420" y="0"/>
                  <a:pt x="1420" y="0"/>
                </a:cubicBezTo>
                <a:cubicBezTo>
                  <a:pt x="1420" y="58"/>
                  <a:pt x="1420" y="58"/>
                  <a:pt x="1420" y="58"/>
                </a:cubicBezTo>
                <a:cubicBezTo>
                  <a:pt x="1062" y="58"/>
                  <a:pt x="1062" y="58"/>
                  <a:pt x="1062" y="58"/>
                </a:cubicBezTo>
                <a:cubicBezTo>
                  <a:pt x="947" y="58"/>
                  <a:pt x="886" y="84"/>
                  <a:pt x="824" y="110"/>
                </a:cubicBezTo>
                <a:cubicBezTo>
                  <a:pt x="756" y="140"/>
                  <a:pt x="688" y="169"/>
                  <a:pt x="558" y="169"/>
                </a:cubicBezTo>
                <a:cubicBezTo>
                  <a:pt x="0" y="169"/>
                  <a:pt x="0" y="169"/>
                  <a:pt x="0" y="169"/>
                </a:cubicBezTo>
                <a:cubicBezTo>
                  <a:pt x="0" y="112"/>
                  <a:pt x="0" y="112"/>
                  <a:pt x="0" y="112"/>
                </a:cubicBez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3" name="Freeform 6"/>
          <p:cNvSpPr>
            <a:spLocks noChangeArrowheads="1"/>
          </p:cNvSpPr>
          <p:nvPr/>
        </p:nvSpPr>
        <p:spPr bwMode="auto">
          <a:xfrm>
            <a:off x="3603193" y="1816580"/>
            <a:ext cx="3133016" cy="704535"/>
          </a:xfrm>
          <a:custGeom>
            <a:avLst/>
            <a:gdLst>
              <a:gd name="T0" fmla="*/ 0 w 1174"/>
              <a:gd name="T1" fmla="*/ 207 h 264"/>
              <a:gd name="T2" fmla="*/ 427 w 1174"/>
              <a:gd name="T3" fmla="*/ 207 h 264"/>
              <a:gd name="T4" fmla="*/ 725 w 1174"/>
              <a:gd name="T5" fmla="*/ 113 h 264"/>
              <a:gd name="T6" fmla="*/ 1104 w 1174"/>
              <a:gd name="T7" fmla="*/ 0 h 264"/>
              <a:gd name="T8" fmla="*/ 1174 w 1174"/>
              <a:gd name="T9" fmla="*/ 0 h 264"/>
              <a:gd name="T10" fmla="*/ 1174 w 1174"/>
              <a:gd name="T11" fmla="*/ 58 h 264"/>
              <a:gd name="T12" fmla="*/ 1104 w 1174"/>
              <a:gd name="T13" fmla="*/ 58 h 264"/>
              <a:gd name="T14" fmla="*/ 754 w 1174"/>
              <a:gd name="T15" fmla="*/ 163 h 264"/>
              <a:gd name="T16" fmla="*/ 427 w 1174"/>
              <a:gd name="T17" fmla="*/ 264 h 264"/>
              <a:gd name="T18" fmla="*/ 0 w 1174"/>
              <a:gd name="T19" fmla="*/ 264 h 264"/>
              <a:gd name="T20" fmla="*/ 0 w 1174"/>
              <a:gd name="T21" fmla="*/ 207 h 2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74"/>
              <a:gd name="T34" fmla="*/ 0 h 264"/>
              <a:gd name="T35" fmla="*/ 1174 w 1174"/>
              <a:gd name="T36" fmla="*/ 264 h 2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74" h="264">
                <a:moveTo>
                  <a:pt x="0" y="207"/>
                </a:moveTo>
                <a:cubicBezTo>
                  <a:pt x="427" y="207"/>
                  <a:pt x="427" y="207"/>
                  <a:pt x="427" y="207"/>
                </a:cubicBezTo>
                <a:cubicBezTo>
                  <a:pt x="562" y="207"/>
                  <a:pt x="642" y="161"/>
                  <a:pt x="725" y="113"/>
                </a:cubicBezTo>
                <a:cubicBezTo>
                  <a:pt x="821" y="58"/>
                  <a:pt x="921" y="0"/>
                  <a:pt x="1104" y="0"/>
                </a:cubicBezTo>
                <a:cubicBezTo>
                  <a:pt x="1174" y="0"/>
                  <a:pt x="1174" y="0"/>
                  <a:pt x="1174" y="0"/>
                </a:cubicBezTo>
                <a:cubicBezTo>
                  <a:pt x="1174" y="58"/>
                  <a:pt x="1174" y="58"/>
                  <a:pt x="1174" y="58"/>
                </a:cubicBezTo>
                <a:cubicBezTo>
                  <a:pt x="1104" y="58"/>
                  <a:pt x="1104" y="58"/>
                  <a:pt x="1104" y="58"/>
                </a:cubicBezTo>
                <a:cubicBezTo>
                  <a:pt x="936" y="58"/>
                  <a:pt x="843" y="111"/>
                  <a:pt x="754" y="163"/>
                </a:cubicBezTo>
                <a:cubicBezTo>
                  <a:pt x="664" y="214"/>
                  <a:pt x="578" y="264"/>
                  <a:pt x="427" y="264"/>
                </a:cubicBezTo>
                <a:cubicBezTo>
                  <a:pt x="0" y="264"/>
                  <a:pt x="0" y="264"/>
                  <a:pt x="0" y="264"/>
                </a:cubicBezTo>
                <a:cubicBezTo>
                  <a:pt x="0" y="207"/>
                  <a:pt x="0" y="207"/>
                  <a:pt x="0" y="207"/>
                </a:cubicBezTo>
                <a:close/>
              </a:path>
            </a:pathLst>
          </a:custGeom>
          <a:solidFill>
            <a:srgbClr val="C00000"/>
          </a:solidFill>
          <a:ln>
            <a:noFill/>
          </a:ln>
        </p:spPr>
        <p:txBody>
          <a:bodyPr/>
          <a:lstStyle/>
          <a:p>
            <a:endParaRPr lang="zh-CN" altLang="zh-CN" sz="1600">
              <a:solidFill>
                <a:srgbClr val="000000"/>
              </a:solidFill>
              <a:sym typeface="宋体" pitchFamily="2" charset="-122"/>
            </a:endParaRPr>
          </a:p>
        </p:txBody>
      </p:sp>
      <p:sp>
        <p:nvSpPr>
          <p:cNvPr id="4" name="Freeform 7"/>
          <p:cNvSpPr>
            <a:spLocks noChangeArrowheads="1"/>
          </p:cNvSpPr>
          <p:nvPr/>
        </p:nvSpPr>
        <p:spPr bwMode="auto">
          <a:xfrm>
            <a:off x="3672072" y="3064893"/>
            <a:ext cx="3789008" cy="452635"/>
          </a:xfrm>
          <a:custGeom>
            <a:avLst/>
            <a:gdLst>
              <a:gd name="T0" fmla="*/ 0 w 1420"/>
              <a:gd name="T1" fmla="*/ 0 h 169"/>
              <a:gd name="T2" fmla="*/ 558 w 1420"/>
              <a:gd name="T3" fmla="*/ 0 h 169"/>
              <a:gd name="T4" fmla="*/ 824 w 1420"/>
              <a:gd name="T5" fmla="*/ 59 h 169"/>
              <a:gd name="T6" fmla="*/ 1062 w 1420"/>
              <a:gd name="T7" fmla="*/ 111 h 169"/>
              <a:gd name="T8" fmla="*/ 1420 w 1420"/>
              <a:gd name="T9" fmla="*/ 111 h 169"/>
              <a:gd name="T10" fmla="*/ 1420 w 1420"/>
              <a:gd name="T11" fmla="*/ 169 h 169"/>
              <a:gd name="T12" fmla="*/ 1062 w 1420"/>
              <a:gd name="T13" fmla="*/ 169 h 169"/>
              <a:gd name="T14" fmla="*/ 802 w 1420"/>
              <a:gd name="T15" fmla="*/ 111 h 169"/>
              <a:gd name="T16" fmla="*/ 558 w 1420"/>
              <a:gd name="T17" fmla="*/ 57 h 169"/>
              <a:gd name="T18" fmla="*/ 0 w 1420"/>
              <a:gd name="T19" fmla="*/ 57 h 169"/>
              <a:gd name="T20" fmla="*/ 0 w 1420"/>
              <a:gd name="T21" fmla="*/ 0 h 1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20"/>
              <a:gd name="T34" fmla="*/ 0 h 169"/>
              <a:gd name="T35" fmla="*/ 1420 w 1420"/>
              <a:gd name="T36" fmla="*/ 169 h 1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20" h="169">
                <a:moveTo>
                  <a:pt x="0" y="0"/>
                </a:moveTo>
                <a:cubicBezTo>
                  <a:pt x="558" y="0"/>
                  <a:pt x="558" y="0"/>
                  <a:pt x="558" y="0"/>
                </a:cubicBezTo>
                <a:cubicBezTo>
                  <a:pt x="688" y="0"/>
                  <a:pt x="756" y="29"/>
                  <a:pt x="824" y="59"/>
                </a:cubicBezTo>
                <a:cubicBezTo>
                  <a:pt x="886" y="85"/>
                  <a:pt x="947" y="111"/>
                  <a:pt x="1062" y="111"/>
                </a:cubicBezTo>
                <a:cubicBezTo>
                  <a:pt x="1420" y="111"/>
                  <a:pt x="1420" y="111"/>
                  <a:pt x="1420" y="111"/>
                </a:cubicBezTo>
                <a:cubicBezTo>
                  <a:pt x="1420" y="169"/>
                  <a:pt x="1420" y="169"/>
                  <a:pt x="1420" y="169"/>
                </a:cubicBezTo>
                <a:cubicBezTo>
                  <a:pt x="1062" y="169"/>
                  <a:pt x="1062" y="169"/>
                  <a:pt x="1062" y="169"/>
                </a:cubicBezTo>
                <a:cubicBezTo>
                  <a:pt x="936" y="169"/>
                  <a:pt x="869" y="140"/>
                  <a:pt x="802" y="111"/>
                </a:cubicBezTo>
                <a:cubicBezTo>
                  <a:pt x="739" y="84"/>
                  <a:pt x="676" y="57"/>
                  <a:pt x="558" y="57"/>
                </a:cubicBezTo>
                <a:cubicBezTo>
                  <a:pt x="0" y="57"/>
                  <a:pt x="0" y="57"/>
                  <a:pt x="0" y="57"/>
                </a:cubicBezTo>
                <a:cubicBezTo>
                  <a:pt x="0" y="0"/>
                  <a:pt x="0" y="0"/>
                  <a:pt x="0" y="0"/>
                </a:cubicBezTo>
                <a:close/>
              </a:path>
            </a:pathLst>
          </a:custGeom>
          <a:solidFill>
            <a:srgbClr val="C00000"/>
          </a:solidFill>
          <a:ln>
            <a:noFill/>
          </a:ln>
        </p:spPr>
        <p:txBody>
          <a:bodyPr/>
          <a:lstStyle/>
          <a:p>
            <a:endParaRPr lang="zh-CN" altLang="zh-CN" sz="1600">
              <a:solidFill>
                <a:srgbClr val="000000"/>
              </a:solidFill>
              <a:sym typeface="宋体" pitchFamily="2" charset="-122"/>
            </a:endParaRPr>
          </a:p>
        </p:txBody>
      </p:sp>
      <p:sp>
        <p:nvSpPr>
          <p:cNvPr id="5" name="Freeform 8"/>
          <p:cNvSpPr>
            <a:spLocks noChangeArrowheads="1"/>
          </p:cNvSpPr>
          <p:nvPr/>
        </p:nvSpPr>
        <p:spPr bwMode="auto">
          <a:xfrm>
            <a:off x="3603193" y="3386618"/>
            <a:ext cx="3133016" cy="704535"/>
          </a:xfrm>
          <a:custGeom>
            <a:avLst/>
            <a:gdLst>
              <a:gd name="T0" fmla="*/ 0 w 1174"/>
              <a:gd name="T1" fmla="*/ 0 h 264"/>
              <a:gd name="T2" fmla="*/ 427 w 1174"/>
              <a:gd name="T3" fmla="*/ 0 h 264"/>
              <a:gd name="T4" fmla="*/ 754 w 1174"/>
              <a:gd name="T5" fmla="*/ 102 h 264"/>
              <a:gd name="T6" fmla="*/ 1104 w 1174"/>
              <a:gd name="T7" fmla="*/ 206 h 264"/>
              <a:gd name="T8" fmla="*/ 1174 w 1174"/>
              <a:gd name="T9" fmla="*/ 206 h 264"/>
              <a:gd name="T10" fmla="*/ 1174 w 1174"/>
              <a:gd name="T11" fmla="*/ 264 h 264"/>
              <a:gd name="T12" fmla="*/ 1104 w 1174"/>
              <a:gd name="T13" fmla="*/ 264 h 264"/>
              <a:gd name="T14" fmla="*/ 725 w 1174"/>
              <a:gd name="T15" fmla="*/ 151 h 264"/>
              <a:gd name="T16" fmla="*/ 427 w 1174"/>
              <a:gd name="T17" fmla="*/ 57 h 264"/>
              <a:gd name="T18" fmla="*/ 0 w 1174"/>
              <a:gd name="T19" fmla="*/ 57 h 264"/>
              <a:gd name="T20" fmla="*/ 0 w 1174"/>
              <a:gd name="T21" fmla="*/ 0 h 2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74"/>
              <a:gd name="T34" fmla="*/ 0 h 264"/>
              <a:gd name="T35" fmla="*/ 1174 w 1174"/>
              <a:gd name="T36" fmla="*/ 264 h 2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74" h="264">
                <a:moveTo>
                  <a:pt x="0" y="0"/>
                </a:moveTo>
                <a:cubicBezTo>
                  <a:pt x="427" y="0"/>
                  <a:pt x="427" y="0"/>
                  <a:pt x="427" y="0"/>
                </a:cubicBezTo>
                <a:cubicBezTo>
                  <a:pt x="578" y="0"/>
                  <a:pt x="664" y="50"/>
                  <a:pt x="754" y="102"/>
                </a:cubicBezTo>
                <a:cubicBezTo>
                  <a:pt x="843" y="153"/>
                  <a:pt x="936" y="206"/>
                  <a:pt x="1104" y="206"/>
                </a:cubicBezTo>
                <a:cubicBezTo>
                  <a:pt x="1174" y="206"/>
                  <a:pt x="1174" y="206"/>
                  <a:pt x="1174" y="206"/>
                </a:cubicBezTo>
                <a:cubicBezTo>
                  <a:pt x="1174" y="264"/>
                  <a:pt x="1174" y="264"/>
                  <a:pt x="1174" y="264"/>
                </a:cubicBezTo>
                <a:cubicBezTo>
                  <a:pt x="1104" y="264"/>
                  <a:pt x="1104" y="264"/>
                  <a:pt x="1104" y="264"/>
                </a:cubicBezTo>
                <a:cubicBezTo>
                  <a:pt x="921" y="264"/>
                  <a:pt x="821" y="206"/>
                  <a:pt x="725" y="151"/>
                </a:cubicBezTo>
                <a:cubicBezTo>
                  <a:pt x="642" y="103"/>
                  <a:pt x="562" y="57"/>
                  <a:pt x="427" y="57"/>
                </a:cubicBezTo>
                <a:cubicBezTo>
                  <a:pt x="0" y="57"/>
                  <a:pt x="0" y="57"/>
                  <a:pt x="0" y="57"/>
                </a:cubicBezTo>
                <a:cubicBezTo>
                  <a:pt x="0" y="0"/>
                  <a:pt x="0" y="0"/>
                  <a:pt x="0" y="0"/>
                </a:cubicBez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6" name="Oval 9"/>
          <p:cNvSpPr>
            <a:spLocks noChangeArrowheads="1"/>
          </p:cNvSpPr>
          <p:nvPr/>
        </p:nvSpPr>
        <p:spPr bwMode="auto">
          <a:xfrm>
            <a:off x="2947628" y="2187668"/>
            <a:ext cx="1531085" cy="1532396"/>
          </a:xfrm>
          <a:prstGeom prst="ellipse">
            <a:avLst/>
          </a:prstGeom>
          <a:solidFill>
            <a:srgbClr val="C00000"/>
          </a:solidFill>
          <a:ln>
            <a:noFill/>
          </a:ln>
        </p:spPr>
        <p:txBody>
          <a:bodyPr/>
          <a:lstStyle/>
          <a:p>
            <a:endParaRPr lang="zh-CN" altLang="zh-CN">
              <a:solidFill>
                <a:srgbClr val="000000"/>
              </a:solidFill>
              <a:sym typeface="宋体" pitchFamily="2" charset="-122"/>
            </a:endParaRPr>
          </a:p>
        </p:txBody>
      </p:sp>
      <p:sp>
        <p:nvSpPr>
          <p:cNvPr id="7" name="Oval 10"/>
          <p:cNvSpPr>
            <a:spLocks noChangeArrowheads="1"/>
          </p:cNvSpPr>
          <p:nvPr/>
        </p:nvSpPr>
        <p:spPr bwMode="auto">
          <a:xfrm>
            <a:off x="3018062" y="2262451"/>
            <a:ext cx="1385455" cy="1382831"/>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8" name="Oval 11"/>
          <p:cNvSpPr>
            <a:spLocks noChangeArrowheads="1"/>
          </p:cNvSpPr>
          <p:nvPr/>
        </p:nvSpPr>
        <p:spPr bwMode="auto">
          <a:xfrm>
            <a:off x="3170252" y="2412017"/>
            <a:ext cx="1081075" cy="1083698"/>
          </a:xfrm>
          <a:prstGeom prst="ellipse">
            <a:avLst/>
          </a:prstGeom>
          <a:solidFill>
            <a:srgbClr val="C00000"/>
          </a:solidFill>
          <a:ln>
            <a:noFill/>
          </a:ln>
        </p:spPr>
        <p:txBody>
          <a:bodyPr/>
          <a:lstStyle/>
          <a:p>
            <a:endParaRPr lang="zh-CN" altLang="zh-CN">
              <a:solidFill>
                <a:srgbClr val="000000"/>
              </a:solidFill>
              <a:sym typeface="宋体" pitchFamily="2" charset="-122"/>
            </a:endParaRPr>
          </a:p>
        </p:txBody>
      </p:sp>
      <p:sp>
        <p:nvSpPr>
          <p:cNvPr id="9" name="Oval 12"/>
          <p:cNvSpPr>
            <a:spLocks noChangeArrowheads="1"/>
          </p:cNvSpPr>
          <p:nvPr/>
        </p:nvSpPr>
        <p:spPr bwMode="auto">
          <a:xfrm>
            <a:off x="6629905" y="1467258"/>
            <a:ext cx="722904" cy="718967"/>
          </a:xfrm>
          <a:prstGeom prst="ellipse">
            <a:avLst/>
          </a:prstGeom>
          <a:solidFill>
            <a:schemeClr val="bg1"/>
          </a:solidFill>
          <a:ln>
            <a:noFill/>
          </a:ln>
        </p:spPr>
        <p:txBody>
          <a:bodyPr/>
          <a:lstStyle/>
          <a:p>
            <a:endParaRPr lang="zh-CN" altLang="zh-CN" sz="1600">
              <a:solidFill>
                <a:srgbClr val="000000"/>
              </a:solidFill>
              <a:sym typeface="宋体" pitchFamily="2" charset="-122"/>
            </a:endParaRPr>
          </a:p>
        </p:txBody>
      </p:sp>
      <p:sp>
        <p:nvSpPr>
          <p:cNvPr id="11" name="Oval 14"/>
          <p:cNvSpPr>
            <a:spLocks noChangeArrowheads="1"/>
          </p:cNvSpPr>
          <p:nvPr/>
        </p:nvSpPr>
        <p:spPr bwMode="auto">
          <a:xfrm>
            <a:off x="6629905" y="3717159"/>
            <a:ext cx="722904" cy="722903"/>
          </a:xfrm>
          <a:prstGeom prst="ellipse">
            <a:avLst/>
          </a:prstGeom>
          <a:solidFill>
            <a:schemeClr val="bg1"/>
          </a:solidFill>
          <a:ln>
            <a:noFill/>
          </a:ln>
        </p:spPr>
        <p:txBody>
          <a:bodyPr/>
          <a:lstStyle/>
          <a:p>
            <a:endParaRPr lang="zh-CN" altLang="zh-CN" sz="1600">
              <a:solidFill>
                <a:srgbClr val="000000"/>
              </a:solidFill>
              <a:sym typeface="宋体" pitchFamily="2" charset="-122"/>
            </a:endParaRPr>
          </a:p>
        </p:txBody>
      </p:sp>
      <p:sp>
        <p:nvSpPr>
          <p:cNvPr id="13" name="Oval 16"/>
          <p:cNvSpPr>
            <a:spLocks noChangeArrowheads="1"/>
          </p:cNvSpPr>
          <p:nvPr/>
        </p:nvSpPr>
        <p:spPr bwMode="auto">
          <a:xfrm>
            <a:off x="7476044" y="2080171"/>
            <a:ext cx="722903" cy="720279"/>
          </a:xfrm>
          <a:prstGeom prst="ellipse">
            <a:avLst/>
          </a:prstGeom>
          <a:solidFill>
            <a:schemeClr val="bg1"/>
          </a:solidFill>
          <a:ln>
            <a:noFill/>
          </a:ln>
        </p:spPr>
        <p:txBody>
          <a:bodyPr/>
          <a:lstStyle/>
          <a:p>
            <a:endParaRPr lang="zh-CN" altLang="zh-CN" sz="1600">
              <a:solidFill>
                <a:srgbClr val="000000"/>
              </a:solidFill>
              <a:sym typeface="宋体" pitchFamily="2" charset="-122"/>
            </a:endParaRPr>
          </a:p>
        </p:txBody>
      </p:sp>
      <p:sp>
        <p:nvSpPr>
          <p:cNvPr id="15" name="Oval 18"/>
          <p:cNvSpPr>
            <a:spLocks noChangeArrowheads="1"/>
          </p:cNvSpPr>
          <p:nvPr/>
        </p:nvSpPr>
        <p:spPr bwMode="auto">
          <a:xfrm>
            <a:off x="7476044" y="3102658"/>
            <a:ext cx="722903" cy="721591"/>
          </a:xfrm>
          <a:prstGeom prst="ellipse">
            <a:avLst/>
          </a:prstGeom>
          <a:solidFill>
            <a:schemeClr val="bg1"/>
          </a:solidFill>
          <a:ln>
            <a:noFill/>
          </a:ln>
        </p:spPr>
        <p:txBody>
          <a:bodyPr/>
          <a:lstStyle/>
          <a:p>
            <a:endParaRPr lang="zh-CN" altLang="zh-CN" sz="1600">
              <a:solidFill>
                <a:srgbClr val="000000"/>
              </a:solidFill>
              <a:sym typeface="宋体" pitchFamily="2" charset="-122"/>
            </a:endParaRPr>
          </a:p>
        </p:txBody>
      </p:sp>
      <p:sp>
        <p:nvSpPr>
          <p:cNvPr id="17" name="TextBox 682"/>
          <p:cNvSpPr>
            <a:spLocks noChangeArrowheads="1"/>
          </p:cNvSpPr>
          <p:nvPr/>
        </p:nvSpPr>
        <p:spPr bwMode="auto">
          <a:xfrm>
            <a:off x="3322434" y="2549015"/>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b="1" dirty="0" smtClean="0">
                <a:solidFill>
                  <a:schemeClr val="bg1"/>
                </a:solidFill>
                <a:latin typeface="微软雅黑" pitchFamily="34" charset="-122"/>
                <a:ea typeface="微软雅黑" pitchFamily="34" charset="-122"/>
              </a:rPr>
              <a:t>更换</a:t>
            </a:r>
            <a:endParaRPr lang="en-US" altLang="zh-CN" sz="2400" b="1" dirty="0" smtClean="0">
              <a:solidFill>
                <a:schemeClr val="bg1"/>
              </a:solidFill>
              <a:latin typeface="微软雅黑" pitchFamily="34" charset="-122"/>
              <a:ea typeface="微软雅黑" pitchFamily="34" charset="-122"/>
            </a:endParaRPr>
          </a:p>
          <a:p>
            <a:pPr algn="ctr"/>
            <a:r>
              <a:rPr lang="zh-CN" altLang="en-US" sz="2400" b="1" dirty="0" smtClean="0">
                <a:solidFill>
                  <a:schemeClr val="bg1"/>
                </a:solidFill>
                <a:latin typeface="微软雅黑" pitchFamily="34" charset="-122"/>
                <a:ea typeface="微软雅黑" pitchFamily="34" charset="-122"/>
              </a:rPr>
              <a:t>标题</a:t>
            </a:r>
            <a:endParaRPr lang="zh-CN" altLang="en-US" sz="2400" b="1" dirty="0">
              <a:solidFill>
                <a:schemeClr val="bg1"/>
              </a:solidFill>
              <a:latin typeface="微软雅黑" pitchFamily="34" charset="-122"/>
              <a:ea typeface="微软雅黑" pitchFamily="34" charset="-122"/>
            </a:endParaRPr>
          </a:p>
        </p:txBody>
      </p:sp>
      <p:sp>
        <p:nvSpPr>
          <p:cNvPr id="18" name="矩形 17"/>
          <p:cNvSpPr/>
          <p:nvPr/>
        </p:nvSpPr>
        <p:spPr>
          <a:xfrm>
            <a:off x="6676863" y="1667989"/>
            <a:ext cx="646332" cy="276999"/>
          </a:xfrm>
          <a:prstGeom prst="rect">
            <a:avLst/>
          </a:prstGeom>
        </p:spPr>
        <p:txBody>
          <a:bodyPr wrap="none">
            <a:spAutoFit/>
          </a:bodyPr>
          <a:lstStyle/>
          <a:p>
            <a:pPr algn="ctr"/>
            <a:r>
              <a:rPr lang="zh-CN" altLang="en-US" sz="1200" dirty="0">
                <a:solidFill>
                  <a:srgbClr val="C00000"/>
                </a:solidFill>
                <a:latin typeface="微软雅黑" pitchFamily="34" charset="-122"/>
                <a:ea typeface="微软雅黑" pitchFamily="34" charset="-122"/>
              </a:rPr>
              <a:t>新理论</a:t>
            </a:r>
          </a:p>
        </p:txBody>
      </p:sp>
      <p:sp>
        <p:nvSpPr>
          <p:cNvPr id="19" name="矩形 18"/>
          <p:cNvSpPr/>
          <p:nvPr/>
        </p:nvSpPr>
        <p:spPr>
          <a:xfrm>
            <a:off x="7532788" y="2324937"/>
            <a:ext cx="646332" cy="276999"/>
          </a:xfrm>
          <a:prstGeom prst="rect">
            <a:avLst/>
          </a:prstGeom>
        </p:spPr>
        <p:txBody>
          <a:bodyPr wrap="none">
            <a:spAutoFit/>
          </a:bodyPr>
          <a:lstStyle/>
          <a:p>
            <a:pPr algn="ctr"/>
            <a:r>
              <a:rPr lang="zh-CN" altLang="en-US" sz="1200" dirty="0" smtClean="0">
                <a:solidFill>
                  <a:srgbClr val="C00000"/>
                </a:solidFill>
                <a:latin typeface="微软雅黑" pitchFamily="34" charset="-122"/>
                <a:ea typeface="微软雅黑" pitchFamily="34" charset="-122"/>
              </a:rPr>
              <a:t>新方法</a:t>
            </a:r>
            <a:endParaRPr lang="zh-CN" altLang="en-US" sz="1200" dirty="0">
              <a:solidFill>
                <a:srgbClr val="C00000"/>
              </a:solidFill>
              <a:latin typeface="微软雅黑" pitchFamily="34" charset="-122"/>
              <a:ea typeface="微软雅黑" pitchFamily="34" charset="-122"/>
            </a:endParaRPr>
          </a:p>
        </p:txBody>
      </p:sp>
      <p:sp>
        <p:nvSpPr>
          <p:cNvPr id="20" name="矩形 19"/>
          <p:cNvSpPr/>
          <p:nvPr/>
        </p:nvSpPr>
        <p:spPr>
          <a:xfrm>
            <a:off x="7504110" y="3336272"/>
            <a:ext cx="646332" cy="276999"/>
          </a:xfrm>
          <a:prstGeom prst="rect">
            <a:avLst/>
          </a:prstGeom>
        </p:spPr>
        <p:txBody>
          <a:bodyPr wrap="none">
            <a:spAutoFit/>
          </a:bodyPr>
          <a:lstStyle/>
          <a:p>
            <a:pPr algn="ctr"/>
            <a:r>
              <a:rPr lang="zh-CN" altLang="en-US" sz="1200" dirty="0" smtClean="0">
                <a:solidFill>
                  <a:srgbClr val="C00000"/>
                </a:solidFill>
                <a:latin typeface="微软雅黑" pitchFamily="34" charset="-122"/>
                <a:ea typeface="微软雅黑" pitchFamily="34" charset="-122"/>
              </a:rPr>
              <a:t>新思想</a:t>
            </a:r>
            <a:endParaRPr lang="zh-CN" altLang="en-US" sz="1200" dirty="0">
              <a:solidFill>
                <a:srgbClr val="C00000"/>
              </a:solidFill>
              <a:latin typeface="微软雅黑" pitchFamily="34" charset="-122"/>
              <a:ea typeface="微软雅黑" pitchFamily="34" charset="-122"/>
            </a:endParaRPr>
          </a:p>
        </p:txBody>
      </p:sp>
      <p:sp>
        <p:nvSpPr>
          <p:cNvPr id="21" name="矩形 20"/>
          <p:cNvSpPr/>
          <p:nvPr/>
        </p:nvSpPr>
        <p:spPr>
          <a:xfrm>
            <a:off x="6657972" y="3951429"/>
            <a:ext cx="646332" cy="276999"/>
          </a:xfrm>
          <a:prstGeom prst="rect">
            <a:avLst/>
          </a:prstGeom>
        </p:spPr>
        <p:txBody>
          <a:bodyPr wrap="none">
            <a:spAutoFit/>
          </a:bodyPr>
          <a:lstStyle/>
          <a:p>
            <a:pPr algn="ctr"/>
            <a:r>
              <a:rPr lang="zh-CN" altLang="en-US" sz="1200" dirty="0" smtClean="0">
                <a:solidFill>
                  <a:srgbClr val="C00000"/>
                </a:solidFill>
                <a:latin typeface="微软雅黑" pitchFamily="34" charset="-122"/>
                <a:ea typeface="微软雅黑" pitchFamily="34" charset="-122"/>
              </a:rPr>
              <a:t>新发明</a:t>
            </a:r>
            <a:endParaRPr lang="zh-CN" altLang="en-US" sz="1200" dirty="0">
              <a:solidFill>
                <a:srgbClr val="C00000"/>
              </a:solidFill>
              <a:latin typeface="微软雅黑" pitchFamily="34" charset="-122"/>
              <a:ea typeface="微软雅黑" pitchFamily="34" charset="-122"/>
            </a:endParaRPr>
          </a:p>
        </p:txBody>
      </p:sp>
      <p:sp>
        <p:nvSpPr>
          <p:cNvPr id="22" name="TextBox 21"/>
          <p:cNvSpPr txBox="1"/>
          <p:nvPr/>
        </p:nvSpPr>
        <p:spPr>
          <a:xfrm>
            <a:off x="771052" y="2223061"/>
            <a:ext cx="2031191" cy="1821011"/>
          </a:xfrm>
          <a:prstGeom prst="rect">
            <a:avLst/>
          </a:prstGeom>
          <a:noFill/>
        </p:spPr>
        <p:txBody>
          <a:bodyPr wrap="square">
            <a:spAutoFit/>
          </a:bodyPr>
          <a:lstStyle>
            <a:defPPr>
              <a:defRPr lang="zh-CN"/>
            </a:defPPr>
            <a:lvl1pPr algn="ctr" fontAlgn="auto">
              <a:lnSpc>
                <a:spcPct val="110000"/>
              </a:lnSpc>
              <a:spcBef>
                <a:spcPts val="0"/>
              </a:spcBef>
              <a:spcAft>
                <a:spcPts val="0"/>
              </a:spcAft>
              <a:defRPr sz="1200">
                <a:solidFill>
                  <a:schemeClr val="bg1"/>
                </a:solidFill>
                <a:latin typeface="+mn-ea"/>
              </a:defRPr>
            </a:lvl1pPr>
          </a:lstStyle>
          <a:p>
            <a:pPr defTabSz="685674">
              <a:lnSpc>
                <a:spcPct val="120000"/>
              </a:lnSpc>
              <a:defRPr/>
            </a:pPr>
            <a:r>
              <a:rPr lang="zh-CN" altLang="en-US" sz="1050" kern="0" dirty="0">
                <a:cs typeface="+mn-ea"/>
                <a:sym typeface="+mn-lt"/>
              </a:rPr>
              <a:t>单击此处输入文字单击此处输入</a:t>
            </a:r>
            <a:r>
              <a:rPr lang="zh-CN" altLang="en-US" sz="1050" kern="0" dirty="0" smtClean="0">
                <a:cs typeface="+mn-ea"/>
                <a:sym typeface="+mn-lt"/>
              </a:rPr>
              <a:t>文字单击</a:t>
            </a:r>
            <a:r>
              <a:rPr lang="zh-CN" altLang="en-US" sz="1050" kern="0" dirty="0">
                <a:cs typeface="+mn-ea"/>
                <a:sym typeface="+mn-lt"/>
              </a:rPr>
              <a:t>此处输入文字单击此处输入</a:t>
            </a:r>
            <a:r>
              <a:rPr lang="zh-CN" altLang="en-US" sz="1050" kern="0" dirty="0" smtClean="0">
                <a:cs typeface="+mn-ea"/>
                <a:sym typeface="+mn-lt"/>
              </a:rPr>
              <a:t>文字</a:t>
            </a:r>
            <a:r>
              <a:rPr lang="zh-CN" altLang="en-US" sz="1050" kern="0" dirty="0">
                <a:cs typeface="+mn-ea"/>
                <a:sym typeface="+mn-lt"/>
              </a:rPr>
              <a:t>单击此处输入文字单击此处输入</a:t>
            </a:r>
            <a:r>
              <a:rPr lang="zh-CN" altLang="en-US" sz="1050" kern="0" dirty="0" smtClean="0">
                <a:cs typeface="+mn-ea"/>
                <a:sym typeface="+mn-lt"/>
              </a:rPr>
              <a:t>文字单击</a:t>
            </a:r>
            <a:r>
              <a:rPr lang="zh-CN" altLang="en-US" sz="1050" kern="0" dirty="0">
                <a:cs typeface="+mn-ea"/>
                <a:sym typeface="+mn-lt"/>
              </a:rPr>
              <a:t>此处输入文字单击此处输入</a:t>
            </a:r>
            <a:r>
              <a:rPr lang="zh-CN" altLang="en-US" sz="1050" kern="0" dirty="0" smtClean="0">
                <a:cs typeface="+mn-ea"/>
                <a:sym typeface="+mn-lt"/>
              </a:rPr>
              <a:t>文字单击</a:t>
            </a:r>
            <a:r>
              <a:rPr lang="zh-CN" altLang="en-US" sz="1050" kern="0" dirty="0">
                <a:cs typeface="+mn-ea"/>
                <a:sym typeface="+mn-lt"/>
              </a:rPr>
              <a:t>此处输入文字单击此处输入</a:t>
            </a:r>
            <a:r>
              <a:rPr lang="zh-CN" altLang="en-US" sz="1050" kern="0" dirty="0" smtClean="0">
                <a:cs typeface="+mn-ea"/>
                <a:sym typeface="+mn-lt"/>
              </a:rPr>
              <a:t>文字单击</a:t>
            </a:r>
            <a:r>
              <a:rPr lang="zh-CN" altLang="en-US" sz="1050" kern="0" dirty="0">
                <a:cs typeface="+mn-ea"/>
                <a:sym typeface="+mn-lt"/>
              </a:rPr>
              <a:t>此处输入文字单击</a:t>
            </a:r>
            <a:r>
              <a:rPr lang="zh-CN" altLang="en-US" sz="1050" kern="0" dirty="0" smtClean="0">
                <a:cs typeface="+mn-ea"/>
                <a:sym typeface="+mn-lt"/>
              </a:rPr>
              <a:t>此处输入文字。</a:t>
            </a:r>
          </a:p>
          <a:p>
            <a:pPr defTabSz="685674">
              <a:lnSpc>
                <a:spcPct val="120000"/>
              </a:lnSpc>
              <a:defRPr/>
            </a:pPr>
            <a:endParaRPr lang="zh-CN" altLang="en-US" sz="1050" kern="0" dirty="0">
              <a:cs typeface="+mn-ea"/>
              <a:sym typeface="+mn-lt"/>
            </a:endParaRPr>
          </a:p>
        </p:txBody>
      </p:sp>
    </p:spTree>
    <p:extLst>
      <p:ext uri="{BB962C8B-B14F-4D97-AF65-F5344CB8AC3E}">
        <p14:creationId xmlns:p14="http://schemas.microsoft.com/office/powerpoint/2010/main" val="388591469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500"/>
                                        <p:tgtEl>
                                          <p:spTgt spid="6"/>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500"/>
                                        <p:tgtEl>
                                          <p:spTgt spid="8"/>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500"/>
                                        <p:tgtEl>
                                          <p:spTgt spid="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anim calcmode="lin" valueType="num">
                                      <p:cBhvr>
                                        <p:cTn id="20" dur="500" fill="hold"/>
                                        <p:tgtEl>
                                          <p:spTgt spid="17"/>
                                        </p:tgtEl>
                                        <p:attrNameLst>
                                          <p:attrName>ppt_x</p:attrName>
                                        </p:attrNameLst>
                                      </p:cBhvr>
                                      <p:tavLst>
                                        <p:tav tm="0">
                                          <p:val>
                                            <p:strVal val="#ppt_x"/>
                                          </p:val>
                                        </p:tav>
                                        <p:tav tm="100000">
                                          <p:val>
                                            <p:strVal val="#ppt_x"/>
                                          </p:val>
                                        </p:tav>
                                      </p:tavLst>
                                    </p:anim>
                                    <p:anim calcmode="lin" valueType="num">
                                      <p:cBhvr>
                                        <p:cTn id="21" dur="5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6"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circle(in)">
                                      <p:cBhvr>
                                        <p:cTn id="25" dur="500"/>
                                        <p:tgtEl>
                                          <p:spTgt spid="3"/>
                                        </p:tgtEl>
                                      </p:cBhvr>
                                    </p:animEffect>
                                  </p:childTnLst>
                                </p:cTn>
                              </p:par>
                            </p:childTnLst>
                          </p:cTn>
                        </p:par>
                        <p:par>
                          <p:cTn id="26" fill="hold">
                            <p:stCondLst>
                              <p:cond delay="2500"/>
                            </p:stCondLst>
                            <p:childTnLst>
                              <p:par>
                                <p:cTn id="27" presetID="6" presetClass="entr" presetSubtype="16"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circle(in)">
                                      <p:cBhvr>
                                        <p:cTn id="29" dur="500"/>
                                        <p:tgtEl>
                                          <p:spTgt spid="2"/>
                                        </p:tgtEl>
                                      </p:cBhvr>
                                    </p:animEffect>
                                  </p:childTnLst>
                                </p:cTn>
                              </p:par>
                            </p:childTnLst>
                          </p:cTn>
                        </p:par>
                        <p:par>
                          <p:cTn id="30" fill="hold">
                            <p:stCondLst>
                              <p:cond delay="3000"/>
                            </p:stCondLst>
                            <p:childTnLst>
                              <p:par>
                                <p:cTn id="31" presetID="6" presetClass="entr" presetSubtype="16"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circle(in)">
                                      <p:cBhvr>
                                        <p:cTn id="33" dur="500"/>
                                        <p:tgtEl>
                                          <p:spTgt spid="4"/>
                                        </p:tgtEl>
                                      </p:cBhvr>
                                    </p:animEffect>
                                  </p:childTnLst>
                                </p:cTn>
                              </p:par>
                            </p:childTnLst>
                          </p:cTn>
                        </p:par>
                        <p:par>
                          <p:cTn id="34" fill="hold">
                            <p:stCondLst>
                              <p:cond delay="3500"/>
                            </p:stCondLst>
                            <p:childTnLst>
                              <p:par>
                                <p:cTn id="35" presetID="6"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circle(in)">
                                      <p:cBhvr>
                                        <p:cTn id="37" dur="500"/>
                                        <p:tgtEl>
                                          <p:spTgt spid="5"/>
                                        </p:tgtEl>
                                      </p:cBhvr>
                                    </p:animEffect>
                                  </p:childTnLst>
                                </p:cTn>
                              </p:par>
                            </p:childTnLst>
                          </p:cTn>
                        </p:par>
                        <p:par>
                          <p:cTn id="38" fill="hold">
                            <p:stCondLst>
                              <p:cond delay="4000"/>
                            </p:stCondLst>
                            <p:childTnLst>
                              <p:par>
                                <p:cTn id="39" presetID="21"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heel(1)">
                                      <p:cBhvr>
                                        <p:cTn id="41" dur="500"/>
                                        <p:tgtEl>
                                          <p:spTgt spid="9"/>
                                        </p:tgtEl>
                                      </p:cBhvr>
                                    </p:animEffect>
                                  </p:childTnLst>
                                </p:cTn>
                              </p:par>
                            </p:childTnLst>
                          </p:cTn>
                        </p:par>
                        <p:par>
                          <p:cTn id="42" fill="hold">
                            <p:stCondLst>
                              <p:cond delay="4500"/>
                            </p:stCondLst>
                            <p:childTnLst>
                              <p:par>
                                <p:cTn id="43" presetID="21" presetClass="entr" presetSubtype="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heel(1)">
                                      <p:cBhvr>
                                        <p:cTn id="45" dur="500"/>
                                        <p:tgtEl>
                                          <p:spTgt spid="11"/>
                                        </p:tgtEl>
                                      </p:cBhvr>
                                    </p:animEffect>
                                  </p:childTnLst>
                                </p:cTn>
                              </p:par>
                            </p:childTnLst>
                          </p:cTn>
                        </p:par>
                        <p:par>
                          <p:cTn id="46" fill="hold">
                            <p:stCondLst>
                              <p:cond delay="5000"/>
                            </p:stCondLst>
                            <p:childTnLst>
                              <p:par>
                                <p:cTn id="47" presetID="21"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heel(1)">
                                      <p:cBhvr>
                                        <p:cTn id="49" dur="500"/>
                                        <p:tgtEl>
                                          <p:spTgt spid="13"/>
                                        </p:tgtEl>
                                      </p:cBhvr>
                                    </p:animEffect>
                                  </p:childTnLst>
                                </p:cTn>
                              </p:par>
                            </p:childTnLst>
                          </p:cTn>
                        </p:par>
                        <p:par>
                          <p:cTn id="50" fill="hold">
                            <p:stCondLst>
                              <p:cond delay="5500"/>
                            </p:stCondLst>
                            <p:childTnLst>
                              <p:par>
                                <p:cTn id="51" presetID="21" presetClass="entr" presetSubtype="1"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heel(1)">
                                      <p:cBhvr>
                                        <p:cTn id="53" dur="500"/>
                                        <p:tgtEl>
                                          <p:spTgt spid="15"/>
                                        </p:tgtEl>
                                      </p:cBhvr>
                                    </p:animEffect>
                                  </p:childTnLst>
                                </p:cTn>
                              </p:par>
                            </p:childTnLst>
                          </p:cTn>
                        </p:par>
                        <p:par>
                          <p:cTn id="54" fill="hold">
                            <p:stCondLst>
                              <p:cond delay="6000"/>
                            </p:stCondLst>
                            <p:childTnLst>
                              <p:par>
                                <p:cTn id="55" presetID="21" presetClass="entr" presetSubtype="1"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heel(1)">
                                      <p:cBhvr>
                                        <p:cTn id="57" dur="500"/>
                                        <p:tgtEl>
                                          <p:spTgt spid="18"/>
                                        </p:tgtEl>
                                      </p:cBhvr>
                                    </p:animEffect>
                                  </p:childTnLst>
                                </p:cTn>
                              </p:par>
                            </p:childTnLst>
                          </p:cTn>
                        </p:par>
                        <p:par>
                          <p:cTn id="58" fill="hold">
                            <p:stCondLst>
                              <p:cond delay="6500"/>
                            </p:stCondLst>
                            <p:childTnLst>
                              <p:par>
                                <p:cTn id="59" presetID="21" presetClass="entr" presetSubtype="1"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heel(1)">
                                      <p:cBhvr>
                                        <p:cTn id="61" dur="500"/>
                                        <p:tgtEl>
                                          <p:spTgt spid="19"/>
                                        </p:tgtEl>
                                      </p:cBhvr>
                                    </p:animEffect>
                                  </p:childTnLst>
                                </p:cTn>
                              </p:par>
                            </p:childTnLst>
                          </p:cTn>
                        </p:par>
                        <p:par>
                          <p:cTn id="62" fill="hold">
                            <p:stCondLst>
                              <p:cond delay="7000"/>
                            </p:stCondLst>
                            <p:childTnLst>
                              <p:par>
                                <p:cTn id="63" presetID="21" presetClass="entr" presetSubtype="1"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heel(1)">
                                      <p:cBhvr>
                                        <p:cTn id="65" dur="500"/>
                                        <p:tgtEl>
                                          <p:spTgt spid="20"/>
                                        </p:tgtEl>
                                      </p:cBhvr>
                                    </p:animEffect>
                                  </p:childTnLst>
                                </p:cTn>
                              </p:par>
                            </p:childTnLst>
                          </p:cTn>
                        </p:par>
                        <p:par>
                          <p:cTn id="66" fill="hold">
                            <p:stCondLst>
                              <p:cond delay="7500"/>
                            </p:stCondLst>
                            <p:childTnLst>
                              <p:par>
                                <p:cTn id="67" presetID="21" presetClass="entr" presetSubtype="1"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500"/>
                                        <p:tgtEl>
                                          <p:spTgt spid="22"/>
                                        </p:tgtEl>
                                      </p:cBhvr>
                                    </p:animEffect>
                                    <p:anim calcmode="lin" valueType="num">
                                      <p:cBhvr>
                                        <p:cTn id="75" dur="500" fill="hold"/>
                                        <p:tgtEl>
                                          <p:spTgt spid="22"/>
                                        </p:tgtEl>
                                        <p:attrNameLst>
                                          <p:attrName>ppt_x</p:attrName>
                                        </p:attrNameLst>
                                      </p:cBhvr>
                                      <p:tavLst>
                                        <p:tav tm="0">
                                          <p:val>
                                            <p:strVal val="#ppt_x"/>
                                          </p:val>
                                        </p:tav>
                                        <p:tav tm="100000">
                                          <p:val>
                                            <p:strVal val="#ppt_x"/>
                                          </p:val>
                                        </p:tav>
                                      </p:tavLst>
                                    </p:anim>
                                    <p:anim calcmode="lin" valueType="num">
                                      <p:cBhvr>
                                        <p:cTn id="76"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1" grpId="0" animBg="1"/>
      <p:bldP spid="13" grpId="0" animBg="1"/>
      <p:bldP spid="15" grpId="0" animBg="1"/>
      <p:bldP spid="17" grpId="0"/>
      <p:bldP spid="18" grpId="0"/>
      <p:bldP spid="19" grpId="0"/>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9362"/>
            <a:ext cx="9144000" cy="4192581"/>
          </a:xfrm>
          <a:prstGeom prst="rect">
            <a:avLst/>
          </a:prstGeom>
        </p:spPr>
      </p:pic>
      <p:sp>
        <p:nvSpPr>
          <p:cNvPr id="3" name="矩形 2"/>
          <p:cNvSpPr/>
          <p:nvPr/>
        </p:nvSpPr>
        <p:spPr>
          <a:xfrm>
            <a:off x="2023680" y="1836067"/>
            <a:ext cx="4109214" cy="584775"/>
          </a:xfrm>
          <a:prstGeom prst="rect">
            <a:avLst/>
          </a:prstGeom>
        </p:spPr>
        <p:txBody>
          <a:bodyPr wrap="square">
            <a:spAutoFit/>
          </a:bodyPr>
          <a:lstStyle/>
          <a:p>
            <a:r>
              <a:rPr lang="zh-CN" altLang="en-US" sz="3200" b="1" dirty="0">
                <a:solidFill>
                  <a:schemeClr val="bg1"/>
                </a:solidFill>
                <a:cs typeface="+mn-ea"/>
                <a:sym typeface="+mn-lt"/>
              </a:rPr>
              <a:t>谢谢聆听 批评指导</a:t>
            </a:r>
            <a:endParaRPr lang="zh-CN" altLang="en-US" sz="4000" dirty="0">
              <a:solidFill>
                <a:schemeClr val="bg1"/>
              </a:solidFill>
              <a:cs typeface="+mn-ea"/>
              <a:sym typeface="+mn-lt"/>
            </a:endParaRPr>
          </a:p>
        </p:txBody>
      </p:sp>
      <p:sp>
        <p:nvSpPr>
          <p:cNvPr id="5" name="矩形 4"/>
          <p:cNvSpPr/>
          <p:nvPr/>
        </p:nvSpPr>
        <p:spPr>
          <a:xfrm>
            <a:off x="2065245" y="2600951"/>
            <a:ext cx="3204916" cy="276999"/>
          </a:xfrm>
          <a:prstGeom prst="rect">
            <a:avLst/>
          </a:prstGeom>
        </p:spPr>
        <p:txBody>
          <a:bodyPr wrap="square">
            <a:spAutoFit/>
          </a:bodyPr>
          <a:lstStyle/>
          <a:p>
            <a:r>
              <a:rPr lang="zh-CN" altLang="en-US" sz="1200" dirty="0">
                <a:solidFill>
                  <a:schemeClr val="bg1"/>
                </a:solidFill>
                <a:latin typeface="+mn-ea"/>
                <a:cs typeface="+mn-ea"/>
                <a:sym typeface="+mn-lt"/>
              </a:rPr>
              <a:t>汇报人</a:t>
            </a:r>
            <a:r>
              <a:rPr lang="zh-CN" altLang="en-US" sz="1200" dirty="0" smtClean="0">
                <a:solidFill>
                  <a:schemeClr val="bg1"/>
                </a:solidFill>
                <a:latin typeface="+mn-ea"/>
                <a:cs typeface="+mn-ea"/>
                <a:sym typeface="+mn-lt"/>
              </a:rPr>
              <a:t>：</a:t>
            </a:r>
            <a:r>
              <a:rPr lang="zh-CN" altLang="en-US" sz="1200" dirty="0">
                <a:solidFill>
                  <a:schemeClr val="bg1"/>
                </a:solidFill>
                <a:latin typeface="+mn-ea"/>
                <a:cs typeface="+mn-ea"/>
                <a:sym typeface="+mn-lt"/>
              </a:rPr>
              <a:t>代用名</a:t>
            </a:r>
            <a:r>
              <a:rPr lang="zh-CN" altLang="en-US" sz="1200" dirty="0" smtClean="0">
                <a:solidFill>
                  <a:schemeClr val="bg1"/>
                </a:solidFill>
                <a:latin typeface="+mn-ea"/>
                <a:cs typeface="+mn-ea"/>
                <a:sym typeface="+mn-lt"/>
              </a:rPr>
              <a:t> </a:t>
            </a:r>
            <a:r>
              <a:rPr lang="en-US" altLang="zh-CN" sz="1200" smtClean="0">
                <a:solidFill>
                  <a:schemeClr val="bg1"/>
                </a:solidFill>
                <a:latin typeface="+mn-ea"/>
                <a:cs typeface="+mn-ea"/>
                <a:sym typeface="+mn-lt"/>
              </a:rPr>
              <a:t>2018</a:t>
            </a:r>
            <a:r>
              <a:rPr lang="zh-CN" altLang="en-US" sz="1200" smtClean="0">
                <a:solidFill>
                  <a:schemeClr val="bg1"/>
                </a:solidFill>
                <a:latin typeface="+mn-ea"/>
                <a:cs typeface="+mn-ea"/>
                <a:sym typeface="+mn-lt"/>
              </a:rPr>
              <a:t>年</a:t>
            </a:r>
            <a:endParaRPr lang="zh-CN" altLang="en-US" sz="1200" dirty="0">
              <a:solidFill>
                <a:schemeClr val="bg1"/>
              </a:solidFill>
              <a:latin typeface="+mn-ea"/>
              <a:cs typeface="+mn-ea"/>
              <a:sym typeface="+mn-lt"/>
            </a:endParaRPr>
          </a:p>
        </p:txBody>
      </p:sp>
    </p:spTree>
    <p:extLst>
      <p:ext uri="{BB962C8B-B14F-4D97-AF65-F5344CB8AC3E}">
        <p14:creationId xmlns:p14="http://schemas.microsoft.com/office/powerpoint/2010/main" val="214331568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by="(-#ppt_w*2)" calcmode="lin" valueType="num">
                                      <p:cBhvr rctx="PPT">
                                        <p:cTn id="14" dur="500" autoRev="1" fill="hold">
                                          <p:stCondLst>
                                            <p:cond delay="0"/>
                                          </p:stCondLst>
                                        </p:cTn>
                                        <p:tgtEl>
                                          <p:spTgt spid="3"/>
                                        </p:tgtEl>
                                        <p:attrNameLst>
                                          <p:attrName>ppt_w</p:attrName>
                                        </p:attrNameLst>
                                      </p:cBhvr>
                                    </p:anim>
                                    <p:anim by="(#ppt_w*0.50)" calcmode="lin" valueType="num">
                                      <p:cBhvr>
                                        <p:cTn id="15" dur="500" decel="50000" autoRev="1" fill="hold">
                                          <p:stCondLst>
                                            <p:cond delay="0"/>
                                          </p:stCondLst>
                                        </p:cTn>
                                        <p:tgtEl>
                                          <p:spTgt spid="3"/>
                                        </p:tgtEl>
                                        <p:attrNameLst>
                                          <p:attrName>ppt_x</p:attrName>
                                        </p:attrNameLst>
                                      </p:cBhvr>
                                    </p:anim>
                                    <p:anim from="(-#ppt_h/2)" to="(#ppt_y)" calcmode="lin" valueType="num">
                                      <p:cBhvr>
                                        <p:cTn id="16" dur="1000" fill="hold">
                                          <p:stCondLst>
                                            <p:cond delay="0"/>
                                          </p:stCondLst>
                                        </p:cTn>
                                        <p:tgtEl>
                                          <p:spTgt spid="3"/>
                                        </p:tgtEl>
                                        <p:attrNameLst>
                                          <p:attrName>ppt_y</p:attrName>
                                        </p:attrNameLst>
                                      </p:cBhvr>
                                    </p:anim>
                                    <p:animRot by="21600000">
                                      <p:cBhvr>
                                        <p:cTn id="17" dur="1000" fill="hold">
                                          <p:stCondLst>
                                            <p:cond delay="0"/>
                                          </p:stCondLst>
                                        </p:cTn>
                                        <p:tgtEl>
                                          <p:spTgt spid="3"/>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TotalTime>
  <Words>1419</Words>
  <Application>Microsoft Office PowerPoint</Application>
  <PresentationFormat>全屏显示(16:9)</PresentationFormat>
  <Paragraphs>218</Paragraphs>
  <Slides>26</Slides>
  <Notes>0</Notes>
  <HiddenSlides>0</HiddenSlides>
  <MMClips>1</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dc:creator>
  <cp:lastModifiedBy>Sky123.Org</cp:lastModifiedBy>
  <cp:revision>19</cp:revision>
  <dcterms:created xsi:type="dcterms:W3CDTF">2016-11-17T12:55:23Z</dcterms:created>
  <dcterms:modified xsi:type="dcterms:W3CDTF">2018-02-03T05:19:00Z</dcterms:modified>
</cp:coreProperties>
</file>