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2"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5B6"/>
    <a:srgbClr val="ED7D31"/>
    <a:srgbClr val="245A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48" autoAdjust="0"/>
    <p:restoredTop sz="94660"/>
  </p:normalViewPr>
  <p:slideViewPr>
    <p:cSldViewPr>
      <p:cViewPr varScale="1">
        <p:scale>
          <a:sx n="145" d="100"/>
          <a:sy n="145" d="100"/>
        </p:scale>
        <p:origin x="672" y="102"/>
      </p:cViewPr>
      <p:guideLst>
        <p:guide orient="horz" pos="1620"/>
        <p:guide pos="2880"/>
      </p:guideLst>
    </p:cSldViewPr>
  </p:slideViewPr>
  <p:notesTextViewPr>
    <p:cViewPr>
      <p:scale>
        <a:sx n="100" d="100"/>
        <a:sy n="100" d="100"/>
      </p:scale>
      <p:origin x="0" y="0"/>
    </p:cViewPr>
  </p:notesTextViewPr>
  <p:sorterViewPr>
    <p:cViewPr>
      <p:scale>
        <a:sx n="75" d="100"/>
        <a:sy n="75" d="100"/>
      </p:scale>
      <p:origin x="0" y="-7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72091E-0C37-4026-BEF3-C02F4D5BE01D}" type="datetimeFigureOut">
              <a:rPr lang="zh-CN" altLang="en-US" smtClean="0"/>
              <a:t>2017/12/7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A7FCD3-A8C8-4067-8ABC-BE6C2F7A7160}" type="slidenum">
              <a:rPr lang="zh-CN" altLang="en-US" smtClean="0"/>
              <a:t>‹#›</a:t>
            </a:fld>
            <a:endParaRPr lang="zh-CN" altLang="en-US"/>
          </a:p>
        </p:txBody>
      </p:sp>
    </p:spTree>
    <p:extLst>
      <p:ext uri="{BB962C8B-B14F-4D97-AF65-F5344CB8AC3E}">
        <p14:creationId xmlns:p14="http://schemas.microsoft.com/office/powerpoint/2010/main" val="3038552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62692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24965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43260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36EE78B-84D8-412F-BC69-ACC7C447BAF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671188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66682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37637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57864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36EE78B-84D8-412F-BC69-ACC7C447BAF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485600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1635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42313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7184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9211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13110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81466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8572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2971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58130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59087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advClick="0" advTm="0">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advClick="0" advTm="0">
    <p:cove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advClick="0" advTm="0">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457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2017/12/7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advClick="0" advTm="0">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2017/12/7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advClick="0" advTm="0">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2017/12/7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advClick="0" advTm="0">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advClick="0" advTm="0">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advClick="0" advTm="0">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advClick="0" advTm="0">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advClick="0" advTm="0">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slow" advClick="0" advTm="0">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635074661"/>
      </p:ext>
    </p:extLst>
  </p:cSld>
  <p:clrMapOvr>
    <a:masterClrMapping/>
  </p:clrMapOvr>
  <p:transition spd="slow" advClick="0" advTm="0">
    <p:cove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947" y="0"/>
            <a:ext cx="9185121" cy="5143500"/>
          </a:xfrm>
          <a:prstGeom prst="rect">
            <a:avLst/>
          </a:prstGeom>
        </p:spPr>
      </p:pic>
      <p:sp>
        <p:nvSpPr>
          <p:cNvPr id="7" name="等腰三角形 6"/>
          <p:cNvSpPr/>
          <p:nvPr userDrawn="1"/>
        </p:nvSpPr>
        <p:spPr>
          <a:xfrm rot="5400000">
            <a:off x="359725" y="221945"/>
            <a:ext cx="298959" cy="28635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ED7D31"/>
              </a:solidFill>
            </a:endParaRPr>
          </a:p>
        </p:txBody>
      </p:sp>
      <p:sp>
        <p:nvSpPr>
          <p:cNvPr id="10" name="TextBox 7"/>
          <p:cNvSpPr txBox="1"/>
          <p:nvPr userDrawn="1"/>
        </p:nvSpPr>
        <p:spPr>
          <a:xfrm>
            <a:off x="652383" y="182205"/>
            <a:ext cx="3647152" cy="369332"/>
          </a:xfrm>
          <a:prstGeom prst="rect">
            <a:avLst/>
          </a:prstGeom>
          <a:noFill/>
        </p:spPr>
        <p:txBody>
          <a:bodyPr wrap="none" rtlCol="0">
            <a:spAutoFit/>
          </a:bodyPr>
          <a:lstStyle/>
          <a:p>
            <a:r>
              <a:rPr lang="zh-CN" altLang="en-US" sz="1800" dirty="0" smtClean="0">
                <a:solidFill>
                  <a:schemeClr val="bg1"/>
                </a:solidFill>
              </a:rPr>
              <a:t>单击此处在视图母版里面更改文字</a:t>
            </a:r>
            <a:endParaRPr lang="zh-CN" altLang="en-US" sz="1800" dirty="0">
              <a:solidFill>
                <a:schemeClr val="bg1"/>
              </a:solidFill>
            </a:endParaRPr>
          </a:p>
        </p:txBody>
      </p:sp>
      <p:sp>
        <p:nvSpPr>
          <p:cNvPr id="11" name="矩形 10"/>
          <p:cNvSpPr/>
          <p:nvPr userDrawn="1"/>
        </p:nvSpPr>
        <p:spPr>
          <a:xfrm>
            <a:off x="-31948" y="730248"/>
            <a:ext cx="9185121" cy="4277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2" name="图片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32366" y="51834"/>
            <a:ext cx="1080083" cy="925539"/>
          </a:xfrm>
          <a:prstGeom prst="rect">
            <a:avLst/>
          </a:prstGeom>
        </p:spPr>
      </p:pic>
    </p:spTree>
    <p:extLst>
      <p:ext uri="{BB962C8B-B14F-4D97-AF65-F5344CB8AC3E}">
        <p14:creationId xmlns:p14="http://schemas.microsoft.com/office/powerpoint/2010/main" val="406638748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995756879"/>
      </p:ext>
    </p:extLst>
  </p:cSld>
  <p:clrMapOvr>
    <a:masterClrMapping/>
  </p:clrMapOvr>
  <p:transition spd="slow" advClick="0" advTm="0">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286379575"/>
      </p:ext>
    </p:extLst>
  </p:cSld>
  <p:clrMapOvr>
    <a:masterClrMapping/>
  </p:clrMapOvr>
  <p:transition spd="slow" advClick="0" advTm="0">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147238994"/>
      </p:ext>
    </p:extLst>
  </p:cSld>
  <p:clrMapOvr>
    <a:masterClrMapping/>
  </p:clrMapOvr>
  <p:transition spd="slow" advClick="0" advTm="0">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606509312"/>
      </p:ext>
    </p:extLst>
  </p:cSld>
  <p:clrMapOvr>
    <a:masterClrMapping/>
  </p:clrMapOvr>
  <p:transition spd="slow" advClick="0" advTm="0">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317537990"/>
      </p:ext>
    </p:extLst>
  </p:cSld>
  <p:clrMapOvr>
    <a:masterClrMapping/>
  </p:clrMapOvr>
  <p:transition spd="slow" advClick="0" advTm="0">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409400618"/>
      </p:ext>
    </p:extLst>
  </p:cSld>
  <p:clrMapOvr>
    <a:masterClrMapping/>
  </p:clrMapOvr>
  <p:transition spd="slow" advClick="0" advTm="0">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409765015"/>
      </p:ext>
    </p:extLst>
  </p:cSld>
  <p:clrMapOvr>
    <a:masterClrMapping/>
  </p:clrMapOvr>
  <p:transition spd="slow" advClick="0" advTm="0">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549038555"/>
      </p:ext>
    </p:extLst>
  </p:cSld>
  <p:clrMapOvr>
    <a:masterClrMapping/>
  </p:clrMapOvr>
  <p:transition spd="slow" advClick="0" advTm="0">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620599625"/>
      </p:ext>
    </p:extLst>
  </p:cSld>
  <p:clrMapOvr>
    <a:masterClrMapping/>
  </p:clrMapOvr>
  <p:transition spd="slow" advClick="0" advTm="0">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2017/12/7</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0">
    <p:cove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0504119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0">
    <p:cover/>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3.emf"/></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7.jpe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30.jpe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94" y="0"/>
            <a:ext cx="9185121" cy="5143500"/>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3421" y="411510"/>
            <a:ext cx="2291906" cy="2182188"/>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6587" y="2068645"/>
            <a:ext cx="5601761" cy="3364714"/>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783" y="2467577"/>
            <a:ext cx="9143244" cy="2675923"/>
          </a:xfrm>
          <a:prstGeom prst="rect">
            <a:avLst/>
          </a:prstGeom>
        </p:spPr>
      </p:pic>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72490" y="3829619"/>
            <a:ext cx="1932272" cy="1621402"/>
          </a:xfrm>
          <a:prstGeom prst="rect">
            <a:avLst/>
          </a:prstGeom>
        </p:spPr>
      </p:pic>
      <p:pic>
        <p:nvPicPr>
          <p:cNvPr id="9" name="Wise Hand - Timeless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3094" y="-584026"/>
            <a:ext cx="609600" cy="609600"/>
          </a:xfrm>
          <a:prstGeom prst="rect">
            <a:avLst/>
          </a:prstGeom>
        </p:spPr>
      </p:pic>
      <p:sp>
        <p:nvSpPr>
          <p:cNvPr id="10" name="文本框 9"/>
          <p:cNvSpPr txBox="1"/>
          <p:nvPr/>
        </p:nvSpPr>
        <p:spPr>
          <a:xfrm>
            <a:off x="2191774" y="2631850"/>
            <a:ext cx="4955203" cy="615553"/>
          </a:xfrm>
          <a:prstGeom prst="rect">
            <a:avLst/>
          </a:prstGeom>
          <a:noFill/>
        </p:spPr>
        <p:txBody>
          <a:bodyPr wrap="none" rtlCol="0">
            <a:spAutoFit/>
          </a:bodyPr>
          <a:lstStyle/>
          <a:p>
            <a:r>
              <a:rPr lang="zh-CN" altLang="en-US" sz="3400" b="1" dirty="0">
                <a:latin typeface="+mj-ea"/>
                <a:ea typeface="+mj-ea"/>
              </a:rPr>
              <a:t>国税局税务工作</a:t>
            </a:r>
            <a:r>
              <a:rPr lang="en-US" altLang="zh-CN" sz="3400" b="1" dirty="0">
                <a:latin typeface="+mj-ea"/>
                <a:ea typeface="+mj-ea"/>
              </a:rPr>
              <a:t>PPT</a:t>
            </a:r>
            <a:r>
              <a:rPr lang="zh-CN" altLang="en-US" sz="3400" b="1" dirty="0">
                <a:latin typeface="+mj-ea"/>
                <a:ea typeface="+mj-ea"/>
              </a:rPr>
              <a:t>模板</a:t>
            </a:r>
          </a:p>
        </p:txBody>
      </p:sp>
      <p:grpSp>
        <p:nvGrpSpPr>
          <p:cNvPr id="13" name="组合 12"/>
          <p:cNvGrpSpPr/>
          <p:nvPr/>
        </p:nvGrpSpPr>
        <p:grpSpPr>
          <a:xfrm>
            <a:off x="2941182" y="3311859"/>
            <a:ext cx="3456384" cy="400110"/>
            <a:chOff x="2627784" y="3361556"/>
            <a:chExt cx="3456384" cy="400110"/>
          </a:xfrm>
        </p:grpSpPr>
        <p:sp>
          <p:nvSpPr>
            <p:cNvPr id="12" name="圆角矩形 11"/>
            <p:cNvSpPr/>
            <p:nvPr/>
          </p:nvSpPr>
          <p:spPr>
            <a:xfrm>
              <a:off x="2627784" y="3373402"/>
              <a:ext cx="3456384" cy="38581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724760" y="3361556"/>
              <a:ext cx="3262432" cy="400110"/>
            </a:xfrm>
            <a:prstGeom prst="rect">
              <a:avLst/>
            </a:prstGeom>
            <a:noFill/>
          </p:spPr>
          <p:txBody>
            <a:bodyPr wrap="none" rtlCol="0">
              <a:spAutoFit/>
            </a:bodyPr>
            <a:lstStyle/>
            <a:p>
              <a:r>
                <a:rPr lang="zh-CN" altLang="en-US" sz="2000" dirty="0">
                  <a:solidFill>
                    <a:schemeClr val="bg1"/>
                  </a:solidFill>
                  <a:latin typeface="+mj-ea"/>
                  <a:ea typeface="+mj-ea"/>
                </a:rPr>
                <a:t>单击此次添加您的单位名称</a:t>
              </a:r>
            </a:p>
          </p:txBody>
        </p:sp>
      </p:grpSp>
    </p:spTree>
    <p:extLst>
      <p:ext uri="{BB962C8B-B14F-4D97-AF65-F5344CB8AC3E}">
        <p14:creationId xmlns:p14="http://schemas.microsoft.com/office/powerpoint/2010/main" val="360214125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42"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1000"/>
                                        <p:tgtEl>
                                          <p:spTgt spid="3"/>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1000"/>
                                        <p:tgtEl>
                                          <p:spTgt spid="4"/>
                                        </p:tgtEl>
                                      </p:cBhvr>
                                    </p:animEffect>
                                  </p:childTnLst>
                                </p:cTn>
                              </p:par>
                            </p:childTnLst>
                          </p:cTn>
                        </p:par>
                        <p:par>
                          <p:cTn id="20" fill="hold">
                            <p:stCondLst>
                              <p:cond delay="3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50" presetClass="entr" presetSubtype="0" decel="10000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strVal val="#ppt_w+.3"/>
                                          </p:val>
                                        </p:tav>
                                        <p:tav tm="100000">
                                          <p:val>
                                            <p:strVal val="#ppt_w"/>
                                          </p:val>
                                        </p:tav>
                                      </p:tavLst>
                                    </p:anim>
                                    <p:anim calcmode="lin" valueType="num">
                                      <p:cBhvr>
                                        <p:cTn id="30" dur="1000" fill="hold"/>
                                        <p:tgtEl>
                                          <p:spTgt spid="10"/>
                                        </p:tgtEl>
                                        <p:attrNameLst>
                                          <p:attrName>ppt_h</p:attrName>
                                        </p:attrNameLst>
                                      </p:cBhvr>
                                      <p:tavLst>
                                        <p:tav tm="0">
                                          <p:val>
                                            <p:strVal val="#ppt_h"/>
                                          </p:val>
                                        </p:tav>
                                        <p:tav tm="100000">
                                          <p:val>
                                            <p:strVal val="#ppt_h"/>
                                          </p:val>
                                        </p:tav>
                                      </p:tavLst>
                                    </p:anim>
                                    <p:animEffect transition="in" filter="fade">
                                      <p:cBhvr>
                                        <p:cTn id="31" dur="1000"/>
                                        <p:tgtEl>
                                          <p:spTgt spid="10"/>
                                        </p:tgtEl>
                                      </p:cBhvr>
                                    </p:animEffect>
                                  </p:childTnLst>
                                </p:cTn>
                              </p:par>
                            </p:childTnLst>
                          </p:cTn>
                        </p:par>
                        <p:par>
                          <p:cTn id="32" fill="hold">
                            <p:stCondLst>
                              <p:cond delay="5000"/>
                            </p:stCondLst>
                            <p:childTnLst>
                              <p:par>
                                <p:cTn id="33" presetID="16" presetClass="entr" presetSubtype="2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fill="hold" display="0">
                  <p:stCondLst>
                    <p:cond delay="indefinite"/>
                  </p:stCondLst>
                  <p:endCondLst>
                    <p:cond evt="onStopAudio" delay="0">
                      <p:tgtEl>
                        <p:sldTgt/>
                      </p:tgtEl>
                    </p:cond>
                  </p:endCondLst>
                </p:cTn>
                <p:tgtEl>
                  <p:spTgt spid="9"/>
                </p:tgtEl>
              </p:cMediaNode>
            </p:audio>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t="60286" b="15999"/>
          <a:stretch/>
        </p:blipFill>
        <p:spPr>
          <a:xfrm>
            <a:off x="-13094" y="0"/>
            <a:ext cx="9185121" cy="1707654"/>
          </a:xfrm>
          <a:prstGeom prst="rect">
            <a:avLst/>
          </a:prstGeom>
        </p:spPr>
      </p:pic>
      <p:grpSp>
        <p:nvGrpSpPr>
          <p:cNvPr id="22" name="组合 21"/>
          <p:cNvGrpSpPr/>
          <p:nvPr/>
        </p:nvGrpSpPr>
        <p:grpSpPr>
          <a:xfrm flipH="1">
            <a:off x="6834202" y="934970"/>
            <a:ext cx="1315958" cy="132842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44" name="文本框 43"/>
          <p:cNvSpPr txBox="1"/>
          <p:nvPr/>
        </p:nvSpPr>
        <p:spPr>
          <a:xfrm>
            <a:off x="7037568" y="1183683"/>
            <a:ext cx="909223" cy="83099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0070C0"/>
                </a:solidFill>
                <a:effectLst/>
                <a:uLnTx/>
                <a:uFillTx/>
                <a:latin typeface="等线"/>
                <a:ea typeface="微软雅黑"/>
                <a:cs typeface="+mn-cs"/>
              </a:rPr>
              <a:t>目录</a:t>
            </a:r>
            <a:endParaRPr kumimoji="0" lang="en-US" altLang="zh-CN" sz="2800" b="1" i="0" u="none" strike="noStrike" kern="1200" cap="none" spc="0" normalizeH="0" baseline="0" noProof="0" dirty="0" smtClean="0">
              <a:ln>
                <a:noFill/>
              </a:ln>
              <a:solidFill>
                <a:srgbClr val="0070C0"/>
              </a:solidFill>
              <a:effectLst/>
              <a:uLnTx/>
              <a:uFillTx/>
              <a:latin typeface="等线"/>
              <a:ea typeface="微软雅黑"/>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smtClean="0">
                <a:ln>
                  <a:noFill/>
                </a:ln>
                <a:solidFill>
                  <a:srgbClr val="0070C0"/>
                </a:solidFill>
                <a:effectLst/>
                <a:uLnTx/>
                <a:uFillTx/>
                <a:latin typeface="等线"/>
                <a:ea typeface="微软雅黑"/>
                <a:cs typeface="+mn-cs"/>
              </a:rPr>
              <a:t>MULU</a:t>
            </a:r>
            <a:endParaRPr kumimoji="0" lang="zh-CN" altLang="en-US" sz="1400" b="1" i="0" u="none" strike="noStrike" kern="1200" cap="none" spc="0" normalizeH="0" baseline="0" noProof="0" dirty="0">
              <a:ln>
                <a:noFill/>
              </a:ln>
              <a:solidFill>
                <a:srgbClr val="0070C0"/>
              </a:solidFill>
              <a:effectLst/>
              <a:uLnTx/>
              <a:uFillTx/>
              <a:latin typeface="等线"/>
              <a:ea typeface="微软雅黑"/>
              <a:cs typeface="+mn-cs"/>
            </a:endParaRPr>
          </a:p>
        </p:txBody>
      </p:sp>
      <p:sp>
        <p:nvSpPr>
          <p:cNvPr id="47" name="椭圆 46"/>
          <p:cNvSpPr/>
          <p:nvPr/>
        </p:nvSpPr>
        <p:spPr>
          <a:xfrm>
            <a:off x="889122" y="2670383"/>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TextBox 4"/>
          <p:cNvSpPr txBox="1"/>
          <p:nvPr/>
        </p:nvSpPr>
        <p:spPr>
          <a:xfrm>
            <a:off x="1002402" y="2778694"/>
            <a:ext cx="513282"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01</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50" name="椭圆 49"/>
          <p:cNvSpPr/>
          <p:nvPr/>
        </p:nvSpPr>
        <p:spPr>
          <a:xfrm>
            <a:off x="889122" y="3719914"/>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51" name="TextBox 8"/>
          <p:cNvSpPr txBox="1"/>
          <p:nvPr/>
        </p:nvSpPr>
        <p:spPr>
          <a:xfrm>
            <a:off x="980762" y="3828225"/>
            <a:ext cx="556563"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02</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52" name="椭圆 51"/>
          <p:cNvSpPr/>
          <p:nvPr/>
        </p:nvSpPr>
        <p:spPr>
          <a:xfrm>
            <a:off x="4672864" y="2641936"/>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90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53" name="TextBox 12"/>
          <p:cNvSpPr txBox="1"/>
          <p:nvPr/>
        </p:nvSpPr>
        <p:spPr>
          <a:xfrm>
            <a:off x="4758893" y="2750247"/>
            <a:ext cx="567784"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03</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54" name="椭圆 53"/>
          <p:cNvSpPr/>
          <p:nvPr/>
        </p:nvSpPr>
        <p:spPr>
          <a:xfrm>
            <a:off x="4672864" y="3691466"/>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90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55" name="TextBox 21"/>
          <p:cNvSpPr txBox="1"/>
          <p:nvPr/>
        </p:nvSpPr>
        <p:spPr>
          <a:xfrm>
            <a:off x="4764504" y="3799777"/>
            <a:ext cx="556563"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04</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61" name="TextBox 6"/>
          <p:cNvSpPr txBox="1">
            <a:spLocks noChangeArrowheads="1"/>
          </p:cNvSpPr>
          <p:nvPr/>
        </p:nvSpPr>
        <p:spPr bwMode="auto">
          <a:xfrm>
            <a:off x="1940667" y="2777507"/>
            <a:ext cx="19311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方正正中黑简体" panose="02000000000000000000" pitchFamily="2" charset="-122"/>
                <a:ea typeface="方正正中黑简体" panose="02000000000000000000" pitchFamily="2" charset="-122"/>
                <a:cs typeface="+mn-cs"/>
              </a:rPr>
              <a:t>第一部分</a:t>
            </a:r>
          </a:p>
        </p:txBody>
      </p:sp>
      <p:sp>
        <p:nvSpPr>
          <p:cNvPr id="62" name="TextBox 6"/>
          <p:cNvSpPr txBox="1">
            <a:spLocks noChangeArrowheads="1"/>
          </p:cNvSpPr>
          <p:nvPr/>
        </p:nvSpPr>
        <p:spPr bwMode="auto">
          <a:xfrm>
            <a:off x="1940667" y="3824896"/>
            <a:ext cx="18766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方正正中黑简体" panose="02000000000000000000" pitchFamily="2" charset="-122"/>
                <a:ea typeface="方正正中黑简体" panose="02000000000000000000" pitchFamily="2" charset="-122"/>
                <a:cs typeface="+mn-cs"/>
              </a:rPr>
              <a:t>第二部分</a:t>
            </a:r>
            <a:endParaRPr kumimoji="0" lang="zh-CN" altLang="zh-CN" sz="2400" b="0" i="0" u="none" strike="noStrike" kern="1200" cap="none" spc="0" normalizeH="0" baseline="0" noProof="0" dirty="0">
              <a:ln>
                <a:noFill/>
              </a:ln>
              <a:solidFill>
                <a:prstClr val="black"/>
              </a:solidFill>
              <a:effectLst/>
              <a:uLnTx/>
              <a:uFillTx/>
              <a:latin typeface="方正正中黑简体" panose="02000000000000000000" pitchFamily="2" charset="-122"/>
              <a:ea typeface="方正正中黑简体" panose="02000000000000000000" pitchFamily="2" charset="-122"/>
              <a:cs typeface="+mn-cs"/>
            </a:endParaRPr>
          </a:p>
        </p:txBody>
      </p:sp>
      <p:sp>
        <p:nvSpPr>
          <p:cNvPr id="63" name="TextBox 6"/>
          <p:cNvSpPr txBox="1">
            <a:spLocks noChangeArrowheads="1"/>
          </p:cNvSpPr>
          <p:nvPr/>
        </p:nvSpPr>
        <p:spPr bwMode="auto">
          <a:xfrm>
            <a:off x="5724409" y="2777507"/>
            <a:ext cx="16374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方正正中黑简体" panose="02000000000000000000" pitchFamily="2" charset="-122"/>
                <a:ea typeface="方正正中黑简体" panose="02000000000000000000" pitchFamily="2" charset="-122"/>
                <a:cs typeface="+mn-cs"/>
              </a:rPr>
              <a:t>第三部分</a:t>
            </a:r>
            <a:endParaRPr kumimoji="0" lang="zh-CN" altLang="zh-CN" sz="2400" b="0" i="0" u="none" strike="noStrike" kern="1200" cap="none" spc="0" normalizeH="0" baseline="0" noProof="0" dirty="0">
              <a:ln>
                <a:noFill/>
              </a:ln>
              <a:solidFill>
                <a:prstClr val="black"/>
              </a:solidFill>
              <a:effectLst/>
              <a:uLnTx/>
              <a:uFillTx/>
              <a:latin typeface="方正正中黑简体" panose="02000000000000000000" pitchFamily="2" charset="-122"/>
              <a:ea typeface="方正正中黑简体" panose="02000000000000000000" pitchFamily="2" charset="-122"/>
              <a:cs typeface="+mn-cs"/>
            </a:endParaRPr>
          </a:p>
        </p:txBody>
      </p:sp>
      <p:sp>
        <p:nvSpPr>
          <p:cNvPr id="64" name="TextBox 6"/>
          <p:cNvSpPr txBox="1">
            <a:spLocks noChangeArrowheads="1"/>
          </p:cNvSpPr>
          <p:nvPr/>
        </p:nvSpPr>
        <p:spPr bwMode="auto">
          <a:xfrm>
            <a:off x="5724409" y="3857627"/>
            <a:ext cx="1767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方正正中黑简体" panose="02000000000000000000" pitchFamily="2" charset="-122"/>
                <a:ea typeface="方正正中黑简体" panose="02000000000000000000" pitchFamily="2" charset="-122"/>
                <a:cs typeface="+mn-cs"/>
              </a:rPr>
              <a:t>第四部分</a:t>
            </a:r>
            <a:endParaRPr kumimoji="0" lang="zh-CN" altLang="zh-CN" sz="2400" b="0" i="0" u="none" strike="noStrike" kern="1200" cap="none" spc="0" normalizeH="0" baseline="0" noProof="0" dirty="0">
              <a:ln>
                <a:noFill/>
              </a:ln>
              <a:solidFill>
                <a:prstClr val="black"/>
              </a:solidFill>
              <a:effectLst/>
              <a:uLnTx/>
              <a:uFillTx/>
              <a:latin typeface="方正正中黑简体" panose="02000000000000000000" pitchFamily="2" charset="-122"/>
              <a:ea typeface="方正正中黑简体" panose="02000000000000000000" pitchFamily="2" charset="-122"/>
              <a:cs typeface="+mn-cs"/>
            </a:endParaRPr>
          </a:p>
        </p:txBody>
      </p:sp>
      <p:sp>
        <p:nvSpPr>
          <p:cNvPr id="65" name="TextBox 48"/>
          <p:cNvSpPr txBox="1"/>
          <p:nvPr/>
        </p:nvSpPr>
        <p:spPr>
          <a:xfrm>
            <a:off x="1940667" y="3245223"/>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Kozuka Gothic Pro R" pitchFamily="34" charset="-128"/>
                <a:ea typeface="Kozuka Gothic Pro R" pitchFamily="34" charset="-128"/>
                <a:cs typeface="+mn-cs"/>
              </a:rPr>
              <a:t>单击此处添加文字标题</a:t>
            </a:r>
            <a:endParaRPr kumimoji="0" lang="zh-CN" altLang="en-US" sz="1800" b="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p:txBody>
      </p:sp>
      <p:sp>
        <p:nvSpPr>
          <p:cNvPr id="66" name="TextBox 49"/>
          <p:cNvSpPr txBox="1"/>
          <p:nvPr/>
        </p:nvSpPr>
        <p:spPr>
          <a:xfrm>
            <a:off x="1940667" y="4279176"/>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单击此处添加文字标题</a:t>
            </a:r>
          </a:p>
        </p:txBody>
      </p:sp>
      <p:sp>
        <p:nvSpPr>
          <p:cNvPr id="67" name="TextBox 50"/>
          <p:cNvSpPr txBox="1"/>
          <p:nvPr/>
        </p:nvSpPr>
        <p:spPr>
          <a:xfrm>
            <a:off x="5724409" y="3222881"/>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单击此处添加文字标题</a:t>
            </a:r>
          </a:p>
        </p:txBody>
      </p:sp>
      <p:sp>
        <p:nvSpPr>
          <p:cNvPr id="68" name="TextBox 51"/>
          <p:cNvSpPr txBox="1"/>
          <p:nvPr/>
        </p:nvSpPr>
        <p:spPr>
          <a:xfrm>
            <a:off x="5724409" y="4242348"/>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单击此处添加文字标题</a:t>
            </a:r>
          </a:p>
        </p:txBody>
      </p:sp>
    </p:spTree>
    <p:extLst>
      <p:ext uri="{BB962C8B-B14F-4D97-AF65-F5344CB8AC3E}">
        <p14:creationId xmlns:p14="http://schemas.microsoft.com/office/powerpoint/2010/main" val="203951576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000" fill="hold"/>
                                        <p:tgtEl>
                                          <p:spTgt spid="47"/>
                                        </p:tgtEl>
                                        <p:attrNameLst>
                                          <p:attrName>ppt_x</p:attrName>
                                        </p:attrNameLst>
                                      </p:cBhvr>
                                      <p:tavLst>
                                        <p:tav tm="0">
                                          <p:val>
                                            <p:strVal val="#ppt_x"/>
                                          </p:val>
                                        </p:tav>
                                        <p:tav tm="100000">
                                          <p:val>
                                            <p:strVal val="#ppt_x"/>
                                          </p:val>
                                        </p:tav>
                                      </p:tavLst>
                                    </p:anim>
                                    <p:anim calcmode="lin" valueType="num">
                                      <p:cBhvr additive="base">
                                        <p:cTn id="12" dur="10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3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1000" fill="hold"/>
                                        <p:tgtEl>
                                          <p:spTgt spid="50"/>
                                        </p:tgtEl>
                                        <p:attrNameLst>
                                          <p:attrName>ppt_x</p:attrName>
                                        </p:attrNameLst>
                                      </p:cBhvr>
                                      <p:tavLst>
                                        <p:tav tm="0">
                                          <p:val>
                                            <p:strVal val="#ppt_x"/>
                                          </p:val>
                                        </p:tav>
                                        <p:tav tm="100000">
                                          <p:val>
                                            <p:strVal val="#ppt_x"/>
                                          </p:val>
                                        </p:tav>
                                      </p:tavLst>
                                    </p:anim>
                                    <p:anim calcmode="lin" valueType="num">
                                      <p:cBhvr additive="base">
                                        <p:cTn id="16" dur="1000" fill="hold"/>
                                        <p:tgtEl>
                                          <p:spTgt spid="5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1000" fill="hold"/>
                                        <p:tgtEl>
                                          <p:spTgt spid="52"/>
                                        </p:tgtEl>
                                        <p:attrNameLst>
                                          <p:attrName>ppt_x</p:attrName>
                                        </p:attrNameLst>
                                      </p:cBhvr>
                                      <p:tavLst>
                                        <p:tav tm="0">
                                          <p:val>
                                            <p:strVal val="#ppt_x"/>
                                          </p:val>
                                        </p:tav>
                                        <p:tav tm="100000">
                                          <p:val>
                                            <p:strVal val="#ppt_x"/>
                                          </p:val>
                                        </p:tav>
                                      </p:tavLst>
                                    </p:anim>
                                    <p:anim calcmode="lin" valueType="num">
                                      <p:cBhvr additive="base">
                                        <p:cTn id="20" dur="10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90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1000" fill="hold"/>
                                        <p:tgtEl>
                                          <p:spTgt spid="54"/>
                                        </p:tgtEl>
                                        <p:attrNameLst>
                                          <p:attrName>ppt_x</p:attrName>
                                        </p:attrNameLst>
                                      </p:cBhvr>
                                      <p:tavLst>
                                        <p:tav tm="0">
                                          <p:val>
                                            <p:strVal val="#ppt_x"/>
                                          </p:val>
                                        </p:tav>
                                        <p:tav tm="100000">
                                          <p:val>
                                            <p:strVal val="#ppt_x"/>
                                          </p:val>
                                        </p:tav>
                                      </p:tavLst>
                                    </p:anim>
                                    <p:anim calcmode="lin" valueType="num">
                                      <p:cBhvr additive="base">
                                        <p:cTn id="24" dur="1000" fill="hold"/>
                                        <p:tgtEl>
                                          <p:spTgt spid="54"/>
                                        </p:tgtEl>
                                        <p:attrNameLst>
                                          <p:attrName>ppt_y</p:attrName>
                                        </p:attrNameLst>
                                      </p:cBhvr>
                                      <p:tavLst>
                                        <p:tav tm="0">
                                          <p:val>
                                            <p:strVal val="1+#ppt_h/2"/>
                                          </p:val>
                                        </p:tav>
                                        <p:tav tm="100000">
                                          <p:val>
                                            <p:strVal val="#ppt_y"/>
                                          </p:val>
                                        </p:tav>
                                      </p:tavLst>
                                    </p:anim>
                                  </p:childTnLst>
                                </p:cTn>
                              </p:par>
                            </p:childTnLst>
                          </p:cTn>
                        </p:par>
                        <p:par>
                          <p:cTn id="25" fill="hold">
                            <p:stCondLst>
                              <p:cond delay="240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childTnLst>
                          </p:cTn>
                        </p:par>
                        <p:par>
                          <p:cTn id="38" fill="hold">
                            <p:stCondLst>
                              <p:cond delay="2900"/>
                            </p:stCondLst>
                            <p:childTnLst>
                              <p:par>
                                <p:cTn id="39" presetID="42" presetClass="entr" presetSubtype="0"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1000"/>
                                        <p:tgtEl>
                                          <p:spTgt spid="61"/>
                                        </p:tgtEl>
                                      </p:cBhvr>
                                    </p:animEffect>
                                    <p:anim calcmode="lin" valueType="num">
                                      <p:cBhvr>
                                        <p:cTn id="42" dur="1000" fill="hold"/>
                                        <p:tgtEl>
                                          <p:spTgt spid="61"/>
                                        </p:tgtEl>
                                        <p:attrNameLst>
                                          <p:attrName>ppt_x</p:attrName>
                                        </p:attrNameLst>
                                      </p:cBhvr>
                                      <p:tavLst>
                                        <p:tav tm="0">
                                          <p:val>
                                            <p:strVal val="#ppt_x"/>
                                          </p:val>
                                        </p:tav>
                                        <p:tav tm="100000">
                                          <p:val>
                                            <p:strVal val="#ppt_x"/>
                                          </p:val>
                                        </p:tav>
                                      </p:tavLst>
                                    </p:anim>
                                    <p:anim calcmode="lin" valueType="num">
                                      <p:cBhvr>
                                        <p:cTn id="43" dur="1000" fill="hold"/>
                                        <p:tgtEl>
                                          <p:spTgt spid="6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1000"/>
                                        <p:tgtEl>
                                          <p:spTgt spid="65"/>
                                        </p:tgtEl>
                                      </p:cBhvr>
                                    </p:animEffect>
                                    <p:anim calcmode="lin" valueType="num">
                                      <p:cBhvr>
                                        <p:cTn id="47" dur="1000" fill="hold"/>
                                        <p:tgtEl>
                                          <p:spTgt spid="65"/>
                                        </p:tgtEl>
                                        <p:attrNameLst>
                                          <p:attrName>ppt_x</p:attrName>
                                        </p:attrNameLst>
                                      </p:cBhvr>
                                      <p:tavLst>
                                        <p:tav tm="0">
                                          <p:val>
                                            <p:strVal val="#ppt_x"/>
                                          </p:val>
                                        </p:tav>
                                        <p:tav tm="100000">
                                          <p:val>
                                            <p:strVal val="#ppt_x"/>
                                          </p:val>
                                        </p:tav>
                                      </p:tavLst>
                                    </p:anim>
                                    <p:anim calcmode="lin" valueType="num">
                                      <p:cBhvr>
                                        <p:cTn id="48" dur="1000" fill="hold"/>
                                        <p:tgtEl>
                                          <p:spTgt spid="65"/>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80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1000"/>
                                        <p:tgtEl>
                                          <p:spTgt spid="62"/>
                                        </p:tgtEl>
                                      </p:cBhvr>
                                    </p:animEffect>
                                    <p:anim calcmode="lin" valueType="num">
                                      <p:cBhvr>
                                        <p:cTn id="52" dur="1000" fill="hold"/>
                                        <p:tgtEl>
                                          <p:spTgt spid="62"/>
                                        </p:tgtEl>
                                        <p:attrNameLst>
                                          <p:attrName>ppt_x</p:attrName>
                                        </p:attrNameLst>
                                      </p:cBhvr>
                                      <p:tavLst>
                                        <p:tav tm="0">
                                          <p:val>
                                            <p:strVal val="#ppt_x"/>
                                          </p:val>
                                        </p:tav>
                                        <p:tav tm="100000">
                                          <p:val>
                                            <p:strVal val="#ppt_x"/>
                                          </p:val>
                                        </p:tav>
                                      </p:tavLst>
                                    </p:anim>
                                    <p:anim calcmode="lin" valueType="num">
                                      <p:cBhvr>
                                        <p:cTn id="53" dur="1000" fill="hold"/>
                                        <p:tgtEl>
                                          <p:spTgt spid="62"/>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80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1000"/>
                                        <p:tgtEl>
                                          <p:spTgt spid="66"/>
                                        </p:tgtEl>
                                      </p:cBhvr>
                                    </p:animEffect>
                                    <p:anim calcmode="lin" valueType="num">
                                      <p:cBhvr>
                                        <p:cTn id="57" dur="1000" fill="hold"/>
                                        <p:tgtEl>
                                          <p:spTgt spid="66"/>
                                        </p:tgtEl>
                                        <p:attrNameLst>
                                          <p:attrName>ppt_x</p:attrName>
                                        </p:attrNameLst>
                                      </p:cBhvr>
                                      <p:tavLst>
                                        <p:tav tm="0">
                                          <p:val>
                                            <p:strVal val="#ppt_x"/>
                                          </p:val>
                                        </p:tav>
                                        <p:tav tm="100000">
                                          <p:val>
                                            <p:strVal val="#ppt_x"/>
                                          </p:val>
                                        </p:tav>
                                      </p:tavLst>
                                    </p:anim>
                                    <p:anim calcmode="lin" valueType="num">
                                      <p:cBhvr>
                                        <p:cTn id="58" dur="1000" fill="hold"/>
                                        <p:tgtEl>
                                          <p:spTgt spid="6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140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1000"/>
                                        <p:tgtEl>
                                          <p:spTgt spid="63"/>
                                        </p:tgtEl>
                                      </p:cBhvr>
                                    </p:animEffect>
                                    <p:anim calcmode="lin" valueType="num">
                                      <p:cBhvr>
                                        <p:cTn id="62" dur="1000" fill="hold"/>
                                        <p:tgtEl>
                                          <p:spTgt spid="63"/>
                                        </p:tgtEl>
                                        <p:attrNameLst>
                                          <p:attrName>ppt_x</p:attrName>
                                        </p:attrNameLst>
                                      </p:cBhvr>
                                      <p:tavLst>
                                        <p:tav tm="0">
                                          <p:val>
                                            <p:strVal val="#ppt_x"/>
                                          </p:val>
                                        </p:tav>
                                        <p:tav tm="100000">
                                          <p:val>
                                            <p:strVal val="#ppt_x"/>
                                          </p:val>
                                        </p:tav>
                                      </p:tavLst>
                                    </p:anim>
                                    <p:anim calcmode="lin" valueType="num">
                                      <p:cBhvr>
                                        <p:cTn id="63" dur="1000" fill="hold"/>
                                        <p:tgtEl>
                                          <p:spTgt spid="6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1400"/>
                                  </p:stCondLst>
                                  <p:childTnLst>
                                    <p:set>
                                      <p:cBhvr>
                                        <p:cTn id="65" dur="1" fill="hold">
                                          <p:stCondLst>
                                            <p:cond delay="0"/>
                                          </p:stCondLst>
                                        </p:cTn>
                                        <p:tgtEl>
                                          <p:spTgt spid="67"/>
                                        </p:tgtEl>
                                        <p:attrNameLst>
                                          <p:attrName>style.visibility</p:attrName>
                                        </p:attrNameLst>
                                      </p:cBhvr>
                                      <p:to>
                                        <p:strVal val="visible"/>
                                      </p:to>
                                    </p:set>
                                    <p:animEffect transition="in" filter="fade">
                                      <p:cBhvr>
                                        <p:cTn id="66" dur="1000"/>
                                        <p:tgtEl>
                                          <p:spTgt spid="67"/>
                                        </p:tgtEl>
                                      </p:cBhvr>
                                    </p:animEffect>
                                    <p:anim calcmode="lin" valueType="num">
                                      <p:cBhvr>
                                        <p:cTn id="67" dur="1000" fill="hold"/>
                                        <p:tgtEl>
                                          <p:spTgt spid="67"/>
                                        </p:tgtEl>
                                        <p:attrNameLst>
                                          <p:attrName>ppt_x</p:attrName>
                                        </p:attrNameLst>
                                      </p:cBhvr>
                                      <p:tavLst>
                                        <p:tav tm="0">
                                          <p:val>
                                            <p:strVal val="#ppt_x"/>
                                          </p:val>
                                        </p:tav>
                                        <p:tav tm="100000">
                                          <p:val>
                                            <p:strVal val="#ppt_x"/>
                                          </p:val>
                                        </p:tav>
                                      </p:tavLst>
                                    </p:anim>
                                    <p:anim calcmode="lin" valueType="num">
                                      <p:cBhvr>
                                        <p:cTn id="68" dur="1000" fill="hold"/>
                                        <p:tgtEl>
                                          <p:spTgt spid="67"/>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1900"/>
                                  </p:stCondLst>
                                  <p:childTnLst>
                                    <p:set>
                                      <p:cBhvr>
                                        <p:cTn id="70" dur="1" fill="hold">
                                          <p:stCondLst>
                                            <p:cond delay="0"/>
                                          </p:stCondLst>
                                        </p:cTn>
                                        <p:tgtEl>
                                          <p:spTgt spid="64"/>
                                        </p:tgtEl>
                                        <p:attrNameLst>
                                          <p:attrName>style.visibility</p:attrName>
                                        </p:attrNameLst>
                                      </p:cBhvr>
                                      <p:to>
                                        <p:strVal val="visible"/>
                                      </p:to>
                                    </p:set>
                                    <p:animEffect transition="in" filter="fade">
                                      <p:cBhvr>
                                        <p:cTn id="71" dur="1000"/>
                                        <p:tgtEl>
                                          <p:spTgt spid="64"/>
                                        </p:tgtEl>
                                      </p:cBhvr>
                                    </p:animEffect>
                                    <p:anim calcmode="lin" valueType="num">
                                      <p:cBhvr>
                                        <p:cTn id="72" dur="1000" fill="hold"/>
                                        <p:tgtEl>
                                          <p:spTgt spid="64"/>
                                        </p:tgtEl>
                                        <p:attrNameLst>
                                          <p:attrName>ppt_x</p:attrName>
                                        </p:attrNameLst>
                                      </p:cBhvr>
                                      <p:tavLst>
                                        <p:tav tm="0">
                                          <p:val>
                                            <p:strVal val="#ppt_x"/>
                                          </p:val>
                                        </p:tav>
                                        <p:tav tm="100000">
                                          <p:val>
                                            <p:strVal val="#ppt_x"/>
                                          </p:val>
                                        </p:tav>
                                      </p:tavLst>
                                    </p:anim>
                                    <p:anim calcmode="lin" valueType="num">
                                      <p:cBhvr>
                                        <p:cTn id="73" dur="1000" fill="hold"/>
                                        <p:tgtEl>
                                          <p:spTgt spid="64"/>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1900"/>
                                  </p:stCondLst>
                                  <p:childTnLst>
                                    <p:set>
                                      <p:cBhvr>
                                        <p:cTn id="75" dur="1" fill="hold">
                                          <p:stCondLst>
                                            <p:cond delay="0"/>
                                          </p:stCondLst>
                                        </p:cTn>
                                        <p:tgtEl>
                                          <p:spTgt spid="68"/>
                                        </p:tgtEl>
                                        <p:attrNameLst>
                                          <p:attrName>style.visibility</p:attrName>
                                        </p:attrNameLst>
                                      </p:cBhvr>
                                      <p:to>
                                        <p:strVal val="visible"/>
                                      </p:to>
                                    </p:set>
                                    <p:animEffect transition="in" filter="fade">
                                      <p:cBhvr>
                                        <p:cTn id="76" dur="1000"/>
                                        <p:tgtEl>
                                          <p:spTgt spid="68"/>
                                        </p:tgtEl>
                                      </p:cBhvr>
                                    </p:animEffect>
                                    <p:anim calcmode="lin" valueType="num">
                                      <p:cBhvr>
                                        <p:cTn id="77" dur="1000" fill="hold"/>
                                        <p:tgtEl>
                                          <p:spTgt spid="68"/>
                                        </p:tgtEl>
                                        <p:attrNameLst>
                                          <p:attrName>ppt_x</p:attrName>
                                        </p:attrNameLst>
                                      </p:cBhvr>
                                      <p:tavLst>
                                        <p:tav tm="0">
                                          <p:val>
                                            <p:strVal val="#ppt_x"/>
                                          </p:val>
                                        </p:tav>
                                        <p:tav tm="100000">
                                          <p:val>
                                            <p:strVal val="#ppt_x"/>
                                          </p:val>
                                        </p:tav>
                                      </p:tavLst>
                                    </p:anim>
                                    <p:anim calcmode="lin" valueType="num">
                                      <p:cBhvr>
                                        <p:cTn id="78"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animBg="1"/>
      <p:bldP spid="49" grpId="0"/>
      <p:bldP spid="50" grpId="0" animBg="1"/>
      <p:bldP spid="51" grpId="0"/>
      <p:bldP spid="52" grpId="0" animBg="1"/>
      <p:bldP spid="53" grpId="0"/>
      <p:bldP spid="54" grpId="0" animBg="1"/>
      <p:bldP spid="55" grpId="0"/>
      <p:bldP spid="61" grpId="0"/>
      <p:bldP spid="62" grpId="0"/>
      <p:bldP spid="63" grpId="0"/>
      <p:bldP spid="64" grpId="0"/>
      <p:bldP spid="65" grpId="0"/>
      <p:bldP spid="66" grpId="0"/>
      <p:bldP spid="67" grpId="0"/>
      <p:bldP spid="6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t="60286" b="15999"/>
          <a:stretch/>
        </p:blipFill>
        <p:spPr>
          <a:xfrm>
            <a:off x="-13094" y="0"/>
            <a:ext cx="9185121" cy="1707654"/>
          </a:xfrm>
          <a:prstGeom prst="rect">
            <a:avLst/>
          </a:prstGeom>
        </p:spPr>
      </p:pic>
      <p:sp>
        <p:nvSpPr>
          <p:cNvPr id="47" name="椭圆 46"/>
          <p:cNvSpPr/>
          <p:nvPr/>
        </p:nvSpPr>
        <p:spPr>
          <a:xfrm>
            <a:off x="1187575" y="1356400"/>
            <a:ext cx="1924475" cy="192447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5400"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TextBox 4"/>
          <p:cNvSpPr txBox="1"/>
          <p:nvPr/>
        </p:nvSpPr>
        <p:spPr>
          <a:xfrm>
            <a:off x="1440276" y="1619038"/>
            <a:ext cx="1335151" cy="1477328"/>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90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01</a:t>
            </a:r>
            <a:endParaRPr kumimoji="0" lang="zh-CN" altLang="en-US" sz="90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61" name="TextBox 6"/>
          <p:cNvSpPr txBox="1">
            <a:spLocks noChangeArrowheads="1"/>
          </p:cNvSpPr>
          <p:nvPr/>
        </p:nvSpPr>
        <p:spPr bwMode="auto">
          <a:xfrm>
            <a:off x="3422576" y="2769190"/>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微软雅黑"/>
                <a:ea typeface="微软雅黑"/>
                <a:cs typeface="+mn-cs"/>
              </a:rPr>
              <a:t>第一部分</a:t>
            </a:r>
          </a:p>
        </p:txBody>
      </p:sp>
      <p:sp>
        <p:nvSpPr>
          <p:cNvPr id="65" name="TextBox 48"/>
          <p:cNvSpPr txBox="1"/>
          <p:nvPr/>
        </p:nvSpPr>
        <p:spPr>
          <a:xfrm>
            <a:off x="3364751" y="3507854"/>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latin typeface="微软雅黑"/>
                <a:ea typeface="微软雅黑"/>
                <a:cs typeface="+mn-cs"/>
              </a:rPr>
              <a:t>单击此处添加文字标题</a:t>
            </a:r>
            <a:endParaRPr kumimoji="0" lang="zh-CN" altLang="en-US" sz="3600" b="1"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22" name="组合 21"/>
          <p:cNvGrpSpPr/>
          <p:nvPr/>
        </p:nvGrpSpPr>
        <p:grpSpPr>
          <a:xfrm flipH="1">
            <a:off x="991183" y="903053"/>
            <a:ext cx="898186" cy="90669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44" name="文本框 43"/>
          <p:cNvSpPr txBox="1"/>
          <p:nvPr/>
        </p:nvSpPr>
        <p:spPr>
          <a:xfrm>
            <a:off x="961241" y="1174895"/>
            <a:ext cx="954107" cy="40011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0070C0"/>
                </a:solidFill>
                <a:effectLst/>
                <a:uLnTx/>
                <a:uFillTx/>
                <a:latin typeface="等线"/>
                <a:ea typeface="微软雅黑"/>
                <a:cs typeface="+mn-cs"/>
              </a:rPr>
              <a:t>过渡页</a:t>
            </a:r>
            <a:endParaRPr kumimoji="0" lang="en-US" altLang="zh-CN" sz="2000" b="1" i="0" u="none" strike="noStrike" kern="1200" cap="none" spc="0" normalizeH="0" baseline="0" noProof="0" dirty="0" smtClean="0">
              <a:ln>
                <a:noFill/>
              </a:ln>
              <a:solidFill>
                <a:srgbClr val="0070C0"/>
              </a:solidFill>
              <a:effectLst/>
              <a:uLnTx/>
              <a:uFillTx/>
              <a:latin typeface="等线"/>
              <a:ea typeface="微软雅黑"/>
              <a:cs typeface="+mn-cs"/>
            </a:endParaRPr>
          </a:p>
        </p:txBody>
      </p:sp>
    </p:spTree>
    <p:extLst>
      <p:ext uri="{BB962C8B-B14F-4D97-AF65-F5344CB8AC3E}">
        <p14:creationId xmlns:p14="http://schemas.microsoft.com/office/powerpoint/2010/main" val="227532993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p:cNvSpPr/>
          <p:nvPr/>
        </p:nvSpPr>
        <p:spPr>
          <a:xfrm>
            <a:off x="4572000" y="915895"/>
            <a:ext cx="3662363" cy="1750219"/>
          </a:xfrm>
          <a:prstGeom prst="rect">
            <a:avLst/>
          </a:prstGeom>
          <a:blipFill>
            <a:blip r:embed="rId3" cstate="prin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68" name="Rectangle 3"/>
          <p:cNvSpPr/>
          <p:nvPr/>
        </p:nvSpPr>
        <p:spPr>
          <a:xfrm>
            <a:off x="914400" y="915895"/>
            <a:ext cx="3657600" cy="17526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69" name="Oval 4"/>
          <p:cNvSpPr/>
          <p:nvPr/>
        </p:nvSpPr>
        <p:spPr>
          <a:xfrm>
            <a:off x="1259682"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sp>
        <p:nvSpPr>
          <p:cNvPr id="70" name="Oval 12"/>
          <p:cNvSpPr/>
          <p:nvPr/>
        </p:nvSpPr>
        <p:spPr>
          <a:xfrm>
            <a:off x="3239691" y="2800654"/>
            <a:ext cx="717947"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sp>
        <p:nvSpPr>
          <p:cNvPr id="71" name="Oval 14"/>
          <p:cNvSpPr/>
          <p:nvPr/>
        </p:nvSpPr>
        <p:spPr>
          <a:xfrm>
            <a:off x="5219701"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sp>
        <p:nvSpPr>
          <p:cNvPr id="72" name="Oval 16"/>
          <p:cNvSpPr/>
          <p:nvPr/>
        </p:nvSpPr>
        <p:spPr>
          <a:xfrm>
            <a:off x="7198519" y="2800654"/>
            <a:ext cx="716756"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73" name="Group 20"/>
          <p:cNvGrpSpPr/>
          <p:nvPr/>
        </p:nvGrpSpPr>
        <p:grpSpPr>
          <a:xfrm>
            <a:off x="1427362" y="2956655"/>
            <a:ext cx="401822" cy="404317"/>
            <a:chOff x="7971783" y="2080670"/>
            <a:chExt cx="401822" cy="404317"/>
          </a:xfrm>
          <a:solidFill>
            <a:schemeClr val="bg1"/>
          </a:solidFill>
        </p:grpSpPr>
        <p:sp>
          <p:nvSpPr>
            <p:cNvPr id="7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5"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76" name="Group 23"/>
          <p:cNvGrpSpPr/>
          <p:nvPr/>
        </p:nvGrpSpPr>
        <p:grpSpPr>
          <a:xfrm>
            <a:off x="3437021" y="3000331"/>
            <a:ext cx="389342" cy="339426"/>
            <a:chOff x="7540014" y="4306907"/>
            <a:chExt cx="389342" cy="339426"/>
          </a:xfrm>
          <a:solidFill>
            <a:schemeClr val="bg1"/>
          </a:solidFill>
        </p:grpSpPr>
        <p:sp>
          <p:nvSpPr>
            <p:cNvPr id="77"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8"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9"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0"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1"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2"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3"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4" name="Rectangle 117"/>
            <p:cNvSpPr>
              <a:spLocks noChangeArrowheads="1"/>
            </p:cNvSpPr>
            <p:nvPr/>
          </p:nvSpPr>
          <p:spPr bwMode="auto">
            <a:xfrm>
              <a:off x="7589930" y="4421713"/>
              <a:ext cx="109814" cy="17471"/>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5" name="Rectangle 118"/>
            <p:cNvSpPr>
              <a:spLocks noChangeArrowheads="1"/>
            </p:cNvSpPr>
            <p:nvPr/>
          </p:nvSpPr>
          <p:spPr bwMode="auto">
            <a:xfrm>
              <a:off x="7589930" y="4461645"/>
              <a:ext cx="109814" cy="17471"/>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6" name="Rectangle 119"/>
            <p:cNvSpPr>
              <a:spLocks noChangeArrowheads="1"/>
            </p:cNvSpPr>
            <p:nvPr/>
          </p:nvSpPr>
          <p:spPr bwMode="auto">
            <a:xfrm>
              <a:off x="7589930" y="4506569"/>
              <a:ext cx="109814" cy="14975"/>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7" name="Rectangle 120"/>
            <p:cNvSpPr>
              <a:spLocks noChangeArrowheads="1"/>
            </p:cNvSpPr>
            <p:nvPr/>
          </p:nvSpPr>
          <p:spPr bwMode="auto">
            <a:xfrm>
              <a:off x="7589930" y="4548998"/>
              <a:ext cx="109814" cy="17471"/>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88" name="Group 35"/>
          <p:cNvGrpSpPr/>
          <p:nvPr/>
        </p:nvGrpSpPr>
        <p:grpSpPr>
          <a:xfrm>
            <a:off x="7366135" y="2965838"/>
            <a:ext cx="379359" cy="376864"/>
            <a:chOff x="6853673" y="3715407"/>
            <a:chExt cx="379359" cy="376864"/>
          </a:xfrm>
          <a:solidFill>
            <a:schemeClr val="bg1"/>
          </a:solidFill>
        </p:grpSpPr>
        <p:sp>
          <p:nvSpPr>
            <p:cNvPr id="8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0" name="Rectangle 151"/>
            <p:cNvSpPr>
              <a:spLocks noChangeArrowheads="1"/>
            </p:cNvSpPr>
            <p:nvPr/>
          </p:nvSpPr>
          <p:spPr bwMode="auto">
            <a:xfrm>
              <a:off x="6998429" y="3987447"/>
              <a:ext cx="22463" cy="42429"/>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1" name="Rectangle 152"/>
            <p:cNvSpPr>
              <a:spLocks noChangeArrowheads="1"/>
            </p:cNvSpPr>
            <p:nvPr/>
          </p:nvSpPr>
          <p:spPr bwMode="auto">
            <a:xfrm>
              <a:off x="7033370" y="3987447"/>
              <a:ext cx="19966" cy="42429"/>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2" name="Rectangle 153"/>
            <p:cNvSpPr>
              <a:spLocks noChangeArrowheads="1"/>
            </p:cNvSpPr>
            <p:nvPr/>
          </p:nvSpPr>
          <p:spPr bwMode="auto">
            <a:xfrm>
              <a:off x="7068311" y="3987447"/>
              <a:ext cx="19966" cy="42429"/>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3"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4"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5"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6"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7"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8" name="Rectangle 159"/>
            <p:cNvSpPr>
              <a:spLocks noChangeArrowheads="1"/>
            </p:cNvSpPr>
            <p:nvPr/>
          </p:nvSpPr>
          <p:spPr bwMode="auto">
            <a:xfrm>
              <a:off x="7040858" y="3750348"/>
              <a:ext cx="7488" cy="22463"/>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9"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0"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1"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2"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3"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4"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5" name="Rectangle 166"/>
            <p:cNvSpPr>
              <a:spLocks noChangeArrowheads="1"/>
            </p:cNvSpPr>
            <p:nvPr/>
          </p:nvSpPr>
          <p:spPr bwMode="auto">
            <a:xfrm>
              <a:off x="6893606" y="3890112"/>
              <a:ext cx="24958" cy="7488"/>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6" name="Rectangle 167"/>
            <p:cNvSpPr>
              <a:spLocks noChangeArrowheads="1"/>
            </p:cNvSpPr>
            <p:nvPr/>
          </p:nvSpPr>
          <p:spPr bwMode="auto">
            <a:xfrm>
              <a:off x="7170638" y="3892607"/>
              <a:ext cx="27454" cy="7488"/>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107" name="Group 54"/>
          <p:cNvGrpSpPr/>
          <p:nvPr/>
        </p:nvGrpSpPr>
        <p:grpSpPr>
          <a:xfrm>
            <a:off x="5432105" y="3002081"/>
            <a:ext cx="299494" cy="389342"/>
            <a:chOff x="6421904" y="4798576"/>
            <a:chExt cx="299494" cy="389342"/>
          </a:xfrm>
          <a:solidFill>
            <a:schemeClr val="bg1"/>
          </a:solidFill>
        </p:grpSpPr>
        <p:sp>
          <p:nvSpPr>
            <p:cNvPr id="108"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9"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110" name="矩形 109"/>
          <p:cNvSpPr/>
          <p:nvPr/>
        </p:nvSpPr>
        <p:spPr>
          <a:xfrm>
            <a:off x="3310260" y="1202836"/>
            <a:ext cx="1010519" cy="330854"/>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11" name="矩形 47"/>
          <p:cNvSpPr>
            <a:spLocks noChangeArrowheads="1"/>
          </p:cNvSpPr>
          <p:nvPr/>
        </p:nvSpPr>
        <p:spPr bwMode="auto">
          <a:xfrm>
            <a:off x="1172766" y="1542164"/>
            <a:ext cx="3148013"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12" name="矩形 111"/>
          <p:cNvSpPr>
            <a:spLocks noChangeArrowheads="1"/>
          </p:cNvSpPr>
          <p:nvPr/>
        </p:nvSpPr>
        <p:spPr bwMode="auto">
          <a:xfrm>
            <a:off x="1035844" y="3606708"/>
            <a:ext cx="1164431"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3" name="矩形 47"/>
          <p:cNvSpPr>
            <a:spLocks noChangeArrowheads="1"/>
          </p:cNvSpPr>
          <p:nvPr/>
        </p:nvSpPr>
        <p:spPr bwMode="auto">
          <a:xfrm>
            <a:off x="878682"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14" name="矩形 113"/>
          <p:cNvSpPr>
            <a:spLocks noChangeArrowheads="1"/>
          </p:cNvSpPr>
          <p:nvPr/>
        </p:nvSpPr>
        <p:spPr bwMode="auto">
          <a:xfrm>
            <a:off x="3015854" y="3606708"/>
            <a:ext cx="1163240"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5" name="矩形 47"/>
          <p:cNvSpPr>
            <a:spLocks noChangeArrowheads="1"/>
          </p:cNvSpPr>
          <p:nvPr/>
        </p:nvSpPr>
        <p:spPr bwMode="auto">
          <a:xfrm>
            <a:off x="2858692" y="3922224"/>
            <a:ext cx="1477565"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16" name="矩形 115"/>
          <p:cNvSpPr>
            <a:spLocks noChangeArrowheads="1"/>
          </p:cNvSpPr>
          <p:nvPr/>
        </p:nvSpPr>
        <p:spPr bwMode="auto">
          <a:xfrm>
            <a:off x="6974682" y="3606708"/>
            <a:ext cx="1164431"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7" name="矩形 47"/>
          <p:cNvSpPr>
            <a:spLocks noChangeArrowheads="1"/>
          </p:cNvSpPr>
          <p:nvPr/>
        </p:nvSpPr>
        <p:spPr bwMode="auto">
          <a:xfrm>
            <a:off x="6817519"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18" name="矩形 117"/>
          <p:cNvSpPr>
            <a:spLocks noChangeArrowheads="1"/>
          </p:cNvSpPr>
          <p:nvPr/>
        </p:nvSpPr>
        <p:spPr bwMode="auto">
          <a:xfrm>
            <a:off x="4994673" y="3606708"/>
            <a:ext cx="1164431"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9" name="矩形 47"/>
          <p:cNvSpPr>
            <a:spLocks noChangeArrowheads="1"/>
          </p:cNvSpPr>
          <p:nvPr/>
        </p:nvSpPr>
        <p:spPr bwMode="auto">
          <a:xfrm>
            <a:off x="4837510"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104411087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right)">
                                      <p:cBhvr>
                                        <p:cTn id="12" dur="500"/>
                                        <p:tgtEl>
                                          <p:spTgt spid="68"/>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10"/>
                                        </p:tgtEl>
                                        <p:attrNameLst>
                                          <p:attrName>style.visibility</p:attrName>
                                        </p:attrNameLst>
                                      </p:cBhvr>
                                      <p:to>
                                        <p:strVal val="visible"/>
                                      </p:to>
                                    </p:set>
                                    <p:animEffect transition="in" filter="wipe(right)">
                                      <p:cBhvr>
                                        <p:cTn id="15" dur="500"/>
                                        <p:tgtEl>
                                          <p:spTgt spid="110"/>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11"/>
                                        </p:tgtEl>
                                        <p:attrNameLst>
                                          <p:attrName>style.visibility</p:attrName>
                                        </p:attrNameLst>
                                      </p:cBhvr>
                                      <p:to>
                                        <p:strVal val="visible"/>
                                      </p:to>
                                    </p:set>
                                    <p:animEffect transition="in" filter="wipe(right)">
                                      <p:cBhvr>
                                        <p:cTn id="18" dur="500"/>
                                        <p:tgtEl>
                                          <p:spTgt spid="111"/>
                                        </p:tgtEl>
                                      </p:cBhvr>
                                    </p:animEffect>
                                  </p:childTnLst>
                                </p:cTn>
                              </p:par>
                            </p:childTnLst>
                          </p:cTn>
                        </p:par>
                        <p:par>
                          <p:cTn id="19" fill="hold">
                            <p:stCondLst>
                              <p:cond delay="1250"/>
                            </p:stCondLst>
                            <p:childTnLst>
                              <p:par>
                                <p:cTn id="20" presetID="21" presetClass="entr" presetSubtype="1"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heel(1)">
                                      <p:cBhvr>
                                        <p:cTn id="22" dur="400"/>
                                        <p:tgtEl>
                                          <p:spTgt spid="69"/>
                                        </p:tgtEl>
                                      </p:cBhvr>
                                    </p:animEffect>
                                  </p:childTnLst>
                                </p:cTn>
                              </p:par>
                            </p:childTnLst>
                          </p:cTn>
                        </p:par>
                        <p:par>
                          <p:cTn id="23" fill="hold">
                            <p:stCondLst>
                              <p:cond delay="1650"/>
                            </p:stCondLst>
                            <p:childTnLst>
                              <p:par>
                                <p:cTn id="24" presetID="21"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heel(1)">
                                      <p:cBhvr>
                                        <p:cTn id="26" dur="400"/>
                                        <p:tgtEl>
                                          <p:spTgt spid="70"/>
                                        </p:tgtEl>
                                      </p:cBhvr>
                                    </p:animEffect>
                                  </p:childTnLst>
                                </p:cTn>
                              </p:par>
                            </p:childTnLst>
                          </p:cTn>
                        </p:par>
                        <p:par>
                          <p:cTn id="27" fill="hold">
                            <p:stCondLst>
                              <p:cond delay="2050"/>
                            </p:stCondLst>
                            <p:childTnLst>
                              <p:par>
                                <p:cTn id="28" presetID="21" presetClass="entr" presetSubtype="1"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heel(1)">
                                      <p:cBhvr>
                                        <p:cTn id="30" dur="400"/>
                                        <p:tgtEl>
                                          <p:spTgt spid="71"/>
                                        </p:tgtEl>
                                      </p:cBhvr>
                                    </p:animEffect>
                                  </p:childTnLst>
                                </p:cTn>
                              </p:par>
                            </p:childTnLst>
                          </p:cTn>
                        </p:par>
                        <p:par>
                          <p:cTn id="31" fill="hold">
                            <p:stCondLst>
                              <p:cond delay="2450"/>
                            </p:stCondLst>
                            <p:childTnLst>
                              <p:par>
                                <p:cTn id="32" presetID="21" presetClass="entr" presetSubtype="1"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heel(1)">
                                      <p:cBhvr>
                                        <p:cTn id="34" dur="400"/>
                                        <p:tgtEl>
                                          <p:spTgt spid="72"/>
                                        </p:tgtEl>
                                      </p:cBhvr>
                                    </p:animEffect>
                                  </p:childTnLst>
                                </p:cTn>
                              </p:par>
                            </p:childTnLst>
                          </p:cTn>
                        </p:par>
                        <p:par>
                          <p:cTn id="35" fill="hold">
                            <p:stCondLst>
                              <p:cond delay="2850"/>
                            </p:stCondLst>
                            <p:childTnLst>
                              <p:par>
                                <p:cTn id="36" presetID="10" presetClass="entr" presetSubtype="0" fill="hold" nodeType="after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250"/>
                                        <p:tgtEl>
                                          <p:spTgt spid="73"/>
                                        </p:tgtEl>
                                      </p:cBhvr>
                                    </p:animEffect>
                                  </p:childTnLst>
                                </p:cTn>
                              </p:par>
                              <p:par>
                                <p:cTn id="39" presetID="10"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250"/>
                                        <p:tgtEl>
                                          <p:spTgt spid="76"/>
                                        </p:tgtEl>
                                      </p:cBhvr>
                                    </p:animEffect>
                                  </p:childTnLst>
                                </p:cTn>
                              </p:par>
                              <p:par>
                                <p:cTn id="42" presetID="10" presetClass="entr" presetSubtype="0" fill="hold"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fade">
                                      <p:cBhvr>
                                        <p:cTn id="44" dur="250"/>
                                        <p:tgtEl>
                                          <p:spTgt spid="107"/>
                                        </p:tgtEl>
                                      </p:cBhvr>
                                    </p:animEffect>
                                  </p:childTnLst>
                                </p:cTn>
                              </p:par>
                              <p:par>
                                <p:cTn id="45" presetID="10" presetClass="entr" presetSubtype="0" fill="hold"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250"/>
                                        <p:tgtEl>
                                          <p:spTgt spid="88"/>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112"/>
                                        </p:tgtEl>
                                        <p:attrNameLst>
                                          <p:attrName>style.visibility</p:attrName>
                                        </p:attrNameLst>
                                      </p:cBhvr>
                                      <p:to>
                                        <p:strVal val="visible"/>
                                      </p:to>
                                    </p:set>
                                    <p:animEffect transition="in" filter="randombar(horizontal)">
                                      <p:cBhvr>
                                        <p:cTn id="50" dur="400"/>
                                        <p:tgtEl>
                                          <p:spTgt spid="112"/>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113"/>
                                        </p:tgtEl>
                                        <p:attrNameLst>
                                          <p:attrName>style.visibility</p:attrName>
                                        </p:attrNameLst>
                                      </p:cBhvr>
                                      <p:to>
                                        <p:strVal val="visible"/>
                                      </p:to>
                                    </p:set>
                                    <p:animEffect transition="in" filter="randombar(horizontal)">
                                      <p:cBhvr>
                                        <p:cTn id="53" dur="400"/>
                                        <p:tgtEl>
                                          <p:spTgt spid="113"/>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114"/>
                                        </p:tgtEl>
                                        <p:attrNameLst>
                                          <p:attrName>style.visibility</p:attrName>
                                        </p:attrNameLst>
                                      </p:cBhvr>
                                      <p:to>
                                        <p:strVal val="visible"/>
                                      </p:to>
                                    </p:set>
                                    <p:animEffect transition="in" filter="randombar(horizontal)">
                                      <p:cBhvr>
                                        <p:cTn id="56" dur="400"/>
                                        <p:tgtEl>
                                          <p:spTgt spid="114"/>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115"/>
                                        </p:tgtEl>
                                        <p:attrNameLst>
                                          <p:attrName>style.visibility</p:attrName>
                                        </p:attrNameLst>
                                      </p:cBhvr>
                                      <p:to>
                                        <p:strVal val="visible"/>
                                      </p:to>
                                    </p:set>
                                    <p:animEffect transition="in" filter="randombar(horizontal)">
                                      <p:cBhvr>
                                        <p:cTn id="59" dur="400"/>
                                        <p:tgtEl>
                                          <p:spTgt spid="115"/>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116"/>
                                        </p:tgtEl>
                                        <p:attrNameLst>
                                          <p:attrName>style.visibility</p:attrName>
                                        </p:attrNameLst>
                                      </p:cBhvr>
                                      <p:to>
                                        <p:strVal val="visible"/>
                                      </p:to>
                                    </p:set>
                                    <p:animEffect transition="in" filter="randombar(horizontal)">
                                      <p:cBhvr>
                                        <p:cTn id="62" dur="400"/>
                                        <p:tgtEl>
                                          <p:spTgt spid="116"/>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117"/>
                                        </p:tgtEl>
                                        <p:attrNameLst>
                                          <p:attrName>style.visibility</p:attrName>
                                        </p:attrNameLst>
                                      </p:cBhvr>
                                      <p:to>
                                        <p:strVal val="visible"/>
                                      </p:to>
                                    </p:set>
                                    <p:animEffect transition="in" filter="randombar(horizontal)">
                                      <p:cBhvr>
                                        <p:cTn id="65" dur="400"/>
                                        <p:tgtEl>
                                          <p:spTgt spid="117"/>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118"/>
                                        </p:tgtEl>
                                        <p:attrNameLst>
                                          <p:attrName>style.visibility</p:attrName>
                                        </p:attrNameLst>
                                      </p:cBhvr>
                                      <p:to>
                                        <p:strVal val="visible"/>
                                      </p:to>
                                    </p:set>
                                    <p:animEffect transition="in" filter="randombar(horizontal)">
                                      <p:cBhvr>
                                        <p:cTn id="68" dur="400"/>
                                        <p:tgtEl>
                                          <p:spTgt spid="118"/>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119"/>
                                        </p:tgtEl>
                                        <p:attrNameLst>
                                          <p:attrName>style.visibility</p:attrName>
                                        </p:attrNameLst>
                                      </p:cBhvr>
                                      <p:to>
                                        <p:strVal val="visible"/>
                                      </p:to>
                                    </p:set>
                                    <p:animEffect transition="in" filter="randombar(horizontal)">
                                      <p:cBhvr>
                                        <p:cTn id="71" dur="4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110" grpId="0"/>
      <p:bldP spid="111" grpId="0"/>
      <p:bldP spid="112" grpId="0"/>
      <p:bldP spid="113" grpId="0"/>
      <p:bldP spid="114" grpId="0"/>
      <p:bldP spid="115" grpId="0"/>
      <p:bldP spid="116" grpId="0"/>
      <p:bldP spid="117" grpId="0"/>
      <p:bldP spid="118" grpId="0"/>
      <p:bldP spid="1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971971" y="1032257"/>
            <a:ext cx="4056413" cy="1075392"/>
            <a:chOff x="3347864" y="1152445"/>
            <a:chExt cx="4752528" cy="1080119"/>
          </a:xfrm>
        </p:grpSpPr>
        <p:sp>
          <p:nvSpPr>
            <p:cNvPr id="16" name="矩形 15"/>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rPr>
                <a:t>项目</a:t>
              </a:r>
              <a:r>
                <a:rPr kumimoji="0" lang="zh-CN" altLang="en-US" sz="16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Segoe UI" pitchFamily="34" charset="0"/>
                </a:rPr>
                <a:t>一展示</a:t>
              </a:r>
              <a:endParaRPr kumimoji="0" lang="en-US" altLang="zh-CN"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endParaRPr>
            </a:p>
          </p:txBody>
        </p:sp>
        <p:sp>
          <p:nvSpPr>
            <p:cNvPr id="17" name="矩形 16"/>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3160" rtl="0" eaLnBrk="1" fontAlgn="auto" latinLnBrk="0" hangingPunct="1">
                <a:lnSpc>
                  <a:spcPct val="130000"/>
                </a:lnSpc>
                <a:spcBef>
                  <a:spcPts val="574"/>
                </a:spcBef>
                <a:spcAft>
                  <a:spcPts val="0"/>
                </a:spcAft>
                <a:buClrTx/>
                <a:buSzTx/>
                <a:buFontTx/>
                <a:buNone/>
                <a:tabLst/>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grpSp>
      <p:grpSp>
        <p:nvGrpSpPr>
          <p:cNvPr id="18" name="组合 17"/>
          <p:cNvGrpSpPr/>
          <p:nvPr/>
        </p:nvGrpSpPr>
        <p:grpSpPr>
          <a:xfrm>
            <a:off x="3971971" y="2283232"/>
            <a:ext cx="4056413" cy="1075394"/>
            <a:chOff x="3347864" y="1152444"/>
            <a:chExt cx="4752528" cy="1080120"/>
          </a:xfrm>
        </p:grpSpPr>
        <p:sp>
          <p:nvSpPr>
            <p:cNvPr id="19" name="矩形 18"/>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Segoe UI" pitchFamily="34" charset="0"/>
                </a:rPr>
                <a:t>项目二展示</a:t>
              </a:r>
              <a:endParaRPr kumimoji="0" lang="en-US" altLang="zh-CN"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endParaRPr>
            </a:p>
          </p:txBody>
        </p:sp>
        <p:sp>
          <p:nvSpPr>
            <p:cNvPr id="20" name="矩形 1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3160" rtl="0" eaLnBrk="1" fontAlgn="auto" latinLnBrk="0" hangingPunct="1">
                <a:lnSpc>
                  <a:spcPct val="130000"/>
                </a:lnSpc>
                <a:spcBef>
                  <a:spcPts val="574"/>
                </a:spcBef>
                <a:spcAft>
                  <a:spcPts val="0"/>
                </a:spcAft>
                <a:buClrTx/>
                <a:buSzTx/>
                <a:buFontTx/>
                <a:buNone/>
                <a:tabLst/>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grpSp>
      <p:grpSp>
        <p:nvGrpSpPr>
          <p:cNvPr id="21" name="组合 20"/>
          <p:cNvGrpSpPr/>
          <p:nvPr/>
        </p:nvGrpSpPr>
        <p:grpSpPr>
          <a:xfrm>
            <a:off x="3971971" y="3579376"/>
            <a:ext cx="4056413" cy="1075394"/>
            <a:chOff x="3347864" y="1152444"/>
            <a:chExt cx="4752528" cy="1080120"/>
          </a:xfrm>
        </p:grpSpPr>
        <p:sp>
          <p:nvSpPr>
            <p:cNvPr id="22" name="矩形 21"/>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Segoe UI" pitchFamily="34" charset="0"/>
                </a:rPr>
                <a:t>项目三展示</a:t>
              </a:r>
              <a:endParaRPr kumimoji="0" lang="en-US" altLang="zh-CN"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endParaRPr>
            </a:p>
          </p:txBody>
        </p:sp>
        <p:sp>
          <p:nvSpPr>
            <p:cNvPr id="23" name="矩形 2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3160" rtl="0" eaLnBrk="1" fontAlgn="auto" latinLnBrk="0" hangingPunct="1">
                <a:lnSpc>
                  <a:spcPct val="130000"/>
                </a:lnSpc>
                <a:spcBef>
                  <a:spcPts val="574"/>
                </a:spcBef>
                <a:spcAft>
                  <a:spcPts val="0"/>
                </a:spcAft>
                <a:buClrTx/>
                <a:buSzTx/>
                <a:buFontTx/>
                <a:buNone/>
                <a:tabLst/>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grpSp>
      <p:sp>
        <p:nvSpPr>
          <p:cNvPr id="24" name="圆角矩形 23"/>
          <p:cNvSpPr/>
          <p:nvPr/>
        </p:nvSpPr>
        <p:spPr>
          <a:xfrm>
            <a:off x="1213592" y="1032751"/>
            <a:ext cx="2511122" cy="1080110"/>
          </a:xfrm>
          <a:prstGeom prst="roundRect">
            <a:avLst/>
          </a:prstGeom>
          <a:blipFill>
            <a:blip r:embed="rId3"/>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25" name="圆角矩形 24"/>
          <p:cNvSpPr/>
          <p:nvPr/>
        </p:nvSpPr>
        <p:spPr>
          <a:xfrm>
            <a:off x="1213592" y="2283730"/>
            <a:ext cx="2511122" cy="1080110"/>
          </a:xfrm>
          <a:prstGeom prst="roundRect">
            <a:avLst/>
          </a:prstGeom>
          <a:blipFill>
            <a:blip r:embed="rId4"/>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26" name="圆角矩形 25"/>
          <p:cNvSpPr/>
          <p:nvPr/>
        </p:nvSpPr>
        <p:spPr>
          <a:xfrm>
            <a:off x="1213593" y="3579872"/>
            <a:ext cx="2511122" cy="1080110"/>
          </a:xfrm>
          <a:prstGeom prst="roundRect">
            <a:avLst/>
          </a:prstGeom>
          <a:blipFill>
            <a:blip r:embed="rId5"/>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Tree>
    <p:extLst>
      <p:ext uri="{BB962C8B-B14F-4D97-AF65-F5344CB8AC3E}">
        <p14:creationId xmlns:p14="http://schemas.microsoft.com/office/powerpoint/2010/main" val="167148827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20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1" fill="hold" nodeType="withEffect">
                                  <p:stCondLst>
                                    <p:cond delay="40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2531269"/>
            <a:ext cx="5054204" cy="27503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6" name="文本框 3"/>
          <p:cNvSpPr txBox="1"/>
          <p:nvPr/>
        </p:nvSpPr>
        <p:spPr>
          <a:xfrm>
            <a:off x="4668442" y="1497806"/>
            <a:ext cx="869156" cy="1066800"/>
          </a:xfrm>
          <a:prstGeom prst="rect">
            <a:avLst/>
          </a:prstGeom>
          <a:noFill/>
        </p:spPr>
        <p:txBody>
          <a:bodyPr wrap="none" lIns="68573" tIns="34287" rIns="68573" bIns="34287">
            <a:spAutoFit/>
          </a:bodyPr>
          <a:lstStyle/>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p>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01</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47" name="组合 46"/>
          <p:cNvGrpSpPr/>
          <p:nvPr/>
        </p:nvGrpSpPr>
        <p:grpSpPr>
          <a:xfrm>
            <a:off x="4214883" y="1071992"/>
            <a:ext cx="1734833" cy="1734833"/>
            <a:chOff x="6864437" y="1751529"/>
            <a:chExt cx="1970470" cy="1970470"/>
          </a:xfrm>
          <a:effectLst>
            <a:outerShdw blurRad="50800" dist="38100" dir="2700000" algn="tl" rotWithShape="0">
              <a:prstClr val="black">
                <a:alpha val="40000"/>
              </a:prstClr>
            </a:outerShdw>
          </a:effectLst>
        </p:grpSpPr>
        <p:sp>
          <p:nvSpPr>
            <p:cNvPr id="48" name="任意多边形 47"/>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任意多边形 48"/>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0" name="矩形 49"/>
          <p:cNvSpPr/>
          <p:nvPr/>
        </p:nvSpPr>
        <p:spPr>
          <a:xfrm flipV="1">
            <a:off x="0" y="3058717"/>
            <a:ext cx="3446860"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 name="文本框 16"/>
          <p:cNvSpPr txBox="1"/>
          <p:nvPr/>
        </p:nvSpPr>
        <p:spPr>
          <a:xfrm>
            <a:off x="3020617" y="3471863"/>
            <a:ext cx="869156" cy="1066800"/>
          </a:xfrm>
          <a:prstGeom prst="rect">
            <a:avLst/>
          </a:prstGeom>
          <a:noFill/>
        </p:spPr>
        <p:txBody>
          <a:bodyPr wrap="none" lIns="68573" tIns="34287" rIns="68573" bIns="34287">
            <a:spAutoFit/>
          </a:bodyPr>
          <a:lstStyle/>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p>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02</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2" name="组合 51"/>
          <p:cNvGrpSpPr/>
          <p:nvPr/>
        </p:nvGrpSpPr>
        <p:grpSpPr>
          <a:xfrm flipV="1">
            <a:off x="2591074" y="3058815"/>
            <a:ext cx="1734833" cy="1734833"/>
            <a:chOff x="6864437" y="1751529"/>
            <a:chExt cx="1970470" cy="1970470"/>
          </a:xfrm>
          <a:effectLst>
            <a:outerShdw blurRad="50800" dist="38100" dir="2700000" algn="tl" rotWithShape="0">
              <a:prstClr val="black">
                <a:alpha val="40000"/>
              </a:prstClr>
            </a:outerShdw>
          </a:effectLst>
        </p:grpSpPr>
        <p:sp>
          <p:nvSpPr>
            <p:cNvPr id="54" name="任意多边形 53"/>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 name="任意多边形 54"/>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6" name="矩形 55"/>
          <p:cNvSpPr/>
          <p:nvPr/>
        </p:nvSpPr>
        <p:spPr>
          <a:xfrm flipV="1">
            <a:off x="5242323" y="3058717"/>
            <a:ext cx="3901678"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文本框 24"/>
          <p:cNvSpPr txBox="1"/>
          <p:nvPr/>
        </p:nvSpPr>
        <p:spPr>
          <a:xfrm>
            <a:off x="4889898" y="3483769"/>
            <a:ext cx="869156" cy="1066800"/>
          </a:xfrm>
          <a:prstGeom prst="rect">
            <a:avLst/>
          </a:prstGeom>
          <a:noFill/>
        </p:spPr>
        <p:txBody>
          <a:bodyPr wrap="none" lIns="68573" tIns="34287" rIns="68573" bIns="34287">
            <a:spAutoFit/>
          </a:bodyPr>
          <a:lstStyle/>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p>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03</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8" name="组合 57"/>
          <p:cNvGrpSpPr/>
          <p:nvPr/>
        </p:nvGrpSpPr>
        <p:grpSpPr>
          <a:xfrm flipV="1">
            <a:off x="4424296" y="3058815"/>
            <a:ext cx="1734833" cy="1734833"/>
            <a:chOff x="6864437" y="1751529"/>
            <a:chExt cx="1970470" cy="1970470"/>
          </a:xfrm>
          <a:effectLst>
            <a:outerShdw blurRad="50800" dist="38100" dir="2700000" algn="tl" rotWithShape="0">
              <a:prstClr val="black">
                <a:alpha val="40000"/>
              </a:prstClr>
            </a:outerShdw>
          </a:effectLst>
        </p:grpSpPr>
        <p:sp>
          <p:nvSpPr>
            <p:cNvPr id="59" name="任意多边形 58"/>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任意多边形 59"/>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1" name="TextBox 59"/>
          <p:cNvSpPr txBox="1">
            <a:spLocks noChangeArrowheads="1"/>
          </p:cNvSpPr>
          <p:nvPr/>
        </p:nvSpPr>
        <p:spPr bwMode="auto">
          <a:xfrm flipH="1">
            <a:off x="1980010" y="1406128"/>
            <a:ext cx="194190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749" rtl="0" eaLnBrk="0" fontAlgn="auto" latinLnBrk="0" hangingPunct="0">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点击此处输入内容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62" name="矩形 61"/>
          <p:cNvSpPr>
            <a:spLocks noChangeArrowheads="1"/>
          </p:cNvSpPr>
          <p:nvPr/>
        </p:nvSpPr>
        <p:spPr bwMode="auto">
          <a:xfrm>
            <a:off x="1014412" y="1685926"/>
            <a:ext cx="2977754" cy="841250"/>
          </a:xfrm>
          <a:prstGeom prst="rect">
            <a:avLst/>
          </a:prstGeom>
          <a:noFill/>
          <a:ln>
            <a:noFill/>
          </a:ln>
          <a:extLst/>
        </p:spPr>
        <p:txBody>
          <a:bodyPr lIns="68573" tIns="34287" rIns="68573" bIns="34287">
            <a:spAutoFit/>
          </a:bodyPr>
          <a:lstStyle/>
          <a:p>
            <a:pPr marL="0" marR="0" lvl="0" indent="0" algn="l" defTabSz="685749" rtl="0" eaLnBrk="1" fontAlgn="auto" latinLnBrk="0" hangingPunct="1">
              <a:lnSpc>
                <a:spcPct val="114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a:cs typeface="+mn-cs"/>
            </a:endParaRPr>
          </a:p>
        </p:txBody>
      </p:sp>
      <p:sp>
        <p:nvSpPr>
          <p:cNvPr id="63" name="TextBox 59"/>
          <p:cNvSpPr txBox="1">
            <a:spLocks noChangeArrowheads="1"/>
          </p:cNvSpPr>
          <p:nvPr/>
        </p:nvSpPr>
        <p:spPr bwMode="auto">
          <a:xfrm flipH="1">
            <a:off x="6179344" y="3451622"/>
            <a:ext cx="194071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749" rtl="0" eaLnBrk="0" fontAlgn="auto" latinLnBrk="0" hangingPunct="0">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点击此处输入内容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64" name="矩形 17"/>
          <p:cNvSpPr>
            <a:spLocks noChangeArrowheads="1"/>
          </p:cNvSpPr>
          <p:nvPr/>
        </p:nvSpPr>
        <p:spPr bwMode="auto">
          <a:xfrm>
            <a:off x="6329363" y="3742135"/>
            <a:ext cx="1940719" cy="841250"/>
          </a:xfrm>
          <a:prstGeom prst="rect">
            <a:avLst/>
          </a:prstGeom>
          <a:noFill/>
          <a:ln>
            <a:noFill/>
          </a:ln>
          <a:extLst/>
        </p:spPr>
        <p:txBody>
          <a:bodyPr lIns="68573" tIns="34287" rIns="68573" bIns="34287">
            <a:spAutoFit/>
          </a:bodyPr>
          <a:lstStyle/>
          <a:p>
            <a:pPr marL="0" marR="0" lvl="0" indent="0" algn="l" defTabSz="685749" rtl="0" eaLnBrk="1" fontAlgn="auto" latinLnBrk="0" hangingPunct="1">
              <a:lnSpc>
                <a:spcPct val="114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a:cs typeface="+mn-cs"/>
            </a:endParaRPr>
          </a:p>
        </p:txBody>
      </p:sp>
      <p:sp>
        <p:nvSpPr>
          <p:cNvPr id="65" name="TextBox 59"/>
          <p:cNvSpPr txBox="1">
            <a:spLocks noChangeArrowheads="1"/>
          </p:cNvSpPr>
          <p:nvPr/>
        </p:nvSpPr>
        <p:spPr bwMode="auto">
          <a:xfrm flipH="1">
            <a:off x="742950" y="3429000"/>
            <a:ext cx="1941910"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749" rtl="0" eaLnBrk="0" fontAlgn="auto" latinLnBrk="0" hangingPunct="0">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点击输入内容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66" name="矩形 17"/>
          <p:cNvSpPr>
            <a:spLocks noChangeArrowheads="1"/>
          </p:cNvSpPr>
          <p:nvPr/>
        </p:nvSpPr>
        <p:spPr bwMode="auto">
          <a:xfrm>
            <a:off x="1014413" y="3718323"/>
            <a:ext cx="1394222" cy="841250"/>
          </a:xfrm>
          <a:prstGeom prst="rect">
            <a:avLst/>
          </a:prstGeom>
          <a:noFill/>
          <a:ln>
            <a:noFill/>
          </a:ln>
          <a:extLst/>
        </p:spPr>
        <p:txBody>
          <a:bodyPr lIns="68573" tIns="34287" rIns="68573" bIns="34287">
            <a:spAutoFit/>
          </a:bodyPr>
          <a:lstStyle/>
          <a:p>
            <a:pPr marL="0" marR="0" lvl="0" indent="0" algn="l" defTabSz="685749" rtl="0" eaLnBrk="1" fontAlgn="auto" latinLnBrk="0" hangingPunct="1">
              <a:lnSpc>
                <a:spcPct val="114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a:cs typeface="+mn-cs"/>
            </a:endParaRPr>
          </a:p>
        </p:txBody>
      </p:sp>
    </p:spTree>
    <p:extLst>
      <p:ext uri="{BB962C8B-B14F-4D97-AF65-F5344CB8AC3E}">
        <p14:creationId xmlns:p14="http://schemas.microsoft.com/office/powerpoint/2010/main" val="406661204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22" presetClass="entr" presetSubtype="4" fill="hold" nodeType="withEffect">
                                  <p:stCondLst>
                                    <p:cond delay="450"/>
                                  </p:stCondLst>
                                  <p:childTnLst>
                                    <p:set>
                                      <p:cBhvr>
                                        <p:cTn id="9" dur="1" fill="hold">
                                          <p:stCondLst>
                                            <p:cond delay="0"/>
                                          </p:stCondLst>
                                        </p:cTn>
                                        <p:tgtEl>
                                          <p:spTgt spid="47"/>
                                        </p:tgtEl>
                                        <p:attrNameLst>
                                          <p:attrName>style.visibility</p:attrName>
                                        </p:attrNameLst>
                                      </p:cBhvr>
                                      <p:to>
                                        <p:strVal val="visible"/>
                                      </p:to>
                                    </p:set>
                                    <p:animEffect transition="in" filter="wipe(down)">
                                      <p:cBhvr>
                                        <p:cTn id="10" dur="500"/>
                                        <p:tgtEl>
                                          <p:spTgt spid="47"/>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50"/>
                                        </p:tgtEl>
                                        <p:attrNameLst>
                                          <p:attrName>style.visibility</p:attrName>
                                        </p:attrNameLst>
                                      </p:cBhvr>
                                      <p:to>
                                        <p:strVal val="visible"/>
                                      </p:to>
                                    </p:set>
                                    <p:animEffect transition="in" filter="wipe(left)">
                                      <p:cBhvr>
                                        <p:cTn id="13" dur="500"/>
                                        <p:tgtEl>
                                          <p:spTgt spid="50"/>
                                        </p:tgtEl>
                                      </p:cBhvr>
                                    </p:animEffect>
                                  </p:childTnLst>
                                </p:cTn>
                              </p:par>
                              <p:par>
                                <p:cTn id="14" presetID="22" presetClass="entr" presetSubtype="1" fill="hold" nodeType="withEffect">
                                  <p:stCondLst>
                                    <p:cond delay="70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1" fill="hold" nodeType="withEffect">
                                  <p:stCondLst>
                                    <p:cond delay="700"/>
                                  </p:stCondLst>
                                  <p:childTnLst>
                                    <p:set>
                                      <p:cBhvr>
                                        <p:cTn id="21" dur="1" fill="hold">
                                          <p:stCondLst>
                                            <p:cond delay="0"/>
                                          </p:stCondLst>
                                        </p:cTn>
                                        <p:tgtEl>
                                          <p:spTgt spid="58"/>
                                        </p:tgtEl>
                                        <p:attrNameLst>
                                          <p:attrName>style.visibility</p:attrName>
                                        </p:attrNameLst>
                                      </p:cBhvr>
                                      <p:to>
                                        <p:strVal val="visible"/>
                                      </p:to>
                                    </p:set>
                                    <p:animEffect transition="in" filter="wipe(up)">
                                      <p:cBhvr>
                                        <p:cTn id="22" dur="500"/>
                                        <p:tgtEl>
                                          <p:spTgt spid="58"/>
                                        </p:tgtEl>
                                      </p:cBhvr>
                                    </p:animEffect>
                                  </p:childTnLst>
                                </p:cTn>
                              </p:par>
                            </p:childTnLst>
                          </p:cTn>
                        </p:par>
                        <p:par>
                          <p:cTn id="23" fill="hold">
                            <p:stCondLst>
                              <p:cond delay="1200"/>
                            </p:stCondLst>
                            <p:childTnLst>
                              <p:par>
                                <p:cTn id="24" presetID="10"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1700"/>
                            </p:stCondLst>
                            <p:childTnLst>
                              <p:par>
                                <p:cTn id="34" presetID="22" presetClass="entr" presetSubtype="2"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wipe(right)">
                                      <p:cBhvr>
                                        <p:cTn id="36" dur="500"/>
                                        <p:tgtEl>
                                          <p:spTgt spid="6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right)">
                                      <p:cBhvr>
                                        <p:cTn id="39" dur="500"/>
                                        <p:tgtEl>
                                          <p:spTgt spid="62"/>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right)">
                                      <p:cBhvr>
                                        <p:cTn id="42" dur="500"/>
                                        <p:tgtEl>
                                          <p:spTgt spid="6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right)">
                                      <p:cBhvr>
                                        <p:cTn id="45" dur="500"/>
                                        <p:tgtEl>
                                          <p:spTgt spid="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0" grpId="0" animBg="1"/>
      <p:bldP spid="51" grpId="0"/>
      <p:bldP spid="56" grpId="0" animBg="1"/>
      <p:bldP spid="57" grpId="0"/>
      <p:bldP spid="61" grpId="0"/>
      <p:bldP spid="62" grpId="0"/>
      <p:bldP spid="63" grpId="0"/>
      <p:bldP spid="64"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5291138" y="2437656"/>
            <a:ext cx="1014412" cy="1654175"/>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3" name="Oval 5"/>
            <p:cNvSpPr>
              <a:spLocks noChangeArrowheads="1"/>
            </p:cNvSpPr>
            <p:nvPr/>
          </p:nvSpPr>
          <p:spPr bwMode="auto">
            <a:xfrm>
              <a:off x="17" y="0"/>
              <a:ext cx="310" cy="306"/>
            </a:xfrm>
            <a:prstGeom prst="ellipse">
              <a:avLst/>
            </a:prstGeom>
            <a:solidFill>
              <a:srgbClr val="969696"/>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34" name="Group 6"/>
          <p:cNvGrpSpPr>
            <a:grpSpLocks/>
          </p:cNvGrpSpPr>
          <p:nvPr/>
        </p:nvGrpSpPr>
        <p:grpSpPr bwMode="auto">
          <a:xfrm>
            <a:off x="2787650" y="2437656"/>
            <a:ext cx="1014413" cy="1654175"/>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37" name="Group 9"/>
          <p:cNvGrpSpPr>
            <a:grpSpLocks/>
          </p:cNvGrpSpPr>
          <p:nvPr/>
        </p:nvGrpSpPr>
        <p:grpSpPr bwMode="auto">
          <a:xfrm>
            <a:off x="3205163" y="2567831"/>
            <a:ext cx="1073150" cy="1697038"/>
            <a:chOff x="0" y="0"/>
            <a:chExt cx="676" cy="1070"/>
          </a:xfrm>
        </p:grpSpPr>
        <p:sp>
          <p:nvSpPr>
            <p:cNvPr id="38" name="Oval 10"/>
            <p:cNvSpPr>
              <a:spLocks noChangeArrowheads="1"/>
            </p:cNvSpPr>
            <p:nvPr/>
          </p:nvSpPr>
          <p:spPr bwMode="auto">
            <a:xfrm>
              <a:off x="343" y="0"/>
              <a:ext cx="313" cy="316"/>
            </a:xfrm>
            <a:prstGeom prst="ellipse">
              <a:avLst/>
            </a:prstGeom>
            <a:solidFill>
              <a:schemeClr val="bg1">
                <a:lumMod val="50000"/>
              </a:schemeClr>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chemeClr val="bg1">
                <a:lumMod val="50000"/>
              </a:schemeClr>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40" name="Group 12"/>
          <p:cNvGrpSpPr>
            <a:grpSpLocks/>
          </p:cNvGrpSpPr>
          <p:nvPr/>
        </p:nvGrpSpPr>
        <p:grpSpPr bwMode="auto">
          <a:xfrm>
            <a:off x="4787900" y="2540844"/>
            <a:ext cx="1066800" cy="1697037"/>
            <a:chOff x="0" y="0"/>
            <a:chExt cx="672" cy="1070"/>
          </a:xfrm>
        </p:grpSpPr>
        <p:sp>
          <p:nvSpPr>
            <p:cNvPr id="41" name="Oval 13"/>
            <p:cNvSpPr>
              <a:spLocks noChangeArrowheads="1"/>
            </p:cNvSpPr>
            <p:nvPr/>
          </p:nvSpPr>
          <p:spPr bwMode="auto">
            <a:xfrm>
              <a:off x="17" y="0"/>
              <a:ext cx="316" cy="316"/>
            </a:xfrm>
            <a:prstGeom prst="ellipse">
              <a:avLst/>
            </a:prstGeom>
            <a:solidFill>
              <a:schemeClr val="bg1">
                <a:lumMod val="50000"/>
              </a:schemeClr>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chemeClr val="bg1">
                <a:lumMod val="50000"/>
              </a:schemeClr>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43" name="Group 15"/>
          <p:cNvGrpSpPr>
            <a:grpSpLocks/>
          </p:cNvGrpSpPr>
          <p:nvPr/>
        </p:nvGrpSpPr>
        <p:grpSpPr bwMode="auto">
          <a:xfrm>
            <a:off x="4225925" y="2520206"/>
            <a:ext cx="647700" cy="1962150"/>
            <a:chOff x="0" y="0"/>
            <a:chExt cx="408" cy="1238"/>
          </a:xfrm>
        </p:grpSpPr>
        <p:sp>
          <p:nvSpPr>
            <p:cNvPr id="44" name="Oval 16"/>
            <p:cNvSpPr>
              <a:spLocks noChangeArrowheads="1"/>
            </p:cNvSpPr>
            <p:nvPr/>
          </p:nvSpPr>
          <p:spPr bwMode="auto">
            <a:xfrm>
              <a:off x="19" y="0"/>
              <a:ext cx="366" cy="366"/>
            </a:xfrm>
            <a:prstGeom prst="ellipse">
              <a:avLst/>
            </a:prstGeom>
            <a:solidFill>
              <a:srgbClr val="0070C0"/>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0070C0"/>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6" name="Rectangle 18"/>
          <p:cNvSpPr>
            <a:spLocks noChangeArrowheads="1"/>
          </p:cNvSpPr>
          <p:nvPr/>
        </p:nvSpPr>
        <p:spPr bwMode="auto">
          <a:xfrm>
            <a:off x="447675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1</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7" name="Rectangle 19"/>
          <p:cNvSpPr>
            <a:spLocks noChangeArrowheads="1"/>
          </p:cNvSpPr>
          <p:nvPr/>
        </p:nvSpPr>
        <p:spPr bwMode="auto">
          <a:xfrm>
            <a:off x="3925888"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2</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8" name="Rectangle 20"/>
          <p:cNvSpPr>
            <a:spLocks noChangeArrowheads="1"/>
          </p:cNvSpPr>
          <p:nvPr/>
        </p:nvSpPr>
        <p:spPr bwMode="auto">
          <a:xfrm>
            <a:off x="3452813"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4</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9" name="Rectangle 21"/>
          <p:cNvSpPr>
            <a:spLocks noChangeArrowheads="1"/>
          </p:cNvSpPr>
          <p:nvPr/>
        </p:nvSpPr>
        <p:spPr bwMode="auto">
          <a:xfrm>
            <a:off x="5486400"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5</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0" name="Rectangle 22"/>
          <p:cNvSpPr>
            <a:spLocks noChangeArrowheads="1"/>
          </p:cNvSpPr>
          <p:nvPr/>
        </p:nvSpPr>
        <p:spPr bwMode="auto">
          <a:xfrm>
            <a:off x="502920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3</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1" name="Text Box 38"/>
          <p:cNvSpPr txBox="1">
            <a:spLocks noChangeArrowheads="1"/>
          </p:cNvSpPr>
          <p:nvPr/>
        </p:nvSpPr>
        <p:spPr bwMode="auto">
          <a:xfrm>
            <a:off x="6196952" y="17074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5.</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2" name="Text Box 38"/>
          <p:cNvSpPr txBox="1">
            <a:spLocks noChangeArrowheads="1"/>
          </p:cNvSpPr>
          <p:nvPr/>
        </p:nvSpPr>
        <p:spPr bwMode="auto">
          <a:xfrm>
            <a:off x="6196952"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3.</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3" name="Text Box 38"/>
          <p:cNvSpPr txBox="1">
            <a:spLocks noChangeArrowheads="1"/>
          </p:cNvSpPr>
          <p:nvPr/>
        </p:nvSpPr>
        <p:spPr bwMode="auto">
          <a:xfrm>
            <a:off x="414338" y="1707406"/>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4.</a:t>
            </a:r>
            <a:r>
              <a:rPr kumimoji="0" lang="zh-CN" altLang="en-US" sz="1200" b="1"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4" name="Text Box 38"/>
          <p:cNvSpPr txBox="1">
            <a:spLocks noChangeArrowheads="1"/>
          </p:cNvSpPr>
          <p:nvPr/>
        </p:nvSpPr>
        <p:spPr bwMode="auto">
          <a:xfrm>
            <a:off x="402577"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2.</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5" name="Text Box 38"/>
          <p:cNvSpPr txBox="1">
            <a:spLocks noChangeArrowheads="1"/>
          </p:cNvSpPr>
          <p:nvPr/>
        </p:nvSpPr>
        <p:spPr bwMode="auto">
          <a:xfrm>
            <a:off x="3271189" y="12756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1.</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Tree>
    <p:extLst>
      <p:ext uri="{BB962C8B-B14F-4D97-AF65-F5344CB8AC3E}">
        <p14:creationId xmlns:p14="http://schemas.microsoft.com/office/powerpoint/2010/main" val="94910763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直接连接符 95"/>
          <p:cNvCxnSpPr/>
          <p:nvPr/>
        </p:nvCxnSpPr>
        <p:spPr>
          <a:xfrm>
            <a:off x="5177321" y="1249386"/>
            <a:ext cx="0" cy="3170057"/>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2661815" y="1436447"/>
            <a:ext cx="2158684" cy="295466"/>
            <a:chOff x="3249264" y="1751685"/>
            <a:chExt cx="2994025" cy="393953"/>
          </a:xfrm>
        </p:grpSpPr>
        <p:grpSp>
          <p:nvGrpSpPr>
            <p:cNvPr id="98" name="组合 97"/>
            <p:cNvGrpSpPr/>
            <p:nvPr/>
          </p:nvGrpSpPr>
          <p:grpSpPr>
            <a:xfrm>
              <a:off x="3249264" y="1776444"/>
              <a:ext cx="2994025" cy="314202"/>
              <a:chOff x="2940050" y="2132898"/>
              <a:chExt cx="2994025" cy="314202"/>
            </a:xfrm>
          </p:grpSpPr>
          <p:sp>
            <p:nvSpPr>
              <p:cNvPr id="100" name="圆角矩形 99"/>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1" name="圆角矩形 100"/>
              <p:cNvSpPr/>
              <p:nvPr/>
            </p:nvSpPr>
            <p:spPr>
              <a:xfrm>
                <a:off x="2940050" y="2132898"/>
                <a:ext cx="21082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99" name="文本框 268"/>
            <p:cNvSpPr txBox="1"/>
            <p:nvPr/>
          </p:nvSpPr>
          <p:spPr>
            <a:xfrm>
              <a:off x="5335261" y="1751685"/>
              <a:ext cx="67375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70%</a:t>
              </a:r>
              <a:endParaRPr kumimoji="0" lang="zh-CN" altLang="en-US" sz="1100" b="0"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2" name="组合 101"/>
          <p:cNvGrpSpPr/>
          <p:nvPr/>
        </p:nvGrpSpPr>
        <p:grpSpPr>
          <a:xfrm>
            <a:off x="2661815" y="1744748"/>
            <a:ext cx="2158684" cy="295466"/>
            <a:chOff x="3249264" y="2162753"/>
            <a:chExt cx="2994025" cy="393954"/>
          </a:xfrm>
        </p:grpSpPr>
        <p:grpSp>
          <p:nvGrpSpPr>
            <p:cNvPr id="103" name="组合 102"/>
            <p:cNvGrpSpPr/>
            <p:nvPr/>
          </p:nvGrpSpPr>
          <p:grpSpPr>
            <a:xfrm>
              <a:off x="3249264" y="2178703"/>
              <a:ext cx="2994025" cy="314618"/>
              <a:chOff x="2940050" y="2519659"/>
              <a:chExt cx="2994025" cy="314618"/>
            </a:xfrm>
          </p:grpSpPr>
          <p:sp>
            <p:nvSpPr>
              <p:cNvPr id="105" name="圆角矩形 104"/>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6" name="圆角矩形 105"/>
              <p:cNvSpPr/>
              <p:nvPr/>
            </p:nvSpPr>
            <p:spPr>
              <a:xfrm>
                <a:off x="2940051" y="2519659"/>
                <a:ext cx="8890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文本框 273"/>
            <p:cNvSpPr txBox="1"/>
            <p:nvPr/>
          </p:nvSpPr>
          <p:spPr>
            <a:xfrm>
              <a:off x="4118871" y="2162753"/>
              <a:ext cx="673754" cy="393954"/>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30%</a:t>
              </a:r>
              <a:endParaRPr kumimoji="0" lang="zh-CN" altLang="en-US" sz="1100" b="0"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7" name="组合 106"/>
          <p:cNvGrpSpPr/>
          <p:nvPr/>
        </p:nvGrpSpPr>
        <p:grpSpPr>
          <a:xfrm>
            <a:off x="2658069" y="3072388"/>
            <a:ext cx="2171326" cy="295466"/>
            <a:chOff x="3244272" y="3932941"/>
            <a:chExt cx="3011560" cy="393953"/>
          </a:xfrm>
        </p:grpSpPr>
        <p:sp>
          <p:nvSpPr>
            <p:cNvPr id="108" name="圆角矩形 107"/>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9" name="圆角矩形 108"/>
            <p:cNvSpPr/>
            <p:nvPr/>
          </p:nvSpPr>
          <p:spPr>
            <a:xfrm>
              <a:off x="3244272" y="3971332"/>
              <a:ext cx="1201953"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0" name="文本框 279"/>
            <p:cNvSpPr txBox="1"/>
            <p:nvPr/>
          </p:nvSpPr>
          <p:spPr>
            <a:xfrm>
              <a:off x="4418923" y="3932941"/>
              <a:ext cx="90769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rPr>
                <a:t>40%</a:t>
              </a:r>
              <a:endParaRPr kumimoji="0" lang="zh-CN" altLang="en-US" sz="1100" b="0" i="0" u="none" strike="noStrike" kern="1200" cap="none" spc="0" normalizeH="0" baseline="-300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1" name="组合 110"/>
          <p:cNvGrpSpPr/>
          <p:nvPr/>
        </p:nvGrpSpPr>
        <p:grpSpPr>
          <a:xfrm>
            <a:off x="2658072" y="3366412"/>
            <a:ext cx="2169151" cy="295466"/>
            <a:chOff x="3244272" y="4324968"/>
            <a:chExt cx="3008542" cy="393953"/>
          </a:xfrm>
        </p:grpSpPr>
        <p:sp>
          <p:nvSpPr>
            <p:cNvPr id="112" name="圆角矩形 111"/>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3" name="圆角矩形 112"/>
            <p:cNvSpPr/>
            <p:nvPr/>
          </p:nvSpPr>
          <p:spPr>
            <a:xfrm>
              <a:off x="3244272" y="4362651"/>
              <a:ext cx="2108200"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283"/>
            <p:cNvSpPr txBox="1"/>
            <p:nvPr/>
          </p:nvSpPr>
          <p:spPr>
            <a:xfrm>
              <a:off x="5326614" y="4324968"/>
              <a:ext cx="67375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rPr>
                <a:t>60%</a:t>
              </a:r>
              <a:endParaRPr kumimoji="0" lang="zh-CN" altLang="en-US" sz="1100" b="0" i="0" u="none" strike="noStrike" kern="1200" cap="none" spc="0" normalizeH="0" baseline="-300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5" name="组合 114"/>
          <p:cNvGrpSpPr/>
          <p:nvPr/>
        </p:nvGrpSpPr>
        <p:grpSpPr>
          <a:xfrm>
            <a:off x="1187624" y="1208442"/>
            <a:ext cx="1619052" cy="1647000"/>
            <a:chOff x="471707" y="1675770"/>
            <a:chExt cx="2158455" cy="2196000"/>
          </a:xfrm>
          <a:solidFill>
            <a:schemeClr val="accent1"/>
          </a:solidFill>
        </p:grpSpPr>
        <p:grpSp>
          <p:nvGrpSpPr>
            <p:cNvPr id="116" name="组合 115"/>
            <p:cNvGrpSpPr>
              <a:grpSpLocks noChangeAspect="1"/>
            </p:cNvGrpSpPr>
            <p:nvPr/>
          </p:nvGrpSpPr>
          <p:grpSpPr>
            <a:xfrm>
              <a:off x="471707" y="1675770"/>
              <a:ext cx="2158455" cy="2196000"/>
              <a:chOff x="5397500" y="5734050"/>
              <a:chExt cx="365125" cy="371476"/>
            </a:xfrm>
            <a:grpFill/>
          </p:grpSpPr>
          <p:sp>
            <p:nvSpPr>
              <p:cNvPr id="120"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2"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7" name="组合 116"/>
            <p:cNvGrpSpPr>
              <a:grpSpLocks noChangeAspect="1"/>
            </p:cNvGrpSpPr>
            <p:nvPr/>
          </p:nvGrpSpPr>
          <p:grpSpPr>
            <a:xfrm>
              <a:off x="1735995" y="2108076"/>
              <a:ext cx="462003" cy="468000"/>
              <a:chOff x="2665061" y="4979202"/>
              <a:chExt cx="284308" cy="288000"/>
            </a:xfrm>
            <a:grpFill/>
          </p:grpSpPr>
          <p:sp>
            <p:nvSpPr>
              <p:cNvPr id="118"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9"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0070C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3" name="组合 122"/>
          <p:cNvGrpSpPr/>
          <p:nvPr/>
        </p:nvGrpSpPr>
        <p:grpSpPr>
          <a:xfrm>
            <a:off x="1195181" y="2868966"/>
            <a:ext cx="1619052" cy="1647000"/>
            <a:chOff x="478903" y="4355475"/>
            <a:chExt cx="2158455" cy="2196000"/>
          </a:xfrm>
          <a:solidFill>
            <a:schemeClr val="tx1">
              <a:lumMod val="75000"/>
              <a:lumOff val="25000"/>
            </a:schemeClr>
          </a:solidFill>
        </p:grpSpPr>
        <p:grpSp>
          <p:nvGrpSpPr>
            <p:cNvPr id="124" name="组合 123"/>
            <p:cNvGrpSpPr>
              <a:grpSpLocks noChangeAspect="1"/>
            </p:cNvGrpSpPr>
            <p:nvPr/>
          </p:nvGrpSpPr>
          <p:grpSpPr>
            <a:xfrm>
              <a:off x="1795203" y="4733013"/>
              <a:ext cx="366333" cy="576000"/>
              <a:chOff x="2257888" y="5547128"/>
              <a:chExt cx="137373" cy="216000"/>
            </a:xfrm>
            <a:grpFill/>
          </p:grpSpPr>
          <p:sp>
            <p:nvSpPr>
              <p:cNvPr id="129"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30"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5" name="组合 124"/>
            <p:cNvGrpSpPr>
              <a:grpSpLocks noChangeAspect="1"/>
            </p:cNvGrpSpPr>
            <p:nvPr/>
          </p:nvGrpSpPr>
          <p:grpSpPr>
            <a:xfrm>
              <a:off x="478903" y="4355475"/>
              <a:ext cx="2158455" cy="2196000"/>
              <a:chOff x="5397500" y="5734050"/>
              <a:chExt cx="365125" cy="371476"/>
            </a:xfrm>
            <a:grpFill/>
          </p:grpSpPr>
          <p:sp>
            <p:nvSpPr>
              <p:cNvPr id="126"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31" name="矩形 130"/>
          <p:cNvSpPr/>
          <p:nvPr/>
        </p:nvSpPr>
        <p:spPr>
          <a:xfrm>
            <a:off x="5501826" y="1233082"/>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endParaRPr>
          </a:p>
        </p:txBody>
      </p:sp>
      <p:sp>
        <p:nvSpPr>
          <p:cNvPr id="132" name="矩形 47"/>
          <p:cNvSpPr>
            <a:spLocks noChangeArrowheads="1"/>
          </p:cNvSpPr>
          <p:nvPr/>
        </p:nvSpPr>
        <p:spPr bwMode="auto">
          <a:xfrm>
            <a:off x="5501827" y="1524306"/>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a:t>
            </a:r>
          </a:p>
        </p:txBody>
      </p:sp>
      <p:sp>
        <p:nvSpPr>
          <p:cNvPr id="133" name="矩形 132"/>
          <p:cNvSpPr/>
          <p:nvPr/>
        </p:nvSpPr>
        <p:spPr>
          <a:xfrm>
            <a:off x="5501826" y="2376026"/>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endParaRPr>
          </a:p>
        </p:txBody>
      </p:sp>
      <p:sp>
        <p:nvSpPr>
          <p:cNvPr id="134" name="矩形 47"/>
          <p:cNvSpPr>
            <a:spLocks noChangeArrowheads="1"/>
          </p:cNvSpPr>
          <p:nvPr/>
        </p:nvSpPr>
        <p:spPr bwMode="auto">
          <a:xfrm>
            <a:off x="5501827" y="2667249"/>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a:t>
            </a:r>
          </a:p>
        </p:txBody>
      </p:sp>
      <p:sp>
        <p:nvSpPr>
          <p:cNvPr id="135" name="矩形 134"/>
          <p:cNvSpPr/>
          <p:nvPr/>
        </p:nvSpPr>
        <p:spPr>
          <a:xfrm>
            <a:off x="5501826" y="3518969"/>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endParaRPr>
          </a:p>
        </p:txBody>
      </p:sp>
      <p:sp>
        <p:nvSpPr>
          <p:cNvPr id="136" name="矩形 47"/>
          <p:cNvSpPr>
            <a:spLocks noChangeArrowheads="1"/>
          </p:cNvSpPr>
          <p:nvPr/>
        </p:nvSpPr>
        <p:spPr bwMode="auto">
          <a:xfrm>
            <a:off x="5501827" y="3810191"/>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在此录入上述图表的综合描述说明，在此录入上述图表的综合描述说明，在此录入上述图表的描述说明。</a:t>
            </a:r>
          </a:p>
        </p:txBody>
      </p:sp>
      <p:sp>
        <p:nvSpPr>
          <p:cNvPr id="137" name="矩形 136"/>
          <p:cNvSpPr/>
          <p:nvPr/>
        </p:nvSpPr>
        <p:spPr>
          <a:xfrm>
            <a:off x="2731449" y="1135194"/>
            <a:ext cx="908046" cy="300076"/>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38" name="矩形 47"/>
          <p:cNvSpPr>
            <a:spLocks noChangeArrowheads="1"/>
          </p:cNvSpPr>
          <p:nvPr/>
        </p:nvSpPr>
        <p:spPr bwMode="auto">
          <a:xfrm>
            <a:off x="2719625" y="2021749"/>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39" name="矩形 138"/>
          <p:cNvSpPr/>
          <p:nvPr/>
        </p:nvSpPr>
        <p:spPr>
          <a:xfrm>
            <a:off x="2731449" y="2789231"/>
            <a:ext cx="908046" cy="300076"/>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40" name="矩形 47"/>
          <p:cNvSpPr>
            <a:spLocks noChangeArrowheads="1"/>
          </p:cNvSpPr>
          <p:nvPr/>
        </p:nvSpPr>
        <p:spPr bwMode="auto">
          <a:xfrm>
            <a:off x="2719625" y="3663962"/>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17932096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350" fill="hold"/>
                                        <p:tgtEl>
                                          <p:spTgt spid="115"/>
                                        </p:tgtEl>
                                        <p:attrNameLst>
                                          <p:attrName>ppt_w</p:attrName>
                                        </p:attrNameLst>
                                      </p:cBhvr>
                                      <p:tavLst>
                                        <p:tav tm="0">
                                          <p:val>
                                            <p:fltVal val="0"/>
                                          </p:val>
                                        </p:tav>
                                        <p:tav tm="100000">
                                          <p:val>
                                            <p:strVal val="#ppt_w"/>
                                          </p:val>
                                        </p:tav>
                                      </p:tavLst>
                                    </p:anim>
                                    <p:anim calcmode="lin" valueType="num">
                                      <p:cBhvr>
                                        <p:cTn id="8" dur="350" fill="hold"/>
                                        <p:tgtEl>
                                          <p:spTgt spid="115"/>
                                        </p:tgtEl>
                                        <p:attrNameLst>
                                          <p:attrName>ppt_h</p:attrName>
                                        </p:attrNameLst>
                                      </p:cBhvr>
                                      <p:tavLst>
                                        <p:tav tm="0">
                                          <p:val>
                                            <p:fltVal val="0"/>
                                          </p:val>
                                        </p:tav>
                                        <p:tav tm="100000">
                                          <p:val>
                                            <p:strVal val="#ppt_h"/>
                                          </p:val>
                                        </p:tav>
                                      </p:tavLst>
                                    </p:anim>
                                    <p:animEffect transition="in" filter="fade">
                                      <p:cBhvr>
                                        <p:cTn id="9" dur="350"/>
                                        <p:tgtEl>
                                          <p:spTgt spid="115"/>
                                        </p:tgtEl>
                                      </p:cBhvr>
                                    </p:animEffect>
                                  </p:childTnLst>
                                </p:cTn>
                              </p:par>
                            </p:childTnLst>
                          </p:cTn>
                        </p:par>
                        <p:par>
                          <p:cTn id="10" fill="hold">
                            <p:stCondLst>
                              <p:cond delay="350"/>
                            </p:stCondLst>
                            <p:childTnLst>
                              <p:par>
                                <p:cTn id="11" presetID="22" presetClass="entr" presetSubtype="8" fill="hold" nodeType="after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wipe(left)">
                                      <p:cBhvr>
                                        <p:cTn id="13" dur="500"/>
                                        <p:tgtEl>
                                          <p:spTgt spid="97"/>
                                        </p:tgtEl>
                                      </p:cBhvr>
                                    </p:animEffect>
                                  </p:childTnLst>
                                </p:cTn>
                              </p:par>
                            </p:childTnLst>
                          </p:cTn>
                        </p:par>
                        <p:par>
                          <p:cTn id="14" fill="hold">
                            <p:stCondLst>
                              <p:cond delay="850"/>
                            </p:stCondLst>
                            <p:childTnLst>
                              <p:par>
                                <p:cTn id="15" presetID="22" presetClass="entr" presetSubtype="8"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left)">
                                      <p:cBhvr>
                                        <p:cTn id="17" dur="500"/>
                                        <p:tgtEl>
                                          <p:spTgt spid="102"/>
                                        </p:tgtEl>
                                      </p:cBhvr>
                                    </p:animEffect>
                                  </p:childTnLst>
                                </p:cTn>
                              </p:par>
                            </p:childTnLst>
                          </p:cTn>
                        </p:par>
                        <p:par>
                          <p:cTn id="18" fill="hold">
                            <p:stCondLst>
                              <p:cond delay="1350"/>
                            </p:stCondLst>
                            <p:childTnLst>
                              <p:par>
                                <p:cTn id="19" presetID="22" presetClass="entr" presetSubtype="4" fill="hold" grpId="0" nodeType="after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wipe(down)">
                                      <p:cBhvr>
                                        <p:cTn id="21" dur="500"/>
                                        <p:tgtEl>
                                          <p:spTgt spid="137"/>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wipe(up)">
                                      <p:cBhvr>
                                        <p:cTn id="24" dur="500"/>
                                        <p:tgtEl>
                                          <p:spTgt spid="138"/>
                                        </p:tgtEl>
                                      </p:cBhvr>
                                    </p:animEffect>
                                  </p:childTnLst>
                                </p:cTn>
                              </p:par>
                            </p:childTnLst>
                          </p:cTn>
                        </p:par>
                        <p:par>
                          <p:cTn id="25" fill="hold">
                            <p:stCondLst>
                              <p:cond delay="1850"/>
                            </p:stCondLst>
                            <p:childTnLst>
                              <p:par>
                                <p:cTn id="26" presetID="53" presetClass="entr" presetSubtype="16" fill="hold" nodeType="afterEffect">
                                  <p:stCondLst>
                                    <p:cond delay="0"/>
                                  </p:stCondLst>
                                  <p:childTnLst>
                                    <p:set>
                                      <p:cBhvr>
                                        <p:cTn id="27" dur="1" fill="hold">
                                          <p:stCondLst>
                                            <p:cond delay="0"/>
                                          </p:stCondLst>
                                        </p:cTn>
                                        <p:tgtEl>
                                          <p:spTgt spid="123"/>
                                        </p:tgtEl>
                                        <p:attrNameLst>
                                          <p:attrName>style.visibility</p:attrName>
                                        </p:attrNameLst>
                                      </p:cBhvr>
                                      <p:to>
                                        <p:strVal val="visible"/>
                                      </p:to>
                                    </p:set>
                                    <p:anim calcmode="lin" valueType="num">
                                      <p:cBhvr>
                                        <p:cTn id="28" dur="350" fill="hold"/>
                                        <p:tgtEl>
                                          <p:spTgt spid="123"/>
                                        </p:tgtEl>
                                        <p:attrNameLst>
                                          <p:attrName>ppt_w</p:attrName>
                                        </p:attrNameLst>
                                      </p:cBhvr>
                                      <p:tavLst>
                                        <p:tav tm="0">
                                          <p:val>
                                            <p:fltVal val="0"/>
                                          </p:val>
                                        </p:tav>
                                        <p:tav tm="100000">
                                          <p:val>
                                            <p:strVal val="#ppt_w"/>
                                          </p:val>
                                        </p:tav>
                                      </p:tavLst>
                                    </p:anim>
                                    <p:anim calcmode="lin" valueType="num">
                                      <p:cBhvr>
                                        <p:cTn id="29" dur="350" fill="hold"/>
                                        <p:tgtEl>
                                          <p:spTgt spid="123"/>
                                        </p:tgtEl>
                                        <p:attrNameLst>
                                          <p:attrName>ppt_h</p:attrName>
                                        </p:attrNameLst>
                                      </p:cBhvr>
                                      <p:tavLst>
                                        <p:tav tm="0">
                                          <p:val>
                                            <p:fltVal val="0"/>
                                          </p:val>
                                        </p:tav>
                                        <p:tav tm="100000">
                                          <p:val>
                                            <p:strVal val="#ppt_h"/>
                                          </p:val>
                                        </p:tav>
                                      </p:tavLst>
                                    </p:anim>
                                    <p:animEffect transition="in" filter="fade">
                                      <p:cBhvr>
                                        <p:cTn id="30" dur="350"/>
                                        <p:tgtEl>
                                          <p:spTgt spid="123"/>
                                        </p:tgtEl>
                                      </p:cBhvr>
                                    </p:animEffect>
                                  </p:childTnLst>
                                </p:cTn>
                              </p:par>
                            </p:childTnLst>
                          </p:cTn>
                        </p:par>
                        <p:par>
                          <p:cTn id="31" fill="hold">
                            <p:stCondLst>
                              <p:cond delay="2200"/>
                            </p:stCondLst>
                            <p:childTnLst>
                              <p:par>
                                <p:cTn id="32" presetID="22" presetClass="entr" presetSubtype="8" fill="hold" nodeType="afterEffect">
                                  <p:stCondLst>
                                    <p:cond delay="0"/>
                                  </p:stCondLst>
                                  <p:childTnLst>
                                    <p:set>
                                      <p:cBhvr>
                                        <p:cTn id="33" dur="1" fill="hold">
                                          <p:stCondLst>
                                            <p:cond delay="0"/>
                                          </p:stCondLst>
                                        </p:cTn>
                                        <p:tgtEl>
                                          <p:spTgt spid="107"/>
                                        </p:tgtEl>
                                        <p:attrNameLst>
                                          <p:attrName>style.visibility</p:attrName>
                                        </p:attrNameLst>
                                      </p:cBhvr>
                                      <p:to>
                                        <p:strVal val="visible"/>
                                      </p:to>
                                    </p:set>
                                    <p:animEffect transition="in" filter="wipe(left)">
                                      <p:cBhvr>
                                        <p:cTn id="34" dur="500"/>
                                        <p:tgtEl>
                                          <p:spTgt spid="107"/>
                                        </p:tgtEl>
                                      </p:cBhvr>
                                    </p:animEffect>
                                  </p:childTnLst>
                                </p:cTn>
                              </p:par>
                            </p:childTnLst>
                          </p:cTn>
                        </p:par>
                        <p:par>
                          <p:cTn id="35" fill="hold">
                            <p:stCondLst>
                              <p:cond delay="2700"/>
                            </p:stCondLst>
                            <p:childTnLst>
                              <p:par>
                                <p:cTn id="36" presetID="22" presetClass="entr" presetSubtype="8"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wipe(left)">
                                      <p:cBhvr>
                                        <p:cTn id="38" dur="500"/>
                                        <p:tgtEl>
                                          <p:spTgt spid="111"/>
                                        </p:tgtEl>
                                      </p:cBhvr>
                                    </p:animEffect>
                                  </p:childTnLst>
                                </p:cTn>
                              </p:par>
                            </p:childTnLst>
                          </p:cTn>
                        </p:par>
                        <p:par>
                          <p:cTn id="39" fill="hold">
                            <p:stCondLst>
                              <p:cond delay="3200"/>
                            </p:stCondLst>
                            <p:childTnLst>
                              <p:par>
                                <p:cTn id="40" presetID="22" presetClass="entr" presetSubtype="4" fill="hold" grpId="0" nodeType="afterEffect">
                                  <p:stCondLst>
                                    <p:cond delay="0"/>
                                  </p:stCondLst>
                                  <p:childTnLst>
                                    <p:set>
                                      <p:cBhvr>
                                        <p:cTn id="41" dur="1" fill="hold">
                                          <p:stCondLst>
                                            <p:cond delay="0"/>
                                          </p:stCondLst>
                                        </p:cTn>
                                        <p:tgtEl>
                                          <p:spTgt spid="139"/>
                                        </p:tgtEl>
                                        <p:attrNameLst>
                                          <p:attrName>style.visibility</p:attrName>
                                        </p:attrNameLst>
                                      </p:cBhvr>
                                      <p:to>
                                        <p:strVal val="visible"/>
                                      </p:to>
                                    </p:set>
                                    <p:animEffect transition="in" filter="wipe(down)">
                                      <p:cBhvr>
                                        <p:cTn id="42" dur="500"/>
                                        <p:tgtEl>
                                          <p:spTgt spid="13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40"/>
                                        </p:tgtEl>
                                        <p:attrNameLst>
                                          <p:attrName>style.visibility</p:attrName>
                                        </p:attrNameLst>
                                      </p:cBhvr>
                                      <p:to>
                                        <p:strVal val="visible"/>
                                      </p:to>
                                    </p:set>
                                    <p:animEffect transition="in" filter="wipe(up)">
                                      <p:cBhvr>
                                        <p:cTn id="45" dur="500"/>
                                        <p:tgtEl>
                                          <p:spTgt spid="140"/>
                                        </p:tgtEl>
                                      </p:cBhvr>
                                    </p:animEffect>
                                  </p:childTnLst>
                                </p:cTn>
                              </p:par>
                            </p:childTnLst>
                          </p:cTn>
                        </p:par>
                        <p:par>
                          <p:cTn id="46" fill="hold">
                            <p:stCondLst>
                              <p:cond delay="3700"/>
                            </p:stCondLst>
                            <p:childTnLst>
                              <p:par>
                                <p:cTn id="47" presetID="16" presetClass="entr" presetSubtype="26" fill="hold" nodeType="after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barn(inHorizontal)">
                                      <p:cBhvr>
                                        <p:cTn id="49" dur="250"/>
                                        <p:tgtEl>
                                          <p:spTgt spid="96"/>
                                        </p:tgtEl>
                                      </p:cBhvr>
                                    </p:animEffect>
                                  </p:childTnLst>
                                </p:cTn>
                              </p:par>
                            </p:childTnLst>
                          </p:cTn>
                        </p:par>
                        <p:par>
                          <p:cTn id="50" fill="hold">
                            <p:stCondLst>
                              <p:cond delay="3950"/>
                            </p:stCondLst>
                            <p:childTnLst>
                              <p:par>
                                <p:cTn id="51" presetID="10" presetClass="entr" presetSubtype="0" fill="hold" grpId="0" nodeType="afterEffect">
                                  <p:stCondLst>
                                    <p:cond delay="0"/>
                                  </p:stCondLst>
                                  <p:childTnLst>
                                    <p:set>
                                      <p:cBhvr>
                                        <p:cTn id="52" dur="1" fill="hold">
                                          <p:stCondLst>
                                            <p:cond delay="0"/>
                                          </p:stCondLst>
                                        </p:cTn>
                                        <p:tgtEl>
                                          <p:spTgt spid="131"/>
                                        </p:tgtEl>
                                        <p:attrNameLst>
                                          <p:attrName>style.visibility</p:attrName>
                                        </p:attrNameLst>
                                      </p:cBhvr>
                                      <p:to>
                                        <p:strVal val="visible"/>
                                      </p:to>
                                    </p:set>
                                    <p:animEffect transition="in" filter="fade">
                                      <p:cBhvr>
                                        <p:cTn id="53" dur="500"/>
                                        <p:tgtEl>
                                          <p:spTgt spid="1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2"/>
                                        </p:tgtEl>
                                        <p:attrNameLst>
                                          <p:attrName>style.visibility</p:attrName>
                                        </p:attrNameLst>
                                      </p:cBhvr>
                                      <p:to>
                                        <p:strVal val="visible"/>
                                      </p:to>
                                    </p:set>
                                    <p:animEffect transition="in" filter="fade">
                                      <p:cBhvr>
                                        <p:cTn id="56" dur="500"/>
                                        <p:tgtEl>
                                          <p:spTgt spid="132"/>
                                        </p:tgtEl>
                                      </p:cBhvr>
                                    </p:animEffect>
                                  </p:childTnLst>
                                </p:cTn>
                              </p:par>
                            </p:childTnLst>
                          </p:cTn>
                        </p:par>
                        <p:par>
                          <p:cTn id="57" fill="hold">
                            <p:stCondLst>
                              <p:cond delay="4450"/>
                            </p:stCondLst>
                            <p:childTnLst>
                              <p:par>
                                <p:cTn id="58" presetID="10" presetClass="entr" presetSubtype="0" fill="hold" grpId="0" nodeType="after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fade">
                                      <p:cBhvr>
                                        <p:cTn id="60" dur="500"/>
                                        <p:tgtEl>
                                          <p:spTgt spid="1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4"/>
                                        </p:tgtEl>
                                        <p:attrNameLst>
                                          <p:attrName>style.visibility</p:attrName>
                                        </p:attrNameLst>
                                      </p:cBhvr>
                                      <p:to>
                                        <p:strVal val="visible"/>
                                      </p:to>
                                    </p:set>
                                    <p:animEffect transition="in" filter="fade">
                                      <p:cBhvr>
                                        <p:cTn id="63" dur="500"/>
                                        <p:tgtEl>
                                          <p:spTgt spid="134"/>
                                        </p:tgtEl>
                                      </p:cBhvr>
                                    </p:animEffect>
                                  </p:childTnLst>
                                </p:cTn>
                              </p:par>
                            </p:childTnLst>
                          </p:cTn>
                        </p:par>
                        <p:par>
                          <p:cTn id="64" fill="hold">
                            <p:stCondLst>
                              <p:cond delay="4950"/>
                            </p:stCondLst>
                            <p:childTnLst>
                              <p:par>
                                <p:cTn id="65" presetID="10" presetClass="entr" presetSubtype="0" fill="hold" grpId="0" nodeType="afterEffect">
                                  <p:stCondLst>
                                    <p:cond delay="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P spid="139" grpId="0"/>
      <p:bldP spid="1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t="60286" b="15999"/>
          <a:stretch/>
        </p:blipFill>
        <p:spPr>
          <a:xfrm>
            <a:off x="-13094" y="0"/>
            <a:ext cx="9185121" cy="1707654"/>
          </a:xfrm>
          <a:prstGeom prst="rect">
            <a:avLst/>
          </a:prstGeom>
        </p:spPr>
      </p:pic>
      <p:sp>
        <p:nvSpPr>
          <p:cNvPr id="47" name="椭圆 46"/>
          <p:cNvSpPr/>
          <p:nvPr/>
        </p:nvSpPr>
        <p:spPr>
          <a:xfrm>
            <a:off x="1187575" y="1356400"/>
            <a:ext cx="1924475" cy="192447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5400"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TextBox 4"/>
          <p:cNvSpPr txBox="1"/>
          <p:nvPr/>
        </p:nvSpPr>
        <p:spPr>
          <a:xfrm>
            <a:off x="1440276" y="1695982"/>
            <a:ext cx="1335151" cy="1323439"/>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02</a:t>
            </a:r>
            <a:endParaRPr kumimoji="0" lang="zh-CN" altLang="en-US" sz="80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61" name="TextBox 6"/>
          <p:cNvSpPr txBox="1">
            <a:spLocks noChangeArrowheads="1"/>
          </p:cNvSpPr>
          <p:nvPr/>
        </p:nvSpPr>
        <p:spPr bwMode="auto">
          <a:xfrm>
            <a:off x="3422576" y="2769190"/>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smtClean="0">
                <a:ln>
                  <a:noFill/>
                </a:ln>
                <a:solidFill>
                  <a:prstClr val="black"/>
                </a:solidFill>
                <a:effectLst/>
                <a:uLnTx/>
                <a:uFillTx/>
                <a:latin typeface="微软雅黑"/>
                <a:ea typeface="微软雅黑"/>
                <a:cs typeface="+mn-cs"/>
              </a:rPr>
              <a:t>第二部分</a:t>
            </a:r>
            <a:endParaRPr kumimoji="0" lang="zh-CN" altLang="en-US" sz="44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5" name="TextBox 48"/>
          <p:cNvSpPr txBox="1"/>
          <p:nvPr/>
        </p:nvSpPr>
        <p:spPr>
          <a:xfrm>
            <a:off x="3364751" y="3507854"/>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latin typeface="微软雅黑"/>
                <a:ea typeface="微软雅黑"/>
                <a:cs typeface="+mn-cs"/>
              </a:rPr>
              <a:t>单击此处添加文字标题</a:t>
            </a:r>
            <a:endParaRPr kumimoji="0" lang="zh-CN" altLang="en-US" sz="3600" b="1"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22" name="组合 21"/>
          <p:cNvGrpSpPr/>
          <p:nvPr/>
        </p:nvGrpSpPr>
        <p:grpSpPr>
          <a:xfrm flipH="1">
            <a:off x="991183" y="903053"/>
            <a:ext cx="898186" cy="90669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44" name="文本框 43"/>
          <p:cNvSpPr txBox="1"/>
          <p:nvPr/>
        </p:nvSpPr>
        <p:spPr>
          <a:xfrm>
            <a:off x="961241" y="1174895"/>
            <a:ext cx="954107" cy="40011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0070C0"/>
                </a:solidFill>
                <a:effectLst/>
                <a:uLnTx/>
                <a:uFillTx/>
                <a:latin typeface="等线"/>
                <a:ea typeface="微软雅黑"/>
                <a:cs typeface="+mn-cs"/>
              </a:rPr>
              <a:t>过渡页</a:t>
            </a:r>
            <a:endParaRPr kumimoji="0" lang="en-US" altLang="zh-CN" sz="2000" b="1" i="0" u="none" strike="noStrike" kern="1200" cap="none" spc="0" normalizeH="0" baseline="0" noProof="0" dirty="0" smtClean="0">
              <a:ln>
                <a:noFill/>
              </a:ln>
              <a:solidFill>
                <a:srgbClr val="0070C0"/>
              </a:solidFill>
              <a:effectLst/>
              <a:uLnTx/>
              <a:uFillTx/>
              <a:latin typeface="等线"/>
              <a:ea typeface="微软雅黑"/>
              <a:cs typeface="+mn-cs"/>
            </a:endParaRPr>
          </a:p>
        </p:txBody>
      </p:sp>
    </p:spTree>
    <p:extLst>
      <p:ext uri="{BB962C8B-B14F-4D97-AF65-F5344CB8AC3E}">
        <p14:creationId xmlns:p14="http://schemas.microsoft.com/office/powerpoint/2010/main" val="296563904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r="32914"/>
          <a:stretch>
            <a:fillRect/>
          </a:stretch>
        </p:blipFill>
        <p:spPr>
          <a:xfrm>
            <a:off x="2335448" y="1936004"/>
            <a:ext cx="1777879" cy="1230136"/>
          </a:xfrm>
          <a:prstGeom prst="rect">
            <a:avLst/>
          </a:prstGeom>
        </p:spPr>
      </p:pic>
      <p:pic>
        <p:nvPicPr>
          <p:cNvPr id="34" name="Picture 2" descr="F:\360云盘\02-个人资料\！PPT图片及版面资源\06-PPT精选插图\02-商务\188141-1205221426079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02"/>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6" name="组合 35"/>
          <p:cNvGrpSpPr/>
          <p:nvPr/>
        </p:nvGrpSpPr>
        <p:grpSpPr>
          <a:xfrm>
            <a:off x="4211960" y="1936004"/>
            <a:ext cx="1732496" cy="1222040"/>
            <a:chOff x="3946913" y="1827911"/>
            <a:chExt cx="1958168" cy="1283142"/>
          </a:xfrm>
          <a:solidFill>
            <a:srgbClr val="0070C0"/>
          </a:solidFill>
        </p:grpSpPr>
        <p:sp>
          <p:nvSpPr>
            <p:cNvPr id="37" name="矩形 36"/>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3600"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8" name="TextBox 17"/>
            <p:cNvSpPr txBox="1">
              <a:spLocks noChangeArrowheads="1"/>
            </p:cNvSpPr>
            <p:nvPr/>
          </p:nvSpPr>
          <p:spPr bwMode="auto">
            <a:xfrm flipH="1">
              <a:off x="4238882" y="2259958"/>
              <a:ext cx="1661334"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636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a:ea typeface="微软雅黑"/>
                  <a:cs typeface="+mn-cs"/>
                </a:rPr>
                <a:t>填加文字</a:t>
              </a:r>
              <a:endParaRPr kumimoji="0" lang="en-US" altLang="zh-CN" sz="2000" b="1" i="0" u="none" strike="noStrike" kern="0" cap="none" spc="0" normalizeH="0" baseline="0" noProof="0" dirty="0">
                <a:ln>
                  <a:noFill/>
                </a:ln>
                <a:solidFill>
                  <a:prstClr val="white"/>
                </a:solidFill>
                <a:effectLst/>
                <a:uLnTx/>
                <a:uFillTx/>
                <a:latin typeface="微软雅黑"/>
                <a:ea typeface="微软雅黑"/>
                <a:cs typeface="+mn-cs"/>
              </a:endParaRPr>
            </a:p>
          </p:txBody>
        </p:sp>
      </p:grpSp>
      <p:grpSp>
        <p:nvGrpSpPr>
          <p:cNvPr id="39" name="组合 38"/>
          <p:cNvGrpSpPr/>
          <p:nvPr/>
        </p:nvGrpSpPr>
        <p:grpSpPr>
          <a:xfrm>
            <a:off x="494076" y="1936004"/>
            <a:ext cx="1751556" cy="1222040"/>
            <a:chOff x="0" y="2095862"/>
            <a:chExt cx="1979711" cy="1283142"/>
          </a:xfrm>
          <a:solidFill>
            <a:srgbClr val="0070C0"/>
          </a:solidFill>
        </p:grpSpPr>
        <p:sp>
          <p:nvSpPr>
            <p:cNvPr id="40" name="矩形 39"/>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1" name="TextBox 18"/>
            <p:cNvSpPr txBox="1">
              <a:spLocks noChangeArrowheads="1"/>
            </p:cNvSpPr>
            <p:nvPr/>
          </p:nvSpPr>
          <p:spPr bwMode="auto">
            <a:xfrm flipH="1">
              <a:off x="295563" y="2527909"/>
              <a:ext cx="1612743"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填加文字</a:t>
              </a:r>
              <a:endParaRPr kumimoji="0" lang="en-US" altLang="zh-CN"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grpSp>
        <p:nvGrpSpPr>
          <p:cNvPr id="42" name="组合 41"/>
          <p:cNvGrpSpPr/>
          <p:nvPr/>
        </p:nvGrpSpPr>
        <p:grpSpPr>
          <a:xfrm>
            <a:off x="2335448" y="3236430"/>
            <a:ext cx="1777879" cy="1207528"/>
            <a:chOff x="2072433" y="511758"/>
            <a:chExt cx="2009463" cy="1267904"/>
          </a:xfrm>
        </p:grpSpPr>
        <p:sp>
          <p:nvSpPr>
            <p:cNvPr id="43" name="矩形 42"/>
            <p:cNvSpPr/>
            <p:nvPr/>
          </p:nvSpPr>
          <p:spPr>
            <a:xfrm>
              <a:off x="2072433" y="511758"/>
              <a:ext cx="2009463" cy="1267904"/>
            </a:xfrm>
            <a:prstGeom prst="rect">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3600"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sysClr val="window" lastClr="FFFFFF"/>
                </a:solidFill>
                <a:effectLst/>
                <a:uLnTx/>
                <a:uFillTx/>
                <a:latin typeface="微软雅黑"/>
                <a:ea typeface="微软雅黑"/>
                <a:cs typeface="+mn-cs"/>
              </a:endParaRPr>
            </a:p>
          </p:txBody>
        </p:sp>
        <p:sp>
          <p:nvSpPr>
            <p:cNvPr id="44"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填加文字</a:t>
              </a:r>
              <a:endParaRPr kumimoji="0" lang="en-US" altLang="zh-CN"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sp>
        <p:nvSpPr>
          <p:cNvPr id="45" name="TextBox 44"/>
          <p:cNvSpPr txBox="1"/>
          <p:nvPr/>
        </p:nvSpPr>
        <p:spPr>
          <a:xfrm>
            <a:off x="440595" y="1203598"/>
            <a:ext cx="5643573" cy="56516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此处添加文本单击此处添加文本 单击此处添加文本单击此处添加文本单击此处添加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文本单击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文本单击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pic>
        <p:nvPicPr>
          <p:cNvPr id="46" name="图片 45" descr="Vista-desktop-12.png"/>
          <p:cNvPicPr>
            <a:picLocks noChangeAspect="1"/>
          </p:cNvPicPr>
          <p:nvPr/>
        </p:nvPicPr>
        <p:blipFill rotWithShape="1">
          <a:blip r:embed="rId6" cstate="print"/>
          <a:srcRect r="22062"/>
          <a:stretch>
            <a:fillRect/>
          </a:stretch>
        </p:blipFill>
        <p:spPr>
          <a:xfrm>
            <a:off x="6084168" y="1059581"/>
            <a:ext cx="3059832" cy="3925957"/>
          </a:xfrm>
          <a:prstGeom prst="rect">
            <a:avLst/>
          </a:prstGeom>
        </p:spPr>
      </p:pic>
    </p:spTree>
    <p:extLst>
      <p:ext uri="{BB962C8B-B14F-4D97-AF65-F5344CB8AC3E}">
        <p14:creationId xmlns:p14="http://schemas.microsoft.com/office/powerpoint/2010/main" val="224468201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750"/>
                            </p:stCondLst>
                            <p:childTnLst>
                              <p:par>
                                <p:cTn id="9" presetID="23" presetClass="entr" presetSubtype="52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 calcmode="lin" valueType="num">
                                      <p:cBhvr>
                                        <p:cTn id="13" dur="500" fill="hold"/>
                                        <p:tgtEl>
                                          <p:spTgt spid="39"/>
                                        </p:tgtEl>
                                        <p:attrNameLst>
                                          <p:attrName>ppt_x</p:attrName>
                                        </p:attrNameLst>
                                      </p:cBhvr>
                                      <p:tavLst>
                                        <p:tav tm="0">
                                          <p:val>
                                            <p:fltVal val="0.5"/>
                                          </p:val>
                                        </p:tav>
                                        <p:tav tm="100000">
                                          <p:val>
                                            <p:strVal val="#ppt_x"/>
                                          </p:val>
                                        </p:tav>
                                      </p:tavLst>
                                    </p:anim>
                                    <p:anim calcmode="lin" valueType="num">
                                      <p:cBhvr>
                                        <p:cTn id="14" dur="500" fill="hold"/>
                                        <p:tgtEl>
                                          <p:spTgt spid="39"/>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 calcmode="lin" valueType="num">
                                      <p:cBhvr>
                                        <p:cTn id="19" dur="500" fill="hold"/>
                                        <p:tgtEl>
                                          <p:spTgt spid="35"/>
                                        </p:tgtEl>
                                        <p:attrNameLst>
                                          <p:attrName>ppt_x</p:attrName>
                                        </p:attrNameLst>
                                      </p:cBhvr>
                                      <p:tavLst>
                                        <p:tav tm="0">
                                          <p:val>
                                            <p:fltVal val="0.5"/>
                                          </p:val>
                                        </p:tav>
                                        <p:tav tm="100000">
                                          <p:val>
                                            <p:strVal val="#ppt_x"/>
                                          </p:val>
                                        </p:tav>
                                      </p:tavLst>
                                    </p:anim>
                                    <p:anim calcmode="lin" valueType="num">
                                      <p:cBhvr>
                                        <p:cTn id="20" dur="500" fill="hold"/>
                                        <p:tgtEl>
                                          <p:spTgt spid="35"/>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5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 calcmode="lin" valueType="num">
                                      <p:cBhvr>
                                        <p:cTn id="25" dur="500" fill="hold"/>
                                        <p:tgtEl>
                                          <p:spTgt spid="33"/>
                                        </p:tgtEl>
                                        <p:attrNameLst>
                                          <p:attrName>ppt_x</p:attrName>
                                        </p:attrNameLst>
                                      </p:cBhvr>
                                      <p:tavLst>
                                        <p:tav tm="0">
                                          <p:val>
                                            <p:fltVal val="0.5"/>
                                          </p:val>
                                        </p:tav>
                                        <p:tav tm="100000">
                                          <p:val>
                                            <p:strVal val="#ppt_x"/>
                                          </p:val>
                                        </p:tav>
                                      </p:tavLst>
                                    </p:anim>
                                    <p:anim calcmode="lin" valueType="num">
                                      <p:cBhvr>
                                        <p:cTn id="26" dur="500" fill="hold"/>
                                        <p:tgtEl>
                                          <p:spTgt spid="33"/>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 calcmode="lin" valueType="num">
                                      <p:cBhvr>
                                        <p:cTn id="31" dur="500" fill="hold"/>
                                        <p:tgtEl>
                                          <p:spTgt spid="42"/>
                                        </p:tgtEl>
                                        <p:attrNameLst>
                                          <p:attrName>ppt_x</p:attrName>
                                        </p:attrNameLst>
                                      </p:cBhvr>
                                      <p:tavLst>
                                        <p:tav tm="0">
                                          <p:val>
                                            <p:fltVal val="0.5"/>
                                          </p:val>
                                        </p:tav>
                                        <p:tav tm="100000">
                                          <p:val>
                                            <p:strVal val="#ppt_x"/>
                                          </p:val>
                                        </p:tav>
                                      </p:tavLst>
                                    </p:anim>
                                    <p:anim calcmode="lin" valueType="num">
                                      <p:cBhvr>
                                        <p:cTn id="32" dur="500" fill="hold"/>
                                        <p:tgtEl>
                                          <p:spTgt spid="42"/>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ppt_x</p:attrName>
                                        </p:attrNameLst>
                                      </p:cBhvr>
                                      <p:tavLst>
                                        <p:tav tm="0">
                                          <p:val>
                                            <p:fltVal val="0.5"/>
                                          </p:val>
                                        </p:tav>
                                        <p:tav tm="100000">
                                          <p:val>
                                            <p:strVal val="#ppt_x"/>
                                          </p:val>
                                        </p:tav>
                                      </p:tavLst>
                                    </p:anim>
                                    <p:anim calcmode="lin" valueType="num">
                                      <p:cBhvr>
                                        <p:cTn id="38" dur="500" fill="hold"/>
                                        <p:tgtEl>
                                          <p:spTgt spid="36"/>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25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 calcmode="lin" valueType="num">
                                      <p:cBhvr>
                                        <p:cTn id="43" dur="500" fill="hold"/>
                                        <p:tgtEl>
                                          <p:spTgt spid="34"/>
                                        </p:tgtEl>
                                        <p:attrNameLst>
                                          <p:attrName>ppt_x</p:attrName>
                                        </p:attrNameLst>
                                      </p:cBhvr>
                                      <p:tavLst>
                                        <p:tav tm="0">
                                          <p:val>
                                            <p:fltVal val="0.5"/>
                                          </p:val>
                                        </p:tav>
                                        <p:tav tm="100000">
                                          <p:val>
                                            <p:strVal val="#ppt_x"/>
                                          </p:val>
                                        </p:tav>
                                      </p:tavLst>
                                    </p:anim>
                                    <p:anim calcmode="lin" valueType="num">
                                      <p:cBhvr>
                                        <p:cTn id="44" dur="500" fill="hold"/>
                                        <p:tgtEl>
                                          <p:spTgt spid="34"/>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1000"/>
                                        <p:tgtEl>
                                          <p:spTgt spid="46"/>
                                        </p:tgtEl>
                                      </p:cBhvr>
                                    </p:animEffect>
                                    <p:anim calcmode="lin" valueType="num">
                                      <p:cBhvr>
                                        <p:cTn id="49" dur="1000" fill="hold"/>
                                        <p:tgtEl>
                                          <p:spTgt spid="46"/>
                                        </p:tgtEl>
                                        <p:attrNameLst>
                                          <p:attrName>ppt_x</p:attrName>
                                        </p:attrNameLst>
                                      </p:cBhvr>
                                      <p:tavLst>
                                        <p:tav tm="0">
                                          <p:val>
                                            <p:strVal val="#ppt_x"/>
                                          </p:val>
                                        </p:tav>
                                        <p:tav tm="100000">
                                          <p:val>
                                            <p:strVal val="#ppt_x"/>
                                          </p:val>
                                        </p:tav>
                                      </p:tavLst>
                                    </p:anim>
                                    <p:anim calcmode="lin" valueType="num">
                                      <p:cBhvr>
                                        <p:cTn id="5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5955506" y="3715296"/>
            <a:ext cx="1506141" cy="300038"/>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3" name="文本框 8"/>
          <p:cNvSpPr txBox="1"/>
          <p:nvPr/>
        </p:nvSpPr>
        <p:spPr>
          <a:xfrm>
            <a:off x="5536407" y="3996284"/>
            <a:ext cx="2718197" cy="475509"/>
          </a:xfrm>
          <a:prstGeom prst="rect">
            <a:avLst/>
          </a:prstGeom>
          <a:noFill/>
        </p:spPr>
        <p:txBody>
          <a:bodyPr lIns="68576" tIns="34287" rIns="68576" bIns="34287">
            <a:spAutoFit/>
          </a:bodyPr>
          <a:lstStyle/>
          <a:p>
            <a:pPr marL="0" marR="0" lvl="0" indent="0" algn="l"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74" name="文本框 9"/>
          <p:cNvSpPr txBox="1"/>
          <p:nvPr/>
        </p:nvSpPr>
        <p:spPr>
          <a:xfrm>
            <a:off x="5532835" y="3637905"/>
            <a:ext cx="490538" cy="439341"/>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03</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12"/>
          <p:cNvSpPr txBox="1"/>
          <p:nvPr/>
        </p:nvSpPr>
        <p:spPr>
          <a:xfrm>
            <a:off x="5994797" y="1237605"/>
            <a:ext cx="1608534" cy="300038"/>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13"/>
          <p:cNvSpPr txBox="1"/>
          <p:nvPr/>
        </p:nvSpPr>
        <p:spPr>
          <a:xfrm>
            <a:off x="5536407" y="1518593"/>
            <a:ext cx="2718197" cy="475509"/>
          </a:xfrm>
          <a:prstGeom prst="rect">
            <a:avLst/>
          </a:prstGeom>
          <a:noFill/>
        </p:spPr>
        <p:txBody>
          <a:bodyPr lIns="68576" tIns="34287" rIns="68576" bIns="34287">
            <a:spAutoFit/>
          </a:bodyPr>
          <a:lstStyle/>
          <a:p>
            <a:pPr marL="0" marR="0" lvl="0" indent="0" algn="l"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77" name="文本框 14"/>
          <p:cNvSpPr txBox="1"/>
          <p:nvPr/>
        </p:nvSpPr>
        <p:spPr>
          <a:xfrm>
            <a:off x="5532835" y="1161405"/>
            <a:ext cx="490538" cy="438150"/>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02</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8" name="文本框 16"/>
          <p:cNvSpPr txBox="1"/>
          <p:nvPr/>
        </p:nvSpPr>
        <p:spPr>
          <a:xfrm>
            <a:off x="1514475" y="3715296"/>
            <a:ext cx="1637110" cy="300038"/>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17"/>
          <p:cNvSpPr txBox="1"/>
          <p:nvPr/>
        </p:nvSpPr>
        <p:spPr>
          <a:xfrm>
            <a:off x="876300" y="3992711"/>
            <a:ext cx="2712244" cy="475509"/>
          </a:xfrm>
          <a:prstGeom prst="rect">
            <a:avLst/>
          </a:prstGeom>
          <a:noFill/>
        </p:spPr>
        <p:txBody>
          <a:bodyPr lIns="68576" tIns="34287" rIns="68576" bIns="34287">
            <a:spAutoFit/>
          </a:bodyPr>
          <a:lstStyle/>
          <a:p>
            <a:pPr marL="0" marR="0" lvl="0" indent="0" algn="r"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80" name="文本框 18"/>
          <p:cNvSpPr txBox="1"/>
          <p:nvPr/>
        </p:nvSpPr>
        <p:spPr>
          <a:xfrm>
            <a:off x="3115866" y="3634334"/>
            <a:ext cx="490538" cy="438150"/>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04</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20"/>
          <p:cNvSpPr txBox="1"/>
          <p:nvPr/>
        </p:nvSpPr>
        <p:spPr>
          <a:xfrm>
            <a:off x="1774031" y="1237605"/>
            <a:ext cx="1372791" cy="300038"/>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2" name="文本框 21"/>
          <p:cNvSpPr txBox="1"/>
          <p:nvPr/>
        </p:nvSpPr>
        <p:spPr>
          <a:xfrm>
            <a:off x="876300" y="1515021"/>
            <a:ext cx="2712244" cy="475509"/>
          </a:xfrm>
          <a:prstGeom prst="rect">
            <a:avLst/>
          </a:prstGeom>
          <a:noFill/>
        </p:spPr>
        <p:txBody>
          <a:bodyPr lIns="68576" tIns="34287" rIns="68576" bIns="34287">
            <a:spAutoFit/>
          </a:bodyPr>
          <a:lstStyle/>
          <a:p>
            <a:pPr marL="0" marR="0" lvl="0" indent="0" algn="r"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83" name="文本框 22"/>
          <p:cNvSpPr txBox="1"/>
          <p:nvPr/>
        </p:nvSpPr>
        <p:spPr>
          <a:xfrm>
            <a:off x="3101578" y="1156643"/>
            <a:ext cx="490538" cy="438150"/>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01</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84" name="组合 83"/>
          <p:cNvGrpSpPr>
            <a:grpSpLocks/>
          </p:cNvGrpSpPr>
          <p:nvPr/>
        </p:nvGrpSpPr>
        <p:grpSpPr bwMode="auto">
          <a:xfrm>
            <a:off x="3854053" y="987574"/>
            <a:ext cx="1422797" cy="1422797"/>
            <a:chOff x="4854966" y="1574162"/>
            <a:chExt cx="1897870" cy="1897870"/>
          </a:xfrm>
        </p:grpSpPr>
        <p:sp>
          <p:nvSpPr>
            <p:cNvPr id="85" name="泪滴形 84"/>
            <p:cNvSpPr/>
            <p:nvPr/>
          </p:nvSpPr>
          <p:spPr>
            <a:xfrm rot="8100000">
              <a:off x="4854966" y="1574162"/>
              <a:ext cx="1897870" cy="18978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89" name="组合 88"/>
          <p:cNvGrpSpPr>
            <a:grpSpLocks/>
          </p:cNvGrpSpPr>
          <p:nvPr/>
        </p:nvGrpSpPr>
        <p:grpSpPr bwMode="auto">
          <a:xfrm>
            <a:off x="3854053" y="3115222"/>
            <a:ext cx="1422797" cy="1477565"/>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95" name="组合 94"/>
          <p:cNvGrpSpPr>
            <a:grpSpLocks/>
          </p:cNvGrpSpPr>
          <p:nvPr/>
        </p:nvGrpSpPr>
        <p:grpSpPr bwMode="auto">
          <a:xfrm>
            <a:off x="5041107" y="2075806"/>
            <a:ext cx="1422797" cy="1422797"/>
            <a:chOff x="6438262" y="3038866"/>
            <a:chExt cx="1897870" cy="1897870"/>
          </a:xfrm>
        </p:grpSpPr>
        <p:sp>
          <p:nvSpPr>
            <p:cNvPr id="96" name="泪滴形 95"/>
            <p:cNvSpPr/>
            <p:nvPr/>
          </p:nvSpPr>
          <p:spPr>
            <a:xfrm rot="8100000" flipV="1">
              <a:off x="6438262" y="3038866"/>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01" name="组合 100"/>
          <p:cNvGrpSpPr>
            <a:grpSpLocks/>
          </p:cNvGrpSpPr>
          <p:nvPr/>
        </p:nvGrpSpPr>
        <p:grpSpPr bwMode="auto">
          <a:xfrm>
            <a:off x="2665810" y="2075806"/>
            <a:ext cx="1423988" cy="1422797"/>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矩形 103"/>
          <p:cNvSpPr/>
          <p:nvPr/>
        </p:nvSpPr>
        <p:spPr>
          <a:xfrm>
            <a:off x="3093244" y="2385368"/>
            <a:ext cx="1010519" cy="330854"/>
          </a:xfrm>
          <a:prstGeom prst="rect">
            <a:avLst/>
          </a:prstGeom>
        </p:spPr>
        <p:txBody>
          <a:bodyPr wrap="none" lIns="68573" tIns="34287" rIns="68573"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05" name="矩形 47"/>
          <p:cNvSpPr>
            <a:spLocks noChangeArrowheads="1"/>
          </p:cNvSpPr>
          <p:nvPr/>
        </p:nvSpPr>
        <p:spPr bwMode="auto">
          <a:xfrm>
            <a:off x="3103960"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在此录入图表的描述说明，在此录入图表的说明</a:t>
            </a:r>
          </a:p>
        </p:txBody>
      </p:sp>
      <p:sp>
        <p:nvSpPr>
          <p:cNvPr id="106" name="矩形 105"/>
          <p:cNvSpPr/>
          <p:nvPr/>
        </p:nvSpPr>
        <p:spPr>
          <a:xfrm>
            <a:off x="5059288" y="2385368"/>
            <a:ext cx="1010519" cy="330854"/>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07" name="矩形 47"/>
          <p:cNvSpPr>
            <a:spLocks noChangeArrowheads="1"/>
          </p:cNvSpPr>
          <p:nvPr/>
        </p:nvSpPr>
        <p:spPr bwMode="auto">
          <a:xfrm>
            <a:off x="4978004"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在此录入图表的描述说明，在此录入图表的说明</a:t>
            </a:r>
          </a:p>
        </p:txBody>
      </p:sp>
      <p:sp>
        <p:nvSpPr>
          <p:cNvPr id="108" name="矩形 107"/>
          <p:cNvSpPr/>
          <p:nvPr/>
        </p:nvSpPr>
        <p:spPr>
          <a:xfrm>
            <a:off x="4060192" y="1529308"/>
            <a:ext cx="1010520"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09" name="矩形 47"/>
          <p:cNvSpPr>
            <a:spLocks noChangeArrowheads="1"/>
          </p:cNvSpPr>
          <p:nvPr/>
        </p:nvSpPr>
        <p:spPr bwMode="auto">
          <a:xfrm>
            <a:off x="4056460" y="1791246"/>
            <a:ext cx="1017984"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在此录入图表的说明，在此录入图表的说明</a:t>
            </a:r>
          </a:p>
        </p:txBody>
      </p:sp>
      <p:sp>
        <p:nvSpPr>
          <p:cNvPr id="110" name="矩形 109"/>
          <p:cNvSpPr/>
          <p:nvPr/>
        </p:nvSpPr>
        <p:spPr>
          <a:xfrm>
            <a:off x="4066146" y="3561705"/>
            <a:ext cx="1010520"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11" name="矩形 47"/>
          <p:cNvSpPr>
            <a:spLocks noChangeArrowheads="1"/>
          </p:cNvSpPr>
          <p:nvPr/>
        </p:nvSpPr>
        <p:spPr bwMode="auto">
          <a:xfrm>
            <a:off x="4025504" y="3845074"/>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在此录入图表的描述说明，在此录入图表的说明</a:t>
            </a:r>
          </a:p>
        </p:txBody>
      </p:sp>
    </p:spTree>
    <p:extLst>
      <p:ext uri="{BB962C8B-B14F-4D97-AF65-F5344CB8AC3E}">
        <p14:creationId xmlns:p14="http://schemas.microsoft.com/office/powerpoint/2010/main" val="181469910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4644007" y="1253250"/>
            <a:ext cx="2880320" cy="936104"/>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4" name="五边形 13"/>
          <p:cNvSpPr/>
          <p:nvPr/>
        </p:nvSpPr>
        <p:spPr>
          <a:xfrm flipH="1">
            <a:off x="1763687" y="2182840"/>
            <a:ext cx="2880320" cy="936104"/>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5" name="TextBox 14"/>
          <p:cNvSpPr txBox="1"/>
          <p:nvPr/>
        </p:nvSpPr>
        <p:spPr>
          <a:xfrm>
            <a:off x="2195735" y="2509324"/>
            <a:ext cx="2448272" cy="369332"/>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6" name="TextBox 15"/>
          <p:cNvSpPr txBox="1"/>
          <p:nvPr/>
        </p:nvSpPr>
        <p:spPr>
          <a:xfrm>
            <a:off x="4644007" y="1521247"/>
            <a:ext cx="2448272" cy="3693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7" name="TextBox 16"/>
          <p:cNvSpPr txBox="1"/>
          <p:nvPr/>
        </p:nvSpPr>
        <p:spPr>
          <a:xfrm>
            <a:off x="1114459" y="1059582"/>
            <a:ext cx="3240359" cy="923330"/>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a:t>
            </a:r>
            <a:r>
              <a:rPr kumimoji="0" lang="zh-CN" altLang="en-US" sz="12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后</a:t>
            </a:r>
            <a:endParaRPr kumimoji="0" lang="zh-CN" altLang="en-US" sz="12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Arial" pitchFamily="34" charset="0"/>
            </a:endParaRPr>
          </a:p>
        </p:txBody>
      </p:sp>
      <p:sp>
        <p:nvSpPr>
          <p:cNvPr id="18" name="TextBox 17"/>
          <p:cNvSpPr txBox="1"/>
          <p:nvPr/>
        </p:nvSpPr>
        <p:spPr>
          <a:xfrm>
            <a:off x="4860033" y="2447770"/>
            <a:ext cx="3240359" cy="923330"/>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a:t>
            </a:r>
            <a:endParaRPr kumimoji="0" lang="zh-CN" altLang="en-US" sz="12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Arial" pitchFamily="34" charset="0"/>
            </a:endParaRPr>
          </a:p>
        </p:txBody>
      </p:sp>
      <p:sp>
        <p:nvSpPr>
          <p:cNvPr id="19" name="矩形 18"/>
          <p:cNvSpPr/>
          <p:nvPr/>
        </p:nvSpPr>
        <p:spPr>
          <a:xfrm>
            <a:off x="2775703" y="3636126"/>
            <a:ext cx="1692188"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0" name="矩形 19"/>
          <p:cNvSpPr/>
          <p:nvPr/>
        </p:nvSpPr>
        <p:spPr>
          <a:xfrm>
            <a:off x="1803595" y="3996167"/>
            <a:ext cx="2652199"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1" name="矩形 20"/>
          <p:cNvSpPr/>
          <p:nvPr/>
        </p:nvSpPr>
        <p:spPr>
          <a:xfrm>
            <a:off x="2307651" y="4417281"/>
            <a:ext cx="2160240"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2" name="TextBox 21"/>
          <p:cNvSpPr txBox="1"/>
          <p:nvPr/>
        </p:nvSpPr>
        <p:spPr>
          <a:xfrm>
            <a:off x="2984583" y="3636125"/>
            <a:ext cx="1056700"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对比一：</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56</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3" name="TextBox 22"/>
          <p:cNvSpPr txBox="1"/>
          <p:nvPr/>
        </p:nvSpPr>
        <p:spPr>
          <a:xfrm>
            <a:off x="2984583" y="3996165"/>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对比二：</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820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4" name="TextBox 23"/>
          <p:cNvSpPr txBox="1"/>
          <p:nvPr/>
        </p:nvSpPr>
        <p:spPr>
          <a:xfrm>
            <a:off x="2984583" y="4422516"/>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对比三：</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640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5" name="矩形 24"/>
          <p:cNvSpPr/>
          <p:nvPr/>
        </p:nvSpPr>
        <p:spPr>
          <a:xfrm>
            <a:off x="4786865" y="3611982"/>
            <a:ext cx="1692188"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6" name="矩形 25"/>
          <p:cNvSpPr/>
          <p:nvPr/>
        </p:nvSpPr>
        <p:spPr>
          <a:xfrm>
            <a:off x="4798964" y="3972022"/>
            <a:ext cx="2652199"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7" name="矩形 26"/>
          <p:cNvSpPr/>
          <p:nvPr/>
        </p:nvSpPr>
        <p:spPr>
          <a:xfrm>
            <a:off x="4786865" y="4393137"/>
            <a:ext cx="2160240"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8" name="TextBox 27"/>
          <p:cNvSpPr txBox="1"/>
          <p:nvPr/>
        </p:nvSpPr>
        <p:spPr>
          <a:xfrm>
            <a:off x="4995745" y="3611981"/>
            <a:ext cx="1056700"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对比一：</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56</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9" name="TextBox 28"/>
          <p:cNvSpPr txBox="1"/>
          <p:nvPr/>
        </p:nvSpPr>
        <p:spPr>
          <a:xfrm>
            <a:off x="5002889" y="3972021"/>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对比二：</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820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30" name="TextBox 29"/>
          <p:cNvSpPr txBox="1"/>
          <p:nvPr/>
        </p:nvSpPr>
        <p:spPr>
          <a:xfrm>
            <a:off x="5014962" y="4398372"/>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对比三：</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640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54557323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400"/>
                                        <p:tgtEl>
                                          <p:spTgt spid="19"/>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right)">
                                      <p:cBhvr>
                                        <p:cTn id="25" dur="500"/>
                                        <p:tgtEl>
                                          <p:spTgt spid="2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right)">
                                      <p:cBhvr>
                                        <p:cTn id="34" dur="500"/>
                                        <p:tgtEl>
                                          <p:spTgt spid="24"/>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p:bldP spid="18" grpId="0"/>
      <p:bldP spid="19" grpId="0" animBg="1"/>
      <p:bldP spid="20" grpId="0" animBg="1"/>
      <p:bldP spid="21" grpId="0" animBg="1"/>
      <p:bldP spid="22" grpId="0"/>
      <p:bldP spid="23" grpId="0"/>
      <p:bldP spid="24" grpId="0"/>
      <p:bldP spid="25" grpId="0" animBg="1"/>
      <p:bldP spid="26" grpId="0" animBg="1"/>
      <p:bldP spid="27" grpId="0" animBg="1"/>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3"/>
          <p:cNvSpPr>
            <a:spLocks/>
          </p:cNvSpPr>
          <p:nvPr/>
        </p:nvSpPr>
        <p:spPr bwMode="gray">
          <a:xfrm rot="19490962">
            <a:off x="2981655" y="2696261"/>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6" name="Freeform 4"/>
          <p:cNvSpPr>
            <a:spLocks/>
          </p:cNvSpPr>
          <p:nvPr/>
        </p:nvSpPr>
        <p:spPr bwMode="gray">
          <a:xfrm rot="19490962" flipH="1" flipV="1">
            <a:off x="4479530" y="1045008"/>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7" name="Oval 5"/>
          <p:cNvSpPr>
            <a:spLocks noChangeArrowheads="1"/>
          </p:cNvSpPr>
          <p:nvPr/>
        </p:nvSpPr>
        <p:spPr bwMode="gray">
          <a:xfrm>
            <a:off x="3134003" y="1861951"/>
            <a:ext cx="1183595" cy="1183595"/>
          </a:xfrm>
          <a:prstGeom prst="ellipse">
            <a:avLst/>
          </a:prstGeom>
          <a:solidFill>
            <a:srgbClr val="0070C0"/>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标题</a:t>
            </a:r>
            <a:endParaRPr kumimoji="0" lang="zh-CN" altLang="en-US" sz="2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8" name="Oval 6"/>
          <p:cNvSpPr>
            <a:spLocks noChangeArrowheads="1"/>
          </p:cNvSpPr>
          <p:nvPr/>
        </p:nvSpPr>
        <p:spPr bwMode="gray">
          <a:xfrm>
            <a:off x="4547136" y="2687639"/>
            <a:ext cx="1183595" cy="1183595"/>
          </a:xfrm>
          <a:prstGeom prst="ellipse">
            <a:avLst/>
          </a:prstGeom>
          <a:solidFill>
            <a:srgbClr val="00B0F0"/>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标题</a:t>
            </a:r>
            <a:endParaRPr kumimoji="0" lang="zh-CN" altLang="en-US" sz="2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9" name="TextBox 78"/>
          <p:cNvSpPr txBox="1"/>
          <p:nvPr/>
        </p:nvSpPr>
        <p:spPr>
          <a:xfrm>
            <a:off x="467544" y="1962378"/>
            <a:ext cx="2351856" cy="2052870"/>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80" name="组合 79"/>
          <p:cNvGrpSpPr/>
          <p:nvPr/>
        </p:nvGrpSpPr>
        <p:grpSpPr>
          <a:xfrm>
            <a:off x="469900" y="1400286"/>
            <a:ext cx="3299884" cy="461665"/>
            <a:chOff x="469900" y="1057571"/>
            <a:chExt cx="3299884" cy="461665"/>
          </a:xfrm>
        </p:grpSpPr>
        <p:sp>
          <p:nvSpPr>
            <p:cNvPr id="81" name="TextBox 80"/>
            <p:cNvSpPr txBox="1"/>
            <p:nvPr/>
          </p:nvSpPr>
          <p:spPr>
            <a:xfrm>
              <a:off x="553419" y="1057571"/>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点击添加标题</a:t>
              </a:r>
            </a:p>
          </p:txBody>
        </p:sp>
        <p:cxnSp>
          <p:nvCxnSpPr>
            <p:cNvPr id="82" name="直接连接符 81"/>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83" name="TextBox 82"/>
          <p:cNvSpPr txBox="1"/>
          <p:nvPr/>
        </p:nvSpPr>
        <p:spPr>
          <a:xfrm>
            <a:off x="6169019" y="1749775"/>
            <a:ext cx="2453767" cy="2052870"/>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84" name="组合 83"/>
          <p:cNvGrpSpPr/>
          <p:nvPr/>
        </p:nvGrpSpPr>
        <p:grpSpPr>
          <a:xfrm>
            <a:off x="5257195" y="3871234"/>
            <a:ext cx="3442305" cy="404838"/>
            <a:chOff x="5257195" y="3528519"/>
            <a:chExt cx="3442305" cy="404838"/>
          </a:xfrm>
        </p:grpSpPr>
        <p:sp>
          <p:nvSpPr>
            <p:cNvPr id="85" name="TextBox 84"/>
            <p:cNvSpPr txBox="1"/>
            <p:nvPr/>
          </p:nvSpPr>
          <p:spPr>
            <a:xfrm>
              <a:off x="5975908" y="3564025"/>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点击添加标题</a:t>
              </a:r>
            </a:p>
          </p:txBody>
        </p:sp>
        <p:cxnSp>
          <p:nvCxnSpPr>
            <p:cNvPr id="86" name="直接连接符 85"/>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400005028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randombar(horizontal)">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randombar(horizontal)">
                                      <p:cBhvr>
                                        <p:cTn id="16" dur="500"/>
                                        <p:tgtEl>
                                          <p:spTgt spid="78"/>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wipe(right)">
                                      <p:cBhvr>
                                        <p:cTn id="20" dur="500"/>
                                        <p:tgtEl>
                                          <p:spTgt spid="76"/>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right)">
                                      <p:cBhvr>
                                        <p:cTn id="24" dur="500"/>
                                        <p:tgtEl>
                                          <p:spTgt spid="80"/>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strips(downRight)">
                                      <p:cBhvr>
                                        <p:cTn id="27" dur="750"/>
                                        <p:tgtEl>
                                          <p:spTgt spid="79"/>
                                        </p:tgtEl>
                                      </p:cBhvr>
                                    </p:animEffect>
                                  </p:childTnLst>
                                </p:cTn>
                              </p:par>
                            </p:childTnLst>
                          </p:cTn>
                        </p:par>
                        <p:par>
                          <p:cTn id="28" fill="hold">
                            <p:stCondLst>
                              <p:cond delay="175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2250"/>
                            </p:stCondLst>
                            <p:childTnLst>
                              <p:par>
                                <p:cTn id="33" presetID="18" presetClass="entr" presetSubtype="6" fill="hold" grpId="0"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strips(downRight)">
                                      <p:cBhvr>
                                        <p:cTn id="35"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p:bldP spid="8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25867" y="1296833"/>
            <a:ext cx="1658710" cy="740511"/>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sp>
        <p:nvSpPr>
          <p:cNvPr id="41" name="TextBox 6"/>
          <p:cNvSpPr txBox="1"/>
          <p:nvPr/>
        </p:nvSpPr>
        <p:spPr>
          <a:xfrm>
            <a:off x="2661506" y="1469031"/>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2" name="TextBox 7"/>
          <p:cNvSpPr txBox="1"/>
          <p:nvPr/>
        </p:nvSpPr>
        <p:spPr>
          <a:xfrm>
            <a:off x="2544425" y="1204477"/>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（一）</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单击填加标题</a:t>
            </a:r>
          </a:p>
        </p:txBody>
      </p:sp>
      <p:grpSp>
        <p:nvGrpSpPr>
          <p:cNvPr id="43" name="组合 42"/>
          <p:cNvGrpSpPr/>
          <p:nvPr/>
        </p:nvGrpSpPr>
        <p:grpSpPr>
          <a:xfrm>
            <a:off x="825867" y="3491024"/>
            <a:ext cx="1658710" cy="775928"/>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pic>
          <p:nvPicPr>
            <p:cNvPr id="4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2661506" y="2605262"/>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7" name="TextBox 12"/>
          <p:cNvSpPr txBox="1"/>
          <p:nvPr/>
        </p:nvSpPr>
        <p:spPr>
          <a:xfrm>
            <a:off x="2544425" y="2340707"/>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二</a:t>
            </a: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单击填加标题</a:t>
            </a:r>
          </a:p>
        </p:txBody>
      </p:sp>
      <p:sp>
        <p:nvSpPr>
          <p:cNvPr id="48" name="TextBox 13"/>
          <p:cNvSpPr txBox="1"/>
          <p:nvPr/>
        </p:nvSpPr>
        <p:spPr>
          <a:xfrm>
            <a:off x="2661506" y="3701279"/>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9" name="TextBox 14"/>
          <p:cNvSpPr txBox="1"/>
          <p:nvPr/>
        </p:nvSpPr>
        <p:spPr>
          <a:xfrm>
            <a:off x="2544425" y="3436724"/>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三</a:t>
            </a: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单击填加标题</a:t>
            </a:r>
          </a:p>
        </p:txBody>
      </p:sp>
      <p:grpSp>
        <p:nvGrpSpPr>
          <p:cNvPr id="50" name="Group 4"/>
          <p:cNvGrpSpPr/>
          <p:nvPr/>
        </p:nvGrpSpPr>
        <p:grpSpPr>
          <a:xfrm>
            <a:off x="825867" y="2394609"/>
            <a:ext cx="1658710" cy="775186"/>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B0F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2" name="Group 2"/>
            <p:cNvGrpSpPr>
              <a:grpSpLocks/>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grpSp>
      </p:grpSp>
    </p:spTree>
    <p:extLst>
      <p:ext uri="{BB962C8B-B14F-4D97-AF65-F5344CB8AC3E}">
        <p14:creationId xmlns:p14="http://schemas.microsoft.com/office/powerpoint/2010/main" val="403425705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t="60286" b="15999"/>
          <a:stretch/>
        </p:blipFill>
        <p:spPr>
          <a:xfrm>
            <a:off x="-13094" y="0"/>
            <a:ext cx="9185121" cy="1707654"/>
          </a:xfrm>
          <a:prstGeom prst="rect">
            <a:avLst/>
          </a:prstGeom>
        </p:spPr>
      </p:pic>
      <p:sp>
        <p:nvSpPr>
          <p:cNvPr id="47" name="椭圆 46"/>
          <p:cNvSpPr/>
          <p:nvPr/>
        </p:nvSpPr>
        <p:spPr>
          <a:xfrm>
            <a:off x="1187575" y="1356400"/>
            <a:ext cx="1924475" cy="192447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5400"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TextBox 4"/>
          <p:cNvSpPr txBox="1"/>
          <p:nvPr/>
        </p:nvSpPr>
        <p:spPr>
          <a:xfrm>
            <a:off x="1440276" y="1695982"/>
            <a:ext cx="1335151" cy="1323439"/>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03</a:t>
            </a:r>
            <a:endParaRPr kumimoji="0" lang="zh-CN" altLang="en-US" sz="80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61" name="TextBox 6"/>
          <p:cNvSpPr txBox="1">
            <a:spLocks noChangeArrowheads="1"/>
          </p:cNvSpPr>
          <p:nvPr/>
        </p:nvSpPr>
        <p:spPr bwMode="auto">
          <a:xfrm>
            <a:off x="3422576" y="2769190"/>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smtClean="0">
                <a:ln>
                  <a:noFill/>
                </a:ln>
                <a:solidFill>
                  <a:prstClr val="black"/>
                </a:solidFill>
                <a:effectLst/>
                <a:uLnTx/>
                <a:uFillTx/>
                <a:latin typeface="微软雅黑"/>
                <a:ea typeface="微软雅黑"/>
                <a:cs typeface="+mn-cs"/>
              </a:rPr>
              <a:t>第三部分</a:t>
            </a:r>
            <a:endParaRPr kumimoji="0" lang="zh-CN" altLang="en-US" sz="44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5" name="TextBox 48"/>
          <p:cNvSpPr txBox="1"/>
          <p:nvPr/>
        </p:nvSpPr>
        <p:spPr>
          <a:xfrm>
            <a:off x="3364751" y="3507854"/>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latin typeface="微软雅黑"/>
                <a:ea typeface="微软雅黑"/>
                <a:cs typeface="+mn-cs"/>
              </a:rPr>
              <a:t>单击此处添加文字标题</a:t>
            </a:r>
            <a:endParaRPr kumimoji="0" lang="zh-CN" altLang="en-US" sz="3600" b="1"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22" name="组合 21"/>
          <p:cNvGrpSpPr/>
          <p:nvPr/>
        </p:nvGrpSpPr>
        <p:grpSpPr>
          <a:xfrm flipH="1">
            <a:off x="991183" y="903053"/>
            <a:ext cx="898186" cy="90669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44" name="文本框 43"/>
          <p:cNvSpPr txBox="1"/>
          <p:nvPr/>
        </p:nvSpPr>
        <p:spPr>
          <a:xfrm>
            <a:off x="961241" y="1174895"/>
            <a:ext cx="954107" cy="40011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0070C0"/>
                </a:solidFill>
                <a:effectLst/>
                <a:uLnTx/>
                <a:uFillTx/>
                <a:latin typeface="等线"/>
                <a:ea typeface="微软雅黑"/>
                <a:cs typeface="+mn-cs"/>
              </a:rPr>
              <a:t>过渡页</a:t>
            </a:r>
            <a:endParaRPr kumimoji="0" lang="en-US" altLang="zh-CN" sz="2000" b="1" i="0" u="none" strike="noStrike" kern="1200" cap="none" spc="0" normalizeH="0" baseline="0" noProof="0" dirty="0" smtClean="0">
              <a:ln>
                <a:noFill/>
              </a:ln>
              <a:solidFill>
                <a:srgbClr val="0070C0"/>
              </a:solidFill>
              <a:effectLst/>
              <a:uLnTx/>
              <a:uFillTx/>
              <a:latin typeface="等线"/>
              <a:ea typeface="微软雅黑"/>
              <a:cs typeface="+mn-cs"/>
            </a:endParaRPr>
          </a:p>
        </p:txBody>
      </p:sp>
    </p:spTree>
    <p:extLst>
      <p:ext uri="{BB962C8B-B14F-4D97-AF65-F5344CB8AC3E}">
        <p14:creationId xmlns:p14="http://schemas.microsoft.com/office/powerpoint/2010/main" val="216359327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9570" y="689380"/>
            <a:ext cx="2907885"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4" name="组合 143"/>
          <p:cNvGrpSpPr/>
          <p:nvPr/>
        </p:nvGrpSpPr>
        <p:grpSpPr>
          <a:xfrm>
            <a:off x="3861065" y="3908830"/>
            <a:ext cx="764893" cy="764793"/>
            <a:chOff x="3832873" y="2297208"/>
            <a:chExt cx="1516550" cy="1516550"/>
          </a:xfrm>
        </p:grpSpPr>
        <p:grpSp>
          <p:nvGrpSpPr>
            <p:cNvPr id="145" name="组合 14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48" name="椭圆 1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46" name="椭圆 145"/>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49" name="组合 148"/>
          <p:cNvGrpSpPr/>
          <p:nvPr/>
        </p:nvGrpSpPr>
        <p:grpSpPr>
          <a:xfrm>
            <a:off x="3103524" y="3092994"/>
            <a:ext cx="764893" cy="764793"/>
            <a:chOff x="3832873" y="2297208"/>
            <a:chExt cx="1516550" cy="1516550"/>
          </a:xfrm>
        </p:grpSpPr>
        <p:grpSp>
          <p:nvGrpSpPr>
            <p:cNvPr id="150" name="组合 14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2" name="同心圆 1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53" name="椭圆 15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51" name="椭圆 150"/>
            <p:cNvSpPr/>
            <p:nvPr/>
          </p:nvSpPr>
          <p:spPr>
            <a:xfrm>
              <a:off x="3860571" y="2344320"/>
              <a:ext cx="1430922" cy="1430922"/>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54" name="组合 153"/>
          <p:cNvGrpSpPr/>
          <p:nvPr/>
        </p:nvGrpSpPr>
        <p:grpSpPr>
          <a:xfrm>
            <a:off x="4630515" y="2594380"/>
            <a:ext cx="764893" cy="764793"/>
            <a:chOff x="3832873" y="2297208"/>
            <a:chExt cx="1516550" cy="1516550"/>
          </a:xfrm>
        </p:grpSpPr>
        <p:grpSp>
          <p:nvGrpSpPr>
            <p:cNvPr id="155" name="组合 15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58" name="椭圆 1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56" name="椭圆 155"/>
            <p:cNvSpPr/>
            <p:nvPr/>
          </p:nvSpPr>
          <p:spPr>
            <a:xfrm>
              <a:off x="3868072" y="2351822"/>
              <a:ext cx="1415919" cy="1415919"/>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59" name="组合 158"/>
          <p:cNvGrpSpPr/>
          <p:nvPr/>
        </p:nvGrpSpPr>
        <p:grpSpPr>
          <a:xfrm>
            <a:off x="3103524" y="2121444"/>
            <a:ext cx="764893" cy="764793"/>
            <a:chOff x="3832873" y="2297208"/>
            <a:chExt cx="1516550" cy="1516550"/>
          </a:xfrm>
        </p:grpSpPr>
        <p:grpSp>
          <p:nvGrpSpPr>
            <p:cNvPr id="160" name="组合 15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63" name="椭圆 16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61" name="椭圆 160"/>
            <p:cNvSpPr/>
            <p:nvPr/>
          </p:nvSpPr>
          <p:spPr>
            <a:xfrm>
              <a:off x="3880736" y="2364485"/>
              <a:ext cx="1390592" cy="139059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64" name="组合 163"/>
          <p:cNvGrpSpPr/>
          <p:nvPr/>
        </p:nvGrpSpPr>
        <p:grpSpPr>
          <a:xfrm>
            <a:off x="4630515" y="1611400"/>
            <a:ext cx="764893" cy="764793"/>
            <a:chOff x="3832873" y="2297208"/>
            <a:chExt cx="1516550" cy="1516550"/>
          </a:xfrm>
        </p:grpSpPr>
        <p:grpSp>
          <p:nvGrpSpPr>
            <p:cNvPr id="165" name="组合 16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7" name="同心圆 1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68" name="椭圆 16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66" name="椭圆 165"/>
            <p:cNvSpPr/>
            <p:nvPr/>
          </p:nvSpPr>
          <p:spPr>
            <a:xfrm>
              <a:off x="3850410" y="2334159"/>
              <a:ext cx="1451243" cy="1451243"/>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69" name="组合 168"/>
          <p:cNvGrpSpPr/>
          <p:nvPr/>
        </p:nvGrpSpPr>
        <p:grpSpPr>
          <a:xfrm>
            <a:off x="3861065" y="765580"/>
            <a:ext cx="764893" cy="764793"/>
            <a:chOff x="3832873" y="2297208"/>
            <a:chExt cx="1516550" cy="1516550"/>
          </a:xfrm>
        </p:grpSpPr>
        <p:grpSp>
          <p:nvGrpSpPr>
            <p:cNvPr id="170" name="组合 16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72" name="同心圆 1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73" name="椭圆 1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71" name="椭圆 170"/>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74" name="Group 34"/>
          <p:cNvGrpSpPr/>
          <p:nvPr/>
        </p:nvGrpSpPr>
        <p:grpSpPr>
          <a:xfrm>
            <a:off x="4102353" y="978331"/>
            <a:ext cx="299533" cy="243706"/>
            <a:chOff x="1550139" y="1314466"/>
            <a:chExt cx="509139" cy="414300"/>
          </a:xfrm>
          <a:solidFill>
            <a:sysClr val="window" lastClr="FFFFFF"/>
          </a:solidFill>
        </p:grpSpPr>
        <p:sp>
          <p:nvSpPr>
            <p:cNvPr id="17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7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7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
        <p:nvSpPr>
          <p:cNvPr id="178" name="矩形 3"/>
          <p:cNvSpPr>
            <a:spLocks noChangeArrowheads="1"/>
          </p:cNvSpPr>
          <p:nvPr/>
        </p:nvSpPr>
        <p:spPr bwMode="auto">
          <a:xfrm>
            <a:off x="4770141" y="998894"/>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阶段一</a:t>
            </a:r>
          </a:p>
        </p:txBody>
      </p:sp>
      <p:sp>
        <p:nvSpPr>
          <p:cNvPr id="179" name="文本框 13"/>
          <p:cNvSpPr txBox="1"/>
          <p:nvPr/>
        </p:nvSpPr>
        <p:spPr>
          <a:xfrm>
            <a:off x="5621245" y="851162"/>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sp>
        <p:nvSpPr>
          <p:cNvPr id="180" name="矩形 3"/>
          <p:cNvSpPr>
            <a:spLocks noChangeArrowheads="1"/>
          </p:cNvSpPr>
          <p:nvPr/>
        </p:nvSpPr>
        <p:spPr bwMode="auto">
          <a:xfrm>
            <a:off x="5627701" y="1603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阶段二</a:t>
            </a:r>
          </a:p>
        </p:txBody>
      </p:sp>
      <p:sp>
        <p:nvSpPr>
          <p:cNvPr id="181" name="文本框 13"/>
          <p:cNvSpPr txBox="1"/>
          <p:nvPr/>
        </p:nvSpPr>
        <p:spPr>
          <a:xfrm>
            <a:off x="5621245" y="1908580"/>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sp>
        <p:nvSpPr>
          <p:cNvPr id="182" name="Freeform 20"/>
          <p:cNvSpPr>
            <a:spLocks noEditPoints="1"/>
          </p:cNvSpPr>
          <p:nvPr/>
        </p:nvSpPr>
        <p:spPr bwMode="auto">
          <a:xfrm>
            <a:off x="4856121" y="1883395"/>
            <a:ext cx="298433"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83" name="矩形 3"/>
          <p:cNvSpPr>
            <a:spLocks noChangeArrowheads="1"/>
          </p:cNvSpPr>
          <p:nvPr/>
        </p:nvSpPr>
        <p:spPr bwMode="auto">
          <a:xfrm>
            <a:off x="2105224" y="1984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阶段三</a:t>
            </a:r>
          </a:p>
        </p:txBody>
      </p:sp>
      <p:sp>
        <p:nvSpPr>
          <p:cNvPr id="184" name="文本框 13"/>
          <p:cNvSpPr txBox="1"/>
          <p:nvPr/>
        </p:nvSpPr>
        <p:spPr>
          <a:xfrm>
            <a:off x="591388" y="2278718"/>
            <a:ext cx="2333962" cy="565062"/>
          </a:xfrm>
          <a:prstGeom prst="rect">
            <a:avLst/>
          </a:prstGeom>
          <a:noFill/>
        </p:spPr>
        <p:txBody>
          <a:bodyPr wrap="square" lIns="65824" tIns="32911" rIns="65824" bIns="32911" rtlCol="0">
            <a:spAutoFit/>
          </a:bodyPr>
          <a:lstStyle/>
          <a:p>
            <a:pPr marL="0" marR="0" lvl="0" indent="0" algn="r"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185" name="Group 20"/>
          <p:cNvGrpSpPr/>
          <p:nvPr/>
        </p:nvGrpSpPr>
        <p:grpSpPr>
          <a:xfrm>
            <a:off x="3323619" y="2380527"/>
            <a:ext cx="309454" cy="214312"/>
            <a:chOff x="7416800" y="1122363"/>
            <a:chExt cx="366713" cy="254000"/>
          </a:xfrm>
          <a:solidFill>
            <a:sysClr val="window" lastClr="FFFFFF"/>
          </a:solidFill>
        </p:grpSpPr>
        <p:sp>
          <p:nvSpPr>
            <p:cNvPr id="18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8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
        <p:nvSpPr>
          <p:cNvPr id="188" name="矩形 3"/>
          <p:cNvSpPr>
            <a:spLocks noChangeArrowheads="1"/>
          </p:cNvSpPr>
          <p:nvPr/>
        </p:nvSpPr>
        <p:spPr bwMode="auto">
          <a:xfrm>
            <a:off x="5621246" y="25943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阶段四</a:t>
            </a:r>
          </a:p>
        </p:txBody>
      </p:sp>
      <p:sp>
        <p:nvSpPr>
          <p:cNvPr id="189" name="文本框 13"/>
          <p:cNvSpPr txBox="1"/>
          <p:nvPr/>
        </p:nvSpPr>
        <p:spPr>
          <a:xfrm>
            <a:off x="5621245" y="2886479"/>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190" name="组合 189"/>
          <p:cNvGrpSpPr/>
          <p:nvPr/>
        </p:nvGrpSpPr>
        <p:grpSpPr>
          <a:xfrm>
            <a:off x="4857602" y="2793001"/>
            <a:ext cx="316759" cy="302754"/>
            <a:chOff x="3294063" y="754063"/>
            <a:chExt cx="5600701" cy="5353051"/>
          </a:xfrm>
          <a:solidFill>
            <a:sysClr val="window" lastClr="FFFFFF"/>
          </a:solidFill>
        </p:grpSpPr>
        <p:sp>
          <p:nvSpPr>
            <p:cNvPr id="191"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2"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4"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5"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6"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7"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8"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9"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200"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201"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grpSp>
      <p:sp>
        <p:nvSpPr>
          <p:cNvPr id="202" name="矩形 3"/>
          <p:cNvSpPr>
            <a:spLocks noChangeArrowheads="1"/>
          </p:cNvSpPr>
          <p:nvPr/>
        </p:nvSpPr>
        <p:spPr bwMode="auto">
          <a:xfrm>
            <a:off x="2105224" y="314683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阶段五</a:t>
            </a:r>
          </a:p>
        </p:txBody>
      </p:sp>
      <p:sp>
        <p:nvSpPr>
          <p:cNvPr id="203" name="文本框 13"/>
          <p:cNvSpPr txBox="1"/>
          <p:nvPr/>
        </p:nvSpPr>
        <p:spPr>
          <a:xfrm>
            <a:off x="591388" y="3412193"/>
            <a:ext cx="2333962" cy="565062"/>
          </a:xfrm>
          <a:prstGeom prst="rect">
            <a:avLst/>
          </a:prstGeom>
          <a:noFill/>
        </p:spPr>
        <p:txBody>
          <a:bodyPr wrap="square" lIns="65824" tIns="32911" rIns="65824" bIns="32911" rtlCol="0">
            <a:spAutoFit/>
          </a:bodyPr>
          <a:lstStyle/>
          <a:p>
            <a:pPr marL="0" marR="0" lvl="0" indent="0" algn="r"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204" name="Group 23"/>
          <p:cNvGrpSpPr/>
          <p:nvPr/>
        </p:nvGrpSpPr>
        <p:grpSpPr>
          <a:xfrm>
            <a:off x="3382809" y="3356380"/>
            <a:ext cx="256978" cy="224003"/>
            <a:chOff x="7540014" y="4306907"/>
            <a:chExt cx="389342" cy="339426"/>
          </a:xfrm>
          <a:solidFill>
            <a:sysClr val="window" lastClr="FFFFFF"/>
          </a:solidFill>
        </p:grpSpPr>
        <p:sp>
          <p:nvSpPr>
            <p:cNvPr id="20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
        <p:nvSpPr>
          <p:cNvPr id="216" name="矩形 3"/>
          <p:cNvSpPr>
            <a:spLocks noChangeArrowheads="1"/>
          </p:cNvSpPr>
          <p:nvPr/>
        </p:nvSpPr>
        <p:spPr bwMode="auto">
          <a:xfrm>
            <a:off x="4770141" y="4115581"/>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阶段六</a:t>
            </a:r>
          </a:p>
        </p:txBody>
      </p:sp>
      <p:sp>
        <p:nvSpPr>
          <p:cNvPr id="217" name="文本框 13"/>
          <p:cNvSpPr txBox="1"/>
          <p:nvPr/>
        </p:nvSpPr>
        <p:spPr>
          <a:xfrm>
            <a:off x="5621245" y="3967849"/>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218" name="Group 9"/>
          <p:cNvGrpSpPr/>
          <p:nvPr/>
        </p:nvGrpSpPr>
        <p:grpSpPr>
          <a:xfrm>
            <a:off x="4099189" y="4201657"/>
            <a:ext cx="288646" cy="214010"/>
            <a:chOff x="4572000" y="3414713"/>
            <a:chExt cx="374651" cy="277813"/>
          </a:xfrm>
          <a:solidFill>
            <a:sysClr val="window" lastClr="FFFFFF"/>
          </a:solidFill>
        </p:grpSpPr>
        <p:sp>
          <p:nvSpPr>
            <p:cNvPr id="219"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20"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Tree>
    <p:extLst>
      <p:ext uri="{BB962C8B-B14F-4D97-AF65-F5344CB8AC3E}">
        <p14:creationId xmlns:p14="http://schemas.microsoft.com/office/powerpoint/2010/main" val="3221930081"/>
      </p:ext>
    </p:extLst>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down)">
                                          <p:cBhvr>
                                            <p:cTn id="7" dur="500"/>
                                            <p:tgtEl>
                                              <p:spTgt spid="143"/>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144"/>
                                            </p:tgtEl>
                                            <p:attrNameLst>
                                              <p:attrName>style.visibility</p:attrName>
                                            </p:attrNameLst>
                                          </p:cBhvr>
                                          <p:to>
                                            <p:strVal val="visible"/>
                                          </p:to>
                                        </p:set>
                                        <p:anim calcmode="lin" valueType="num" p14:bounceEnd="58000">
                                          <p:cBhvr additive="base">
                                            <p:cTn id="11" dur="1400" fill="hold"/>
                                            <p:tgtEl>
                                              <p:spTgt spid="14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14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14:bounceEnd="58000">
                                          <p:cBhvr additive="base">
                                            <p:cTn id="15" dur="1400" fill="hold"/>
                                            <p:tgtEl>
                                              <p:spTgt spid="14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4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14:bounceEnd="58000">
                                          <p:cBhvr additive="base">
                                            <p:cTn id="19" dur="1400" fill="hold"/>
                                            <p:tgtEl>
                                              <p:spTgt spid="15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5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64"/>
                                            </p:tgtEl>
                                            <p:attrNameLst>
                                              <p:attrName>style.visibility</p:attrName>
                                            </p:attrNameLst>
                                          </p:cBhvr>
                                          <p:to>
                                            <p:strVal val="visible"/>
                                          </p:to>
                                        </p:set>
                                        <p:anim calcmode="lin" valueType="num" p14:bounceEnd="58000">
                                          <p:cBhvr additive="base">
                                            <p:cTn id="23" dur="1400" fill="hold"/>
                                            <p:tgtEl>
                                              <p:spTgt spid="16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6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14:bounceEnd="58000">
                                          <p:cBhvr additive="base">
                                            <p:cTn id="27" dur="1400" fill="hold"/>
                                            <p:tgtEl>
                                              <p:spTgt spid="16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6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14:bounceEnd="58000">
                                          <p:cBhvr additive="base">
                                            <p:cTn id="31" dur="1400" fill="hold"/>
                                            <p:tgtEl>
                                              <p:spTgt spid="15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4"/>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 calcmode="lin" valueType="num">
                                          <p:cBhvr>
                                            <p:cTn id="38" dur="500" fill="hold"/>
                                            <p:tgtEl>
                                              <p:spTgt spid="174"/>
                                            </p:tgtEl>
                                            <p:attrNameLst>
                                              <p:attrName>style.rotation</p:attrName>
                                            </p:attrNameLst>
                                          </p:cBhvr>
                                          <p:tavLst>
                                            <p:tav tm="0">
                                              <p:val>
                                                <p:fltVal val="90"/>
                                              </p:val>
                                            </p:tav>
                                            <p:tav tm="100000">
                                              <p:val>
                                                <p:fltVal val="0"/>
                                              </p:val>
                                            </p:tav>
                                          </p:tavLst>
                                        </p:anim>
                                        <p:animEffect transition="in" filter="fade">
                                          <p:cBhvr>
                                            <p:cTn id="39" dur="500"/>
                                            <p:tgtEl>
                                              <p:spTgt spid="174"/>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left)">
                                          <p:cBhvr>
                                            <p:cTn id="43" dur="500"/>
                                            <p:tgtEl>
                                              <p:spTgt spid="17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79"/>
                                            </p:tgtEl>
                                            <p:attrNameLst>
                                              <p:attrName>style.visibility</p:attrName>
                                            </p:attrNameLst>
                                          </p:cBhvr>
                                          <p:to>
                                            <p:strVal val="visible"/>
                                          </p:to>
                                        </p:set>
                                        <p:animEffect transition="in" filter="wipe(right)">
                                          <p:cBhvr>
                                            <p:cTn id="46" dur="750"/>
                                            <p:tgtEl>
                                              <p:spTgt spid="179"/>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182"/>
                                            </p:tgtEl>
                                            <p:attrNameLst>
                                              <p:attrName>style.visibility</p:attrName>
                                            </p:attrNameLst>
                                          </p:cBhvr>
                                          <p:to>
                                            <p:strVal val="visible"/>
                                          </p:to>
                                        </p:set>
                                        <p:anim calcmode="lin" valueType="num">
                                          <p:cBhvr>
                                            <p:cTn id="50" dur="500" fill="hold"/>
                                            <p:tgtEl>
                                              <p:spTgt spid="182"/>
                                            </p:tgtEl>
                                            <p:attrNameLst>
                                              <p:attrName>ppt_w</p:attrName>
                                            </p:attrNameLst>
                                          </p:cBhvr>
                                          <p:tavLst>
                                            <p:tav tm="0">
                                              <p:val>
                                                <p:fltVal val="0"/>
                                              </p:val>
                                            </p:tav>
                                            <p:tav tm="100000">
                                              <p:val>
                                                <p:strVal val="#ppt_w"/>
                                              </p:val>
                                            </p:tav>
                                          </p:tavLst>
                                        </p:anim>
                                        <p:anim calcmode="lin" valueType="num">
                                          <p:cBhvr>
                                            <p:cTn id="51" dur="500" fill="hold"/>
                                            <p:tgtEl>
                                              <p:spTgt spid="182"/>
                                            </p:tgtEl>
                                            <p:attrNameLst>
                                              <p:attrName>ppt_h</p:attrName>
                                            </p:attrNameLst>
                                          </p:cBhvr>
                                          <p:tavLst>
                                            <p:tav tm="0">
                                              <p:val>
                                                <p:fltVal val="0"/>
                                              </p:val>
                                            </p:tav>
                                            <p:tav tm="100000">
                                              <p:val>
                                                <p:strVal val="#ppt_h"/>
                                              </p:val>
                                            </p:tav>
                                          </p:tavLst>
                                        </p:anim>
                                        <p:anim calcmode="lin" valueType="num">
                                          <p:cBhvr>
                                            <p:cTn id="52" dur="500" fill="hold"/>
                                            <p:tgtEl>
                                              <p:spTgt spid="182"/>
                                            </p:tgtEl>
                                            <p:attrNameLst>
                                              <p:attrName>style.rotation</p:attrName>
                                            </p:attrNameLst>
                                          </p:cBhvr>
                                          <p:tavLst>
                                            <p:tav tm="0">
                                              <p:val>
                                                <p:fltVal val="90"/>
                                              </p:val>
                                            </p:tav>
                                            <p:tav tm="100000">
                                              <p:val>
                                                <p:fltVal val="0"/>
                                              </p:val>
                                            </p:tav>
                                          </p:tavLst>
                                        </p:anim>
                                        <p:animEffect transition="in" filter="fade">
                                          <p:cBhvr>
                                            <p:cTn id="53" dur="500"/>
                                            <p:tgtEl>
                                              <p:spTgt spid="182"/>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left)">
                                          <p:cBhvr>
                                            <p:cTn id="57" dur="500"/>
                                            <p:tgtEl>
                                              <p:spTgt spid="18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wipe(right)">
                                          <p:cBhvr>
                                            <p:cTn id="60" dur="750"/>
                                            <p:tgtEl>
                                              <p:spTgt spid="181"/>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85"/>
                                            </p:tgtEl>
                                            <p:attrNameLst>
                                              <p:attrName>style.visibility</p:attrName>
                                            </p:attrNameLst>
                                          </p:cBhvr>
                                          <p:to>
                                            <p:strVal val="visible"/>
                                          </p:to>
                                        </p:set>
                                        <p:anim calcmode="lin" valueType="num">
                                          <p:cBhvr>
                                            <p:cTn id="64" dur="500" fill="hold"/>
                                            <p:tgtEl>
                                              <p:spTgt spid="185"/>
                                            </p:tgtEl>
                                            <p:attrNameLst>
                                              <p:attrName>ppt_w</p:attrName>
                                            </p:attrNameLst>
                                          </p:cBhvr>
                                          <p:tavLst>
                                            <p:tav tm="0">
                                              <p:val>
                                                <p:fltVal val="0"/>
                                              </p:val>
                                            </p:tav>
                                            <p:tav tm="100000">
                                              <p:val>
                                                <p:strVal val="#ppt_w"/>
                                              </p:val>
                                            </p:tav>
                                          </p:tavLst>
                                        </p:anim>
                                        <p:anim calcmode="lin" valueType="num">
                                          <p:cBhvr>
                                            <p:cTn id="65" dur="500" fill="hold"/>
                                            <p:tgtEl>
                                              <p:spTgt spid="185"/>
                                            </p:tgtEl>
                                            <p:attrNameLst>
                                              <p:attrName>ppt_h</p:attrName>
                                            </p:attrNameLst>
                                          </p:cBhvr>
                                          <p:tavLst>
                                            <p:tav tm="0">
                                              <p:val>
                                                <p:fltVal val="0"/>
                                              </p:val>
                                            </p:tav>
                                            <p:tav tm="100000">
                                              <p:val>
                                                <p:strVal val="#ppt_h"/>
                                              </p:val>
                                            </p:tav>
                                          </p:tavLst>
                                        </p:anim>
                                        <p:anim calcmode="lin" valueType="num">
                                          <p:cBhvr>
                                            <p:cTn id="66" dur="500" fill="hold"/>
                                            <p:tgtEl>
                                              <p:spTgt spid="185"/>
                                            </p:tgtEl>
                                            <p:attrNameLst>
                                              <p:attrName>style.rotation</p:attrName>
                                            </p:attrNameLst>
                                          </p:cBhvr>
                                          <p:tavLst>
                                            <p:tav tm="0">
                                              <p:val>
                                                <p:fltVal val="90"/>
                                              </p:val>
                                            </p:tav>
                                            <p:tav tm="100000">
                                              <p:val>
                                                <p:fltVal val="0"/>
                                              </p:val>
                                            </p:tav>
                                          </p:tavLst>
                                        </p:anim>
                                        <p:animEffect transition="in" filter="fade">
                                          <p:cBhvr>
                                            <p:cTn id="67" dur="500"/>
                                            <p:tgtEl>
                                              <p:spTgt spid="185"/>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wipe(right)">
                                          <p:cBhvr>
                                            <p:cTn id="74" dur="750"/>
                                            <p:tgtEl>
                                              <p:spTgt spid="184"/>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90"/>
                                            </p:tgtEl>
                                            <p:attrNameLst>
                                              <p:attrName>style.visibility</p:attrName>
                                            </p:attrNameLst>
                                          </p:cBhvr>
                                          <p:to>
                                            <p:strVal val="visible"/>
                                          </p:to>
                                        </p:set>
                                        <p:anim calcmode="lin" valueType="num">
                                          <p:cBhvr>
                                            <p:cTn id="78" dur="500" fill="hold"/>
                                            <p:tgtEl>
                                              <p:spTgt spid="190"/>
                                            </p:tgtEl>
                                            <p:attrNameLst>
                                              <p:attrName>ppt_w</p:attrName>
                                            </p:attrNameLst>
                                          </p:cBhvr>
                                          <p:tavLst>
                                            <p:tav tm="0">
                                              <p:val>
                                                <p:fltVal val="0"/>
                                              </p:val>
                                            </p:tav>
                                            <p:tav tm="100000">
                                              <p:val>
                                                <p:strVal val="#ppt_w"/>
                                              </p:val>
                                            </p:tav>
                                          </p:tavLst>
                                        </p:anim>
                                        <p:anim calcmode="lin" valueType="num">
                                          <p:cBhvr>
                                            <p:cTn id="79" dur="500" fill="hold"/>
                                            <p:tgtEl>
                                              <p:spTgt spid="190"/>
                                            </p:tgtEl>
                                            <p:attrNameLst>
                                              <p:attrName>ppt_h</p:attrName>
                                            </p:attrNameLst>
                                          </p:cBhvr>
                                          <p:tavLst>
                                            <p:tav tm="0">
                                              <p:val>
                                                <p:fltVal val="0"/>
                                              </p:val>
                                            </p:tav>
                                            <p:tav tm="100000">
                                              <p:val>
                                                <p:strVal val="#ppt_h"/>
                                              </p:val>
                                            </p:tav>
                                          </p:tavLst>
                                        </p:anim>
                                        <p:anim calcmode="lin" valueType="num">
                                          <p:cBhvr>
                                            <p:cTn id="80" dur="500" fill="hold"/>
                                            <p:tgtEl>
                                              <p:spTgt spid="190"/>
                                            </p:tgtEl>
                                            <p:attrNameLst>
                                              <p:attrName>style.rotation</p:attrName>
                                            </p:attrNameLst>
                                          </p:cBhvr>
                                          <p:tavLst>
                                            <p:tav tm="0">
                                              <p:val>
                                                <p:fltVal val="90"/>
                                              </p:val>
                                            </p:tav>
                                            <p:tav tm="100000">
                                              <p:val>
                                                <p:fltVal val="0"/>
                                              </p:val>
                                            </p:tav>
                                          </p:tavLst>
                                        </p:anim>
                                        <p:animEffect transition="in" filter="fade">
                                          <p:cBhvr>
                                            <p:cTn id="81" dur="500"/>
                                            <p:tgtEl>
                                              <p:spTgt spid="190"/>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88"/>
                                            </p:tgtEl>
                                            <p:attrNameLst>
                                              <p:attrName>style.visibility</p:attrName>
                                            </p:attrNameLst>
                                          </p:cBhvr>
                                          <p:to>
                                            <p:strVal val="visible"/>
                                          </p:to>
                                        </p:set>
                                        <p:animEffect transition="in" filter="wipe(left)">
                                          <p:cBhvr>
                                            <p:cTn id="85" dur="500"/>
                                            <p:tgtEl>
                                              <p:spTgt spid="18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9"/>
                                            </p:tgtEl>
                                            <p:attrNameLst>
                                              <p:attrName>style.visibility</p:attrName>
                                            </p:attrNameLst>
                                          </p:cBhvr>
                                          <p:to>
                                            <p:strVal val="visible"/>
                                          </p:to>
                                        </p:set>
                                        <p:animEffect transition="in" filter="wipe(right)">
                                          <p:cBhvr>
                                            <p:cTn id="88" dur="750"/>
                                            <p:tgtEl>
                                              <p:spTgt spid="189"/>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204"/>
                                            </p:tgtEl>
                                            <p:attrNameLst>
                                              <p:attrName>style.visibility</p:attrName>
                                            </p:attrNameLst>
                                          </p:cBhvr>
                                          <p:to>
                                            <p:strVal val="visible"/>
                                          </p:to>
                                        </p:set>
                                        <p:anim calcmode="lin" valueType="num">
                                          <p:cBhvr>
                                            <p:cTn id="92" dur="500" fill="hold"/>
                                            <p:tgtEl>
                                              <p:spTgt spid="204"/>
                                            </p:tgtEl>
                                            <p:attrNameLst>
                                              <p:attrName>ppt_w</p:attrName>
                                            </p:attrNameLst>
                                          </p:cBhvr>
                                          <p:tavLst>
                                            <p:tav tm="0">
                                              <p:val>
                                                <p:fltVal val="0"/>
                                              </p:val>
                                            </p:tav>
                                            <p:tav tm="100000">
                                              <p:val>
                                                <p:strVal val="#ppt_w"/>
                                              </p:val>
                                            </p:tav>
                                          </p:tavLst>
                                        </p:anim>
                                        <p:anim calcmode="lin" valueType="num">
                                          <p:cBhvr>
                                            <p:cTn id="93" dur="500" fill="hold"/>
                                            <p:tgtEl>
                                              <p:spTgt spid="204"/>
                                            </p:tgtEl>
                                            <p:attrNameLst>
                                              <p:attrName>ppt_h</p:attrName>
                                            </p:attrNameLst>
                                          </p:cBhvr>
                                          <p:tavLst>
                                            <p:tav tm="0">
                                              <p:val>
                                                <p:fltVal val="0"/>
                                              </p:val>
                                            </p:tav>
                                            <p:tav tm="100000">
                                              <p:val>
                                                <p:strVal val="#ppt_h"/>
                                              </p:val>
                                            </p:tav>
                                          </p:tavLst>
                                        </p:anim>
                                        <p:anim calcmode="lin" valueType="num">
                                          <p:cBhvr>
                                            <p:cTn id="94" dur="500" fill="hold"/>
                                            <p:tgtEl>
                                              <p:spTgt spid="204"/>
                                            </p:tgtEl>
                                            <p:attrNameLst>
                                              <p:attrName>style.rotation</p:attrName>
                                            </p:attrNameLst>
                                          </p:cBhvr>
                                          <p:tavLst>
                                            <p:tav tm="0">
                                              <p:val>
                                                <p:fltVal val="90"/>
                                              </p:val>
                                            </p:tav>
                                            <p:tav tm="100000">
                                              <p:val>
                                                <p:fltVal val="0"/>
                                              </p:val>
                                            </p:tav>
                                          </p:tavLst>
                                        </p:anim>
                                        <p:animEffect transition="in" filter="fade">
                                          <p:cBhvr>
                                            <p:cTn id="95" dur="500"/>
                                            <p:tgtEl>
                                              <p:spTgt spid="204"/>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wipe(left)">
                                          <p:cBhvr>
                                            <p:cTn id="99" dur="500"/>
                                            <p:tgtEl>
                                              <p:spTgt spid="20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3"/>
                                            </p:tgtEl>
                                            <p:attrNameLst>
                                              <p:attrName>style.visibility</p:attrName>
                                            </p:attrNameLst>
                                          </p:cBhvr>
                                          <p:to>
                                            <p:strVal val="visible"/>
                                          </p:to>
                                        </p:set>
                                        <p:animEffect transition="in" filter="wipe(right)">
                                          <p:cBhvr>
                                            <p:cTn id="102" dur="750"/>
                                            <p:tgtEl>
                                              <p:spTgt spid="203"/>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218"/>
                                            </p:tgtEl>
                                            <p:attrNameLst>
                                              <p:attrName>style.visibility</p:attrName>
                                            </p:attrNameLst>
                                          </p:cBhvr>
                                          <p:to>
                                            <p:strVal val="visible"/>
                                          </p:to>
                                        </p:set>
                                        <p:anim calcmode="lin" valueType="num">
                                          <p:cBhvr>
                                            <p:cTn id="106" dur="500" fill="hold"/>
                                            <p:tgtEl>
                                              <p:spTgt spid="218"/>
                                            </p:tgtEl>
                                            <p:attrNameLst>
                                              <p:attrName>ppt_w</p:attrName>
                                            </p:attrNameLst>
                                          </p:cBhvr>
                                          <p:tavLst>
                                            <p:tav tm="0">
                                              <p:val>
                                                <p:fltVal val="0"/>
                                              </p:val>
                                            </p:tav>
                                            <p:tav tm="100000">
                                              <p:val>
                                                <p:strVal val="#ppt_w"/>
                                              </p:val>
                                            </p:tav>
                                          </p:tavLst>
                                        </p:anim>
                                        <p:anim calcmode="lin" valueType="num">
                                          <p:cBhvr>
                                            <p:cTn id="107" dur="500" fill="hold"/>
                                            <p:tgtEl>
                                              <p:spTgt spid="218"/>
                                            </p:tgtEl>
                                            <p:attrNameLst>
                                              <p:attrName>ppt_h</p:attrName>
                                            </p:attrNameLst>
                                          </p:cBhvr>
                                          <p:tavLst>
                                            <p:tav tm="0">
                                              <p:val>
                                                <p:fltVal val="0"/>
                                              </p:val>
                                            </p:tav>
                                            <p:tav tm="100000">
                                              <p:val>
                                                <p:strVal val="#ppt_h"/>
                                              </p:val>
                                            </p:tav>
                                          </p:tavLst>
                                        </p:anim>
                                        <p:anim calcmode="lin" valueType="num">
                                          <p:cBhvr>
                                            <p:cTn id="108" dur="500" fill="hold"/>
                                            <p:tgtEl>
                                              <p:spTgt spid="218"/>
                                            </p:tgtEl>
                                            <p:attrNameLst>
                                              <p:attrName>style.rotation</p:attrName>
                                            </p:attrNameLst>
                                          </p:cBhvr>
                                          <p:tavLst>
                                            <p:tav tm="0">
                                              <p:val>
                                                <p:fltVal val="90"/>
                                              </p:val>
                                            </p:tav>
                                            <p:tav tm="100000">
                                              <p:val>
                                                <p:fltVal val="0"/>
                                              </p:val>
                                            </p:tav>
                                          </p:tavLst>
                                        </p:anim>
                                        <p:animEffect transition="in" filter="fade">
                                          <p:cBhvr>
                                            <p:cTn id="109" dur="500"/>
                                            <p:tgtEl>
                                              <p:spTgt spid="218"/>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216"/>
                                            </p:tgtEl>
                                            <p:attrNameLst>
                                              <p:attrName>style.visibility</p:attrName>
                                            </p:attrNameLst>
                                          </p:cBhvr>
                                          <p:to>
                                            <p:strVal val="visible"/>
                                          </p:to>
                                        </p:set>
                                        <p:animEffect transition="in" filter="wipe(left)">
                                          <p:cBhvr>
                                            <p:cTn id="113" dur="500"/>
                                            <p:tgtEl>
                                              <p:spTgt spid="21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17"/>
                                            </p:tgtEl>
                                            <p:attrNameLst>
                                              <p:attrName>style.visibility</p:attrName>
                                            </p:attrNameLst>
                                          </p:cBhvr>
                                          <p:to>
                                            <p:strVal val="visible"/>
                                          </p:to>
                                        </p:set>
                                        <p:animEffect transition="in" filter="wipe(right)">
                                          <p:cBhvr>
                                            <p:cTn id="116"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down)">
                                          <p:cBhvr>
                                            <p:cTn id="7" dur="500"/>
                                            <p:tgtEl>
                                              <p:spTgt spid="14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144"/>
                                            </p:tgtEl>
                                            <p:attrNameLst>
                                              <p:attrName>style.visibility</p:attrName>
                                            </p:attrNameLst>
                                          </p:cBhvr>
                                          <p:to>
                                            <p:strVal val="visible"/>
                                          </p:to>
                                        </p:set>
                                        <p:anim calcmode="lin" valueType="num">
                                          <p:cBhvr additive="base">
                                            <p:cTn id="11" dur="1400" fill="hold"/>
                                            <p:tgtEl>
                                              <p:spTgt spid="144"/>
                                            </p:tgtEl>
                                            <p:attrNameLst>
                                              <p:attrName>ppt_x</p:attrName>
                                            </p:attrNameLst>
                                          </p:cBhvr>
                                          <p:tavLst>
                                            <p:tav tm="0">
                                              <p:val>
                                                <p:strVal val="0-#ppt_w/2"/>
                                              </p:val>
                                            </p:tav>
                                            <p:tav tm="100000">
                                              <p:val>
                                                <p:strVal val="#ppt_x"/>
                                              </p:val>
                                            </p:tav>
                                          </p:tavLst>
                                        </p:anim>
                                        <p:anim calcmode="lin" valueType="num">
                                          <p:cBhvr additive="base">
                                            <p:cTn id="12" dur="1400" fill="hold"/>
                                            <p:tgtEl>
                                              <p:spTgt spid="14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cBhvr additive="base">
                                            <p:cTn id="15" dur="1400" fill="hold"/>
                                            <p:tgtEl>
                                              <p:spTgt spid="149"/>
                                            </p:tgtEl>
                                            <p:attrNameLst>
                                              <p:attrName>ppt_x</p:attrName>
                                            </p:attrNameLst>
                                          </p:cBhvr>
                                          <p:tavLst>
                                            <p:tav tm="0">
                                              <p:val>
                                                <p:strVal val="1+#ppt_w/2"/>
                                              </p:val>
                                            </p:tav>
                                            <p:tav tm="100000">
                                              <p:val>
                                                <p:strVal val="#ppt_x"/>
                                              </p:val>
                                            </p:tav>
                                          </p:tavLst>
                                        </p:anim>
                                        <p:anim calcmode="lin" valueType="num">
                                          <p:cBhvr additive="base">
                                            <p:cTn id="16" dur="1400" fill="hold"/>
                                            <p:tgtEl>
                                              <p:spTgt spid="14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1400" fill="hold"/>
                                            <p:tgtEl>
                                              <p:spTgt spid="159"/>
                                            </p:tgtEl>
                                            <p:attrNameLst>
                                              <p:attrName>ppt_x</p:attrName>
                                            </p:attrNameLst>
                                          </p:cBhvr>
                                          <p:tavLst>
                                            <p:tav tm="0">
                                              <p:val>
                                                <p:strVal val="1+#ppt_w/2"/>
                                              </p:val>
                                            </p:tav>
                                            <p:tav tm="100000">
                                              <p:val>
                                                <p:strVal val="#ppt_x"/>
                                              </p:val>
                                            </p:tav>
                                          </p:tavLst>
                                        </p:anim>
                                        <p:anim calcmode="lin" valueType="num">
                                          <p:cBhvr additive="base">
                                            <p:cTn id="20" dur="1400" fill="hold"/>
                                            <p:tgtEl>
                                              <p:spTgt spid="15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64"/>
                                            </p:tgtEl>
                                            <p:attrNameLst>
                                              <p:attrName>style.visibility</p:attrName>
                                            </p:attrNameLst>
                                          </p:cBhvr>
                                          <p:to>
                                            <p:strVal val="visible"/>
                                          </p:to>
                                        </p:set>
                                        <p:anim calcmode="lin" valueType="num">
                                          <p:cBhvr additive="base">
                                            <p:cTn id="23" dur="1400" fill="hold"/>
                                            <p:tgtEl>
                                              <p:spTgt spid="164"/>
                                            </p:tgtEl>
                                            <p:attrNameLst>
                                              <p:attrName>ppt_x</p:attrName>
                                            </p:attrNameLst>
                                          </p:cBhvr>
                                          <p:tavLst>
                                            <p:tav tm="0">
                                              <p:val>
                                                <p:strVal val="0-#ppt_w/2"/>
                                              </p:val>
                                            </p:tav>
                                            <p:tav tm="100000">
                                              <p:val>
                                                <p:strVal val="#ppt_x"/>
                                              </p:val>
                                            </p:tav>
                                          </p:tavLst>
                                        </p:anim>
                                        <p:anim calcmode="lin" valueType="num">
                                          <p:cBhvr additive="base">
                                            <p:cTn id="24" dur="1400" fill="hold"/>
                                            <p:tgtEl>
                                              <p:spTgt spid="16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cBhvr additive="base">
                                            <p:cTn id="27" dur="1400" fill="hold"/>
                                            <p:tgtEl>
                                              <p:spTgt spid="169"/>
                                            </p:tgtEl>
                                            <p:attrNameLst>
                                              <p:attrName>ppt_x</p:attrName>
                                            </p:attrNameLst>
                                          </p:cBhvr>
                                          <p:tavLst>
                                            <p:tav tm="0">
                                              <p:val>
                                                <p:strVal val="1+#ppt_w/2"/>
                                              </p:val>
                                            </p:tav>
                                            <p:tav tm="100000">
                                              <p:val>
                                                <p:strVal val="#ppt_x"/>
                                              </p:val>
                                            </p:tav>
                                          </p:tavLst>
                                        </p:anim>
                                        <p:anim calcmode="lin" valueType="num">
                                          <p:cBhvr additive="base">
                                            <p:cTn id="28" dur="1400" fill="hold"/>
                                            <p:tgtEl>
                                              <p:spTgt spid="16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cBhvr additive="base">
                                            <p:cTn id="31" dur="1400" fill="hold"/>
                                            <p:tgtEl>
                                              <p:spTgt spid="154"/>
                                            </p:tgtEl>
                                            <p:attrNameLst>
                                              <p:attrName>ppt_x</p:attrName>
                                            </p:attrNameLst>
                                          </p:cBhvr>
                                          <p:tavLst>
                                            <p:tav tm="0">
                                              <p:val>
                                                <p:strVal val="0-#ppt_w/2"/>
                                              </p:val>
                                            </p:tav>
                                            <p:tav tm="100000">
                                              <p:val>
                                                <p:strVal val="#ppt_x"/>
                                              </p:val>
                                            </p:tav>
                                          </p:tavLst>
                                        </p:anim>
                                        <p:anim calcmode="lin" valueType="num">
                                          <p:cBhvr additive="base">
                                            <p:cTn id="32" dur="1400" fill="hold"/>
                                            <p:tgtEl>
                                              <p:spTgt spid="154"/>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 calcmode="lin" valueType="num">
                                          <p:cBhvr>
                                            <p:cTn id="38" dur="500" fill="hold"/>
                                            <p:tgtEl>
                                              <p:spTgt spid="174"/>
                                            </p:tgtEl>
                                            <p:attrNameLst>
                                              <p:attrName>style.rotation</p:attrName>
                                            </p:attrNameLst>
                                          </p:cBhvr>
                                          <p:tavLst>
                                            <p:tav tm="0">
                                              <p:val>
                                                <p:fltVal val="90"/>
                                              </p:val>
                                            </p:tav>
                                            <p:tav tm="100000">
                                              <p:val>
                                                <p:fltVal val="0"/>
                                              </p:val>
                                            </p:tav>
                                          </p:tavLst>
                                        </p:anim>
                                        <p:animEffect transition="in" filter="fade">
                                          <p:cBhvr>
                                            <p:cTn id="39" dur="500"/>
                                            <p:tgtEl>
                                              <p:spTgt spid="174"/>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left)">
                                          <p:cBhvr>
                                            <p:cTn id="43" dur="500"/>
                                            <p:tgtEl>
                                              <p:spTgt spid="17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79"/>
                                            </p:tgtEl>
                                            <p:attrNameLst>
                                              <p:attrName>style.visibility</p:attrName>
                                            </p:attrNameLst>
                                          </p:cBhvr>
                                          <p:to>
                                            <p:strVal val="visible"/>
                                          </p:to>
                                        </p:set>
                                        <p:animEffect transition="in" filter="wipe(right)">
                                          <p:cBhvr>
                                            <p:cTn id="46" dur="750"/>
                                            <p:tgtEl>
                                              <p:spTgt spid="179"/>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182"/>
                                            </p:tgtEl>
                                            <p:attrNameLst>
                                              <p:attrName>style.visibility</p:attrName>
                                            </p:attrNameLst>
                                          </p:cBhvr>
                                          <p:to>
                                            <p:strVal val="visible"/>
                                          </p:to>
                                        </p:set>
                                        <p:anim calcmode="lin" valueType="num">
                                          <p:cBhvr>
                                            <p:cTn id="50" dur="500" fill="hold"/>
                                            <p:tgtEl>
                                              <p:spTgt spid="182"/>
                                            </p:tgtEl>
                                            <p:attrNameLst>
                                              <p:attrName>ppt_w</p:attrName>
                                            </p:attrNameLst>
                                          </p:cBhvr>
                                          <p:tavLst>
                                            <p:tav tm="0">
                                              <p:val>
                                                <p:fltVal val="0"/>
                                              </p:val>
                                            </p:tav>
                                            <p:tav tm="100000">
                                              <p:val>
                                                <p:strVal val="#ppt_w"/>
                                              </p:val>
                                            </p:tav>
                                          </p:tavLst>
                                        </p:anim>
                                        <p:anim calcmode="lin" valueType="num">
                                          <p:cBhvr>
                                            <p:cTn id="51" dur="500" fill="hold"/>
                                            <p:tgtEl>
                                              <p:spTgt spid="182"/>
                                            </p:tgtEl>
                                            <p:attrNameLst>
                                              <p:attrName>ppt_h</p:attrName>
                                            </p:attrNameLst>
                                          </p:cBhvr>
                                          <p:tavLst>
                                            <p:tav tm="0">
                                              <p:val>
                                                <p:fltVal val="0"/>
                                              </p:val>
                                            </p:tav>
                                            <p:tav tm="100000">
                                              <p:val>
                                                <p:strVal val="#ppt_h"/>
                                              </p:val>
                                            </p:tav>
                                          </p:tavLst>
                                        </p:anim>
                                        <p:anim calcmode="lin" valueType="num">
                                          <p:cBhvr>
                                            <p:cTn id="52" dur="500" fill="hold"/>
                                            <p:tgtEl>
                                              <p:spTgt spid="182"/>
                                            </p:tgtEl>
                                            <p:attrNameLst>
                                              <p:attrName>style.rotation</p:attrName>
                                            </p:attrNameLst>
                                          </p:cBhvr>
                                          <p:tavLst>
                                            <p:tav tm="0">
                                              <p:val>
                                                <p:fltVal val="90"/>
                                              </p:val>
                                            </p:tav>
                                            <p:tav tm="100000">
                                              <p:val>
                                                <p:fltVal val="0"/>
                                              </p:val>
                                            </p:tav>
                                          </p:tavLst>
                                        </p:anim>
                                        <p:animEffect transition="in" filter="fade">
                                          <p:cBhvr>
                                            <p:cTn id="53" dur="500"/>
                                            <p:tgtEl>
                                              <p:spTgt spid="182"/>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left)">
                                          <p:cBhvr>
                                            <p:cTn id="57" dur="500"/>
                                            <p:tgtEl>
                                              <p:spTgt spid="18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wipe(right)">
                                          <p:cBhvr>
                                            <p:cTn id="60" dur="750"/>
                                            <p:tgtEl>
                                              <p:spTgt spid="181"/>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85"/>
                                            </p:tgtEl>
                                            <p:attrNameLst>
                                              <p:attrName>style.visibility</p:attrName>
                                            </p:attrNameLst>
                                          </p:cBhvr>
                                          <p:to>
                                            <p:strVal val="visible"/>
                                          </p:to>
                                        </p:set>
                                        <p:anim calcmode="lin" valueType="num">
                                          <p:cBhvr>
                                            <p:cTn id="64" dur="500" fill="hold"/>
                                            <p:tgtEl>
                                              <p:spTgt spid="185"/>
                                            </p:tgtEl>
                                            <p:attrNameLst>
                                              <p:attrName>ppt_w</p:attrName>
                                            </p:attrNameLst>
                                          </p:cBhvr>
                                          <p:tavLst>
                                            <p:tav tm="0">
                                              <p:val>
                                                <p:fltVal val="0"/>
                                              </p:val>
                                            </p:tav>
                                            <p:tav tm="100000">
                                              <p:val>
                                                <p:strVal val="#ppt_w"/>
                                              </p:val>
                                            </p:tav>
                                          </p:tavLst>
                                        </p:anim>
                                        <p:anim calcmode="lin" valueType="num">
                                          <p:cBhvr>
                                            <p:cTn id="65" dur="500" fill="hold"/>
                                            <p:tgtEl>
                                              <p:spTgt spid="185"/>
                                            </p:tgtEl>
                                            <p:attrNameLst>
                                              <p:attrName>ppt_h</p:attrName>
                                            </p:attrNameLst>
                                          </p:cBhvr>
                                          <p:tavLst>
                                            <p:tav tm="0">
                                              <p:val>
                                                <p:fltVal val="0"/>
                                              </p:val>
                                            </p:tav>
                                            <p:tav tm="100000">
                                              <p:val>
                                                <p:strVal val="#ppt_h"/>
                                              </p:val>
                                            </p:tav>
                                          </p:tavLst>
                                        </p:anim>
                                        <p:anim calcmode="lin" valueType="num">
                                          <p:cBhvr>
                                            <p:cTn id="66" dur="500" fill="hold"/>
                                            <p:tgtEl>
                                              <p:spTgt spid="185"/>
                                            </p:tgtEl>
                                            <p:attrNameLst>
                                              <p:attrName>style.rotation</p:attrName>
                                            </p:attrNameLst>
                                          </p:cBhvr>
                                          <p:tavLst>
                                            <p:tav tm="0">
                                              <p:val>
                                                <p:fltVal val="90"/>
                                              </p:val>
                                            </p:tav>
                                            <p:tav tm="100000">
                                              <p:val>
                                                <p:fltVal val="0"/>
                                              </p:val>
                                            </p:tav>
                                          </p:tavLst>
                                        </p:anim>
                                        <p:animEffect transition="in" filter="fade">
                                          <p:cBhvr>
                                            <p:cTn id="67" dur="500"/>
                                            <p:tgtEl>
                                              <p:spTgt spid="185"/>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wipe(right)">
                                          <p:cBhvr>
                                            <p:cTn id="74" dur="750"/>
                                            <p:tgtEl>
                                              <p:spTgt spid="184"/>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90"/>
                                            </p:tgtEl>
                                            <p:attrNameLst>
                                              <p:attrName>style.visibility</p:attrName>
                                            </p:attrNameLst>
                                          </p:cBhvr>
                                          <p:to>
                                            <p:strVal val="visible"/>
                                          </p:to>
                                        </p:set>
                                        <p:anim calcmode="lin" valueType="num">
                                          <p:cBhvr>
                                            <p:cTn id="78" dur="500" fill="hold"/>
                                            <p:tgtEl>
                                              <p:spTgt spid="190"/>
                                            </p:tgtEl>
                                            <p:attrNameLst>
                                              <p:attrName>ppt_w</p:attrName>
                                            </p:attrNameLst>
                                          </p:cBhvr>
                                          <p:tavLst>
                                            <p:tav tm="0">
                                              <p:val>
                                                <p:fltVal val="0"/>
                                              </p:val>
                                            </p:tav>
                                            <p:tav tm="100000">
                                              <p:val>
                                                <p:strVal val="#ppt_w"/>
                                              </p:val>
                                            </p:tav>
                                          </p:tavLst>
                                        </p:anim>
                                        <p:anim calcmode="lin" valueType="num">
                                          <p:cBhvr>
                                            <p:cTn id="79" dur="500" fill="hold"/>
                                            <p:tgtEl>
                                              <p:spTgt spid="190"/>
                                            </p:tgtEl>
                                            <p:attrNameLst>
                                              <p:attrName>ppt_h</p:attrName>
                                            </p:attrNameLst>
                                          </p:cBhvr>
                                          <p:tavLst>
                                            <p:tav tm="0">
                                              <p:val>
                                                <p:fltVal val="0"/>
                                              </p:val>
                                            </p:tav>
                                            <p:tav tm="100000">
                                              <p:val>
                                                <p:strVal val="#ppt_h"/>
                                              </p:val>
                                            </p:tav>
                                          </p:tavLst>
                                        </p:anim>
                                        <p:anim calcmode="lin" valueType="num">
                                          <p:cBhvr>
                                            <p:cTn id="80" dur="500" fill="hold"/>
                                            <p:tgtEl>
                                              <p:spTgt spid="190"/>
                                            </p:tgtEl>
                                            <p:attrNameLst>
                                              <p:attrName>style.rotation</p:attrName>
                                            </p:attrNameLst>
                                          </p:cBhvr>
                                          <p:tavLst>
                                            <p:tav tm="0">
                                              <p:val>
                                                <p:fltVal val="90"/>
                                              </p:val>
                                            </p:tav>
                                            <p:tav tm="100000">
                                              <p:val>
                                                <p:fltVal val="0"/>
                                              </p:val>
                                            </p:tav>
                                          </p:tavLst>
                                        </p:anim>
                                        <p:animEffect transition="in" filter="fade">
                                          <p:cBhvr>
                                            <p:cTn id="81" dur="500"/>
                                            <p:tgtEl>
                                              <p:spTgt spid="190"/>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88"/>
                                            </p:tgtEl>
                                            <p:attrNameLst>
                                              <p:attrName>style.visibility</p:attrName>
                                            </p:attrNameLst>
                                          </p:cBhvr>
                                          <p:to>
                                            <p:strVal val="visible"/>
                                          </p:to>
                                        </p:set>
                                        <p:animEffect transition="in" filter="wipe(left)">
                                          <p:cBhvr>
                                            <p:cTn id="85" dur="500"/>
                                            <p:tgtEl>
                                              <p:spTgt spid="18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9"/>
                                            </p:tgtEl>
                                            <p:attrNameLst>
                                              <p:attrName>style.visibility</p:attrName>
                                            </p:attrNameLst>
                                          </p:cBhvr>
                                          <p:to>
                                            <p:strVal val="visible"/>
                                          </p:to>
                                        </p:set>
                                        <p:animEffect transition="in" filter="wipe(right)">
                                          <p:cBhvr>
                                            <p:cTn id="88" dur="750"/>
                                            <p:tgtEl>
                                              <p:spTgt spid="189"/>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204"/>
                                            </p:tgtEl>
                                            <p:attrNameLst>
                                              <p:attrName>style.visibility</p:attrName>
                                            </p:attrNameLst>
                                          </p:cBhvr>
                                          <p:to>
                                            <p:strVal val="visible"/>
                                          </p:to>
                                        </p:set>
                                        <p:anim calcmode="lin" valueType="num">
                                          <p:cBhvr>
                                            <p:cTn id="92" dur="500" fill="hold"/>
                                            <p:tgtEl>
                                              <p:spTgt spid="204"/>
                                            </p:tgtEl>
                                            <p:attrNameLst>
                                              <p:attrName>ppt_w</p:attrName>
                                            </p:attrNameLst>
                                          </p:cBhvr>
                                          <p:tavLst>
                                            <p:tav tm="0">
                                              <p:val>
                                                <p:fltVal val="0"/>
                                              </p:val>
                                            </p:tav>
                                            <p:tav tm="100000">
                                              <p:val>
                                                <p:strVal val="#ppt_w"/>
                                              </p:val>
                                            </p:tav>
                                          </p:tavLst>
                                        </p:anim>
                                        <p:anim calcmode="lin" valueType="num">
                                          <p:cBhvr>
                                            <p:cTn id="93" dur="500" fill="hold"/>
                                            <p:tgtEl>
                                              <p:spTgt spid="204"/>
                                            </p:tgtEl>
                                            <p:attrNameLst>
                                              <p:attrName>ppt_h</p:attrName>
                                            </p:attrNameLst>
                                          </p:cBhvr>
                                          <p:tavLst>
                                            <p:tav tm="0">
                                              <p:val>
                                                <p:fltVal val="0"/>
                                              </p:val>
                                            </p:tav>
                                            <p:tav tm="100000">
                                              <p:val>
                                                <p:strVal val="#ppt_h"/>
                                              </p:val>
                                            </p:tav>
                                          </p:tavLst>
                                        </p:anim>
                                        <p:anim calcmode="lin" valueType="num">
                                          <p:cBhvr>
                                            <p:cTn id="94" dur="500" fill="hold"/>
                                            <p:tgtEl>
                                              <p:spTgt spid="204"/>
                                            </p:tgtEl>
                                            <p:attrNameLst>
                                              <p:attrName>style.rotation</p:attrName>
                                            </p:attrNameLst>
                                          </p:cBhvr>
                                          <p:tavLst>
                                            <p:tav tm="0">
                                              <p:val>
                                                <p:fltVal val="90"/>
                                              </p:val>
                                            </p:tav>
                                            <p:tav tm="100000">
                                              <p:val>
                                                <p:fltVal val="0"/>
                                              </p:val>
                                            </p:tav>
                                          </p:tavLst>
                                        </p:anim>
                                        <p:animEffect transition="in" filter="fade">
                                          <p:cBhvr>
                                            <p:cTn id="95" dur="500"/>
                                            <p:tgtEl>
                                              <p:spTgt spid="204"/>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wipe(left)">
                                          <p:cBhvr>
                                            <p:cTn id="99" dur="500"/>
                                            <p:tgtEl>
                                              <p:spTgt spid="20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3"/>
                                            </p:tgtEl>
                                            <p:attrNameLst>
                                              <p:attrName>style.visibility</p:attrName>
                                            </p:attrNameLst>
                                          </p:cBhvr>
                                          <p:to>
                                            <p:strVal val="visible"/>
                                          </p:to>
                                        </p:set>
                                        <p:animEffect transition="in" filter="wipe(right)">
                                          <p:cBhvr>
                                            <p:cTn id="102" dur="750"/>
                                            <p:tgtEl>
                                              <p:spTgt spid="203"/>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218"/>
                                            </p:tgtEl>
                                            <p:attrNameLst>
                                              <p:attrName>style.visibility</p:attrName>
                                            </p:attrNameLst>
                                          </p:cBhvr>
                                          <p:to>
                                            <p:strVal val="visible"/>
                                          </p:to>
                                        </p:set>
                                        <p:anim calcmode="lin" valueType="num">
                                          <p:cBhvr>
                                            <p:cTn id="106" dur="500" fill="hold"/>
                                            <p:tgtEl>
                                              <p:spTgt spid="218"/>
                                            </p:tgtEl>
                                            <p:attrNameLst>
                                              <p:attrName>ppt_w</p:attrName>
                                            </p:attrNameLst>
                                          </p:cBhvr>
                                          <p:tavLst>
                                            <p:tav tm="0">
                                              <p:val>
                                                <p:fltVal val="0"/>
                                              </p:val>
                                            </p:tav>
                                            <p:tav tm="100000">
                                              <p:val>
                                                <p:strVal val="#ppt_w"/>
                                              </p:val>
                                            </p:tav>
                                          </p:tavLst>
                                        </p:anim>
                                        <p:anim calcmode="lin" valueType="num">
                                          <p:cBhvr>
                                            <p:cTn id="107" dur="500" fill="hold"/>
                                            <p:tgtEl>
                                              <p:spTgt spid="218"/>
                                            </p:tgtEl>
                                            <p:attrNameLst>
                                              <p:attrName>ppt_h</p:attrName>
                                            </p:attrNameLst>
                                          </p:cBhvr>
                                          <p:tavLst>
                                            <p:tav tm="0">
                                              <p:val>
                                                <p:fltVal val="0"/>
                                              </p:val>
                                            </p:tav>
                                            <p:tav tm="100000">
                                              <p:val>
                                                <p:strVal val="#ppt_h"/>
                                              </p:val>
                                            </p:tav>
                                          </p:tavLst>
                                        </p:anim>
                                        <p:anim calcmode="lin" valueType="num">
                                          <p:cBhvr>
                                            <p:cTn id="108" dur="500" fill="hold"/>
                                            <p:tgtEl>
                                              <p:spTgt spid="218"/>
                                            </p:tgtEl>
                                            <p:attrNameLst>
                                              <p:attrName>style.rotation</p:attrName>
                                            </p:attrNameLst>
                                          </p:cBhvr>
                                          <p:tavLst>
                                            <p:tav tm="0">
                                              <p:val>
                                                <p:fltVal val="90"/>
                                              </p:val>
                                            </p:tav>
                                            <p:tav tm="100000">
                                              <p:val>
                                                <p:fltVal val="0"/>
                                              </p:val>
                                            </p:tav>
                                          </p:tavLst>
                                        </p:anim>
                                        <p:animEffect transition="in" filter="fade">
                                          <p:cBhvr>
                                            <p:cTn id="109" dur="500"/>
                                            <p:tgtEl>
                                              <p:spTgt spid="218"/>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216"/>
                                            </p:tgtEl>
                                            <p:attrNameLst>
                                              <p:attrName>style.visibility</p:attrName>
                                            </p:attrNameLst>
                                          </p:cBhvr>
                                          <p:to>
                                            <p:strVal val="visible"/>
                                          </p:to>
                                        </p:set>
                                        <p:animEffect transition="in" filter="wipe(left)">
                                          <p:cBhvr>
                                            <p:cTn id="113" dur="500"/>
                                            <p:tgtEl>
                                              <p:spTgt spid="21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17"/>
                                            </p:tgtEl>
                                            <p:attrNameLst>
                                              <p:attrName>style.visibility</p:attrName>
                                            </p:attrNameLst>
                                          </p:cBhvr>
                                          <p:to>
                                            <p:strVal val="visible"/>
                                          </p:to>
                                        </p:set>
                                        <p:animEffect transition="in" filter="wipe(right)">
                                          <p:cBhvr>
                                            <p:cTn id="116"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12"/>
          <p:cNvGrpSpPr>
            <a:grpSpLocks/>
          </p:cNvGrpSpPr>
          <p:nvPr/>
        </p:nvGrpSpPr>
        <p:grpSpPr bwMode="auto">
          <a:xfrm>
            <a:off x="6096967" y="1983061"/>
            <a:ext cx="1670050" cy="1609725"/>
            <a:chOff x="0" y="0"/>
            <a:chExt cx="1671177" cy="1609411"/>
          </a:xfrm>
        </p:grpSpPr>
        <p:sp>
          <p:nvSpPr>
            <p:cNvPr id="35"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TextBox 14"/>
            <p:cNvSpPr txBox="1">
              <a:spLocks noChangeArrowheads="1"/>
            </p:cNvSpPr>
            <p:nvPr/>
          </p:nvSpPr>
          <p:spPr bwMode="auto">
            <a:xfrm>
              <a:off x="680641" y="543095"/>
              <a:ext cx="569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05</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37" name="组合 15"/>
          <p:cNvGrpSpPr>
            <a:grpSpLocks/>
          </p:cNvGrpSpPr>
          <p:nvPr/>
        </p:nvGrpSpPr>
        <p:grpSpPr bwMode="auto">
          <a:xfrm>
            <a:off x="4803154" y="1983061"/>
            <a:ext cx="1773238" cy="1609725"/>
            <a:chOff x="0" y="0"/>
            <a:chExt cx="1773781" cy="1609411"/>
          </a:xfrm>
        </p:grpSpPr>
        <p:grpSp>
          <p:nvGrpSpPr>
            <p:cNvPr id="38" name="组合 16"/>
            <p:cNvGrpSpPr>
              <a:grpSpLocks/>
            </p:cNvGrpSpPr>
            <p:nvPr/>
          </p:nvGrpSpPr>
          <p:grpSpPr bwMode="auto">
            <a:xfrm>
              <a:off x="0" y="0"/>
              <a:ext cx="1773781" cy="1609411"/>
              <a:chOff x="0" y="0"/>
              <a:chExt cx="1773781" cy="1609411"/>
            </a:xfrm>
          </p:grpSpPr>
          <p:sp>
            <p:nvSpPr>
              <p:cNvPr id="4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39" name="TextBox 1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04</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42" name="组合 20"/>
          <p:cNvGrpSpPr>
            <a:grpSpLocks/>
          </p:cNvGrpSpPr>
          <p:nvPr/>
        </p:nvGrpSpPr>
        <p:grpSpPr bwMode="auto">
          <a:xfrm>
            <a:off x="3588717" y="1983061"/>
            <a:ext cx="1773237" cy="1609725"/>
            <a:chOff x="0" y="0"/>
            <a:chExt cx="1773781" cy="1609411"/>
          </a:xfrm>
        </p:grpSpPr>
        <p:grpSp>
          <p:nvGrpSpPr>
            <p:cNvPr id="43" name="组合 21"/>
            <p:cNvGrpSpPr>
              <a:grpSpLocks/>
            </p:cNvGrpSpPr>
            <p:nvPr/>
          </p:nvGrpSpPr>
          <p:grpSpPr bwMode="auto">
            <a:xfrm>
              <a:off x="0" y="0"/>
              <a:ext cx="1773781" cy="1609411"/>
              <a:chOff x="0" y="0"/>
              <a:chExt cx="1773781" cy="1609411"/>
            </a:xfrm>
          </p:grpSpPr>
          <p:sp>
            <p:nvSpPr>
              <p:cNvPr id="4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4" name="TextBox 22"/>
            <p:cNvSpPr txBox="1">
              <a:spLocks noChangeArrowheads="1"/>
            </p:cNvSpPr>
            <p:nvPr/>
          </p:nvSpPr>
          <p:spPr bwMode="auto">
            <a:xfrm>
              <a:off x="681551" y="543095"/>
              <a:ext cx="567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03</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47" name="组合 25"/>
          <p:cNvGrpSpPr>
            <a:grpSpLocks/>
          </p:cNvGrpSpPr>
          <p:nvPr/>
        </p:nvGrpSpPr>
        <p:grpSpPr bwMode="auto">
          <a:xfrm>
            <a:off x="2374279" y="1983061"/>
            <a:ext cx="1773238" cy="1609725"/>
            <a:chOff x="0" y="0"/>
            <a:chExt cx="1773781" cy="1609411"/>
          </a:xfrm>
        </p:grpSpPr>
        <p:grpSp>
          <p:nvGrpSpPr>
            <p:cNvPr id="48" name="组合 26"/>
            <p:cNvGrpSpPr>
              <a:grpSpLocks/>
            </p:cNvGrpSpPr>
            <p:nvPr/>
          </p:nvGrpSpPr>
          <p:grpSpPr bwMode="auto">
            <a:xfrm>
              <a:off x="0" y="0"/>
              <a:ext cx="1773781" cy="1609411"/>
              <a:chOff x="0" y="0"/>
              <a:chExt cx="1773781" cy="1609411"/>
            </a:xfrm>
          </p:grpSpPr>
          <p:sp>
            <p:nvSpPr>
              <p:cNvPr id="5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9" name="TextBox 2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02</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52" name="组合 31"/>
          <p:cNvGrpSpPr>
            <a:grpSpLocks/>
          </p:cNvGrpSpPr>
          <p:nvPr/>
        </p:nvGrpSpPr>
        <p:grpSpPr bwMode="auto">
          <a:xfrm>
            <a:off x="1159842" y="1983061"/>
            <a:ext cx="1774825" cy="1609725"/>
            <a:chOff x="0" y="0"/>
            <a:chExt cx="1773781" cy="1609411"/>
          </a:xfrm>
        </p:grpSpPr>
        <p:grpSp>
          <p:nvGrpSpPr>
            <p:cNvPr id="53" name="组合 32"/>
            <p:cNvGrpSpPr>
              <a:grpSpLocks/>
            </p:cNvGrpSpPr>
            <p:nvPr/>
          </p:nvGrpSpPr>
          <p:grpSpPr bwMode="auto">
            <a:xfrm>
              <a:off x="0" y="0"/>
              <a:ext cx="1773781" cy="1609411"/>
              <a:chOff x="0" y="0"/>
              <a:chExt cx="1773781" cy="1609411"/>
            </a:xfrm>
          </p:grpSpPr>
          <p:sp>
            <p:nvSpPr>
              <p:cNvPr id="5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54" name="TextBox 33"/>
            <p:cNvSpPr txBox="1">
              <a:spLocks noChangeArrowheads="1"/>
            </p:cNvSpPr>
            <p:nvPr/>
          </p:nvSpPr>
          <p:spPr bwMode="auto">
            <a:xfrm>
              <a:off x="681551" y="543095"/>
              <a:ext cx="5132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01</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cxnSp>
        <p:nvCxnSpPr>
          <p:cNvPr id="57" name="直接连接符 36"/>
          <p:cNvCxnSpPr>
            <a:cxnSpLocks noChangeShapeType="1"/>
          </p:cNvCxnSpPr>
          <p:nvPr/>
        </p:nvCxnSpPr>
        <p:spPr bwMode="auto">
          <a:xfrm flipV="1">
            <a:off x="1520204"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1631329"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59" name="直接连接符 38"/>
          <p:cNvCxnSpPr>
            <a:cxnSpLocks noChangeShapeType="1"/>
          </p:cNvCxnSpPr>
          <p:nvPr/>
        </p:nvCxnSpPr>
        <p:spPr bwMode="auto">
          <a:xfrm flipV="1">
            <a:off x="2707654"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2818779"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61" name="直接连接符 40"/>
          <p:cNvCxnSpPr>
            <a:cxnSpLocks noChangeShapeType="1"/>
          </p:cNvCxnSpPr>
          <p:nvPr/>
        </p:nvCxnSpPr>
        <p:spPr bwMode="auto">
          <a:xfrm flipV="1">
            <a:off x="3771279"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2" name="矩形 1"/>
          <p:cNvSpPr>
            <a:spLocks noChangeArrowheads="1"/>
          </p:cNvSpPr>
          <p:nvPr/>
        </p:nvSpPr>
        <p:spPr bwMode="auto">
          <a:xfrm>
            <a:off x="3880817" y="1203598"/>
            <a:ext cx="18938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63" name="直接连接符 43"/>
          <p:cNvCxnSpPr>
            <a:cxnSpLocks noChangeShapeType="1"/>
          </p:cNvCxnSpPr>
          <p:nvPr/>
        </p:nvCxnSpPr>
        <p:spPr bwMode="auto">
          <a:xfrm flipV="1">
            <a:off x="4952379"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4" name="矩形 1"/>
          <p:cNvSpPr>
            <a:spLocks noChangeArrowheads="1"/>
          </p:cNvSpPr>
          <p:nvPr/>
        </p:nvSpPr>
        <p:spPr bwMode="auto">
          <a:xfrm>
            <a:off x="5063504"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65" name="直接连接符 51"/>
          <p:cNvCxnSpPr>
            <a:cxnSpLocks noChangeShapeType="1"/>
          </p:cNvCxnSpPr>
          <p:nvPr/>
        </p:nvCxnSpPr>
        <p:spPr bwMode="auto">
          <a:xfrm flipV="1">
            <a:off x="6096967"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6" name="矩形 1"/>
          <p:cNvSpPr>
            <a:spLocks noChangeArrowheads="1"/>
          </p:cNvSpPr>
          <p:nvPr/>
        </p:nvSpPr>
        <p:spPr bwMode="auto">
          <a:xfrm>
            <a:off x="6206504"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spTree>
    <p:extLst>
      <p:ext uri="{BB962C8B-B14F-4D97-AF65-F5344CB8AC3E}">
        <p14:creationId xmlns:p14="http://schemas.microsoft.com/office/powerpoint/2010/main" val="257378588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p:tgtEl>
                                          <p:spTgt spid="47"/>
                                        </p:tgtEl>
                                        <p:attrNameLst>
                                          <p:attrName>ppt_x</p:attrName>
                                        </p:attrNameLst>
                                      </p:cBhvr>
                                      <p:tavLst>
                                        <p:tav tm="0">
                                          <p:val>
                                            <p:strVal val="#ppt_x-#ppt_w*1.125000"/>
                                          </p:val>
                                        </p:tav>
                                        <p:tav tm="100000">
                                          <p:val>
                                            <p:strVal val="#ppt_x"/>
                                          </p:val>
                                        </p:tav>
                                      </p:tavLst>
                                    </p:anim>
                                    <p:animEffect transition="in" filter="wipe(right)">
                                      <p:cBhvr>
                                        <p:cTn id="12" dur="500"/>
                                        <p:tgtEl>
                                          <p:spTgt spid="47"/>
                                        </p:tgtEl>
                                      </p:cBhvr>
                                    </p:animEffect>
                                  </p:childTnLst>
                                </p:cTn>
                              </p:par>
                              <p:par>
                                <p:cTn id="13" presetID="12" presetClass="entr" presetSubtype="8" fill="hold" nodeType="withEffect">
                                  <p:stCondLst>
                                    <p:cond delay="4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par>
                                <p:cTn id="17" presetID="12" presetClass="entr" presetSubtype="8"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ppt_x</p:attrName>
                                        </p:attrNameLst>
                                      </p:cBhvr>
                                      <p:tavLst>
                                        <p:tav tm="0">
                                          <p:val>
                                            <p:strVal val="#ppt_x-#ppt_w*1.125000"/>
                                          </p:val>
                                        </p:tav>
                                        <p:tav tm="100000">
                                          <p:val>
                                            <p:strVal val="#ppt_x"/>
                                          </p:val>
                                        </p:tav>
                                      </p:tavLst>
                                    </p:anim>
                                    <p:animEffect transition="in" filter="wipe(right)">
                                      <p:cBhvr>
                                        <p:cTn id="20" dur="500"/>
                                        <p:tgtEl>
                                          <p:spTgt spid="37"/>
                                        </p:tgtEl>
                                      </p:cBhvr>
                                    </p:animEffect>
                                  </p:childTnLst>
                                </p:cTn>
                              </p:par>
                              <p:par>
                                <p:cTn id="21" presetID="12" presetClass="entr" presetSubtype="8" fill="hold" nodeType="withEffect">
                                  <p:stCondLst>
                                    <p:cond delay="8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p:tgtEl>
                                          <p:spTgt spid="34"/>
                                        </p:tgtEl>
                                        <p:attrNameLst>
                                          <p:attrName>ppt_x</p:attrName>
                                        </p:attrNameLst>
                                      </p:cBhvr>
                                      <p:tavLst>
                                        <p:tav tm="0">
                                          <p:val>
                                            <p:strVal val="#ppt_x-#ppt_w*1.125000"/>
                                          </p:val>
                                        </p:tav>
                                        <p:tav tm="100000">
                                          <p:val>
                                            <p:strVal val="#ppt_x"/>
                                          </p:val>
                                        </p:tav>
                                      </p:tavLst>
                                    </p:anim>
                                    <p:animEffect transition="in" filter="wipe(right)">
                                      <p:cBhvr>
                                        <p:cTn id="24" dur="500"/>
                                        <p:tgtEl>
                                          <p:spTgt spid="34"/>
                                        </p:tgtEl>
                                      </p:cBhvr>
                                    </p:animEffect>
                                  </p:childTnLst>
                                </p:cTn>
                              </p:par>
                            </p:childTnLst>
                          </p:cTn>
                        </p:par>
                        <p:par>
                          <p:cTn id="25" fill="hold">
                            <p:stCondLst>
                              <p:cond delay="1300"/>
                            </p:stCondLst>
                            <p:childTnLst>
                              <p:par>
                                <p:cTn id="26" presetID="22" presetClass="entr" presetSubtype="4"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childTnLst>
                          </p:cTn>
                        </p:par>
                        <p:par>
                          <p:cTn id="29" fill="hold">
                            <p:stCondLst>
                              <p:cond delay="1800"/>
                            </p:stCondLst>
                            <p:childTnLst>
                              <p:par>
                                <p:cTn id="30" presetID="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300" fill="hold"/>
                                        <p:tgtEl>
                                          <p:spTgt spid="58"/>
                                        </p:tgtEl>
                                        <p:attrNameLst>
                                          <p:attrName>ppt_x</p:attrName>
                                        </p:attrNameLst>
                                      </p:cBhvr>
                                      <p:tavLst>
                                        <p:tav tm="0">
                                          <p:val>
                                            <p:strVal val="0-#ppt_w/2"/>
                                          </p:val>
                                        </p:tav>
                                        <p:tav tm="100000">
                                          <p:val>
                                            <p:strVal val="#ppt_x"/>
                                          </p:val>
                                        </p:tav>
                                      </p:tavLst>
                                    </p:anim>
                                    <p:anim calcmode="lin" valueType="num">
                                      <p:cBhvr additive="base">
                                        <p:cTn id="33" dur="300" fill="hold"/>
                                        <p:tgtEl>
                                          <p:spTgt spid="58"/>
                                        </p:tgtEl>
                                        <p:attrNameLst>
                                          <p:attrName>ppt_y</p:attrName>
                                        </p:attrNameLst>
                                      </p:cBhvr>
                                      <p:tavLst>
                                        <p:tav tm="0">
                                          <p:val>
                                            <p:strVal val="#ppt_y"/>
                                          </p:val>
                                        </p:tav>
                                        <p:tav tm="100000">
                                          <p:val>
                                            <p:strVal val="#ppt_y"/>
                                          </p:val>
                                        </p:tav>
                                      </p:tavLst>
                                    </p:anim>
                                  </p:childTnLst>
                                </p:cTn>
                              </p:par>
                            </p:childTnLst>
                          </p:cTn>
                        </p:par>
                        <p:par>
                          <p:cTn id="34" fill="hold">
                            <p:stCondLst>
                              <p:cond delay="2100"/>
                            </p:stCondLst>
                            <p:childTnLst>
                              <p:par>
                                <p:cTn id="35" presetID="22" presetClass="entr" presetSubtype="4"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par>
                          <p:cTn id="38" fill="hold">
                            <p:stCondLst>
                              <p:cond delay="2600"/>
                            </p:stCondLst>
                            <p:childTnLst>
                              <p:par>
                                <p:cTn id="39" presetID="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300" fill="hold"/>
                                        <p:tgtEl>
                                          <p:spTgt spid="60"/>
                                        </p:tgtEl>
                                        <p:attrNameLst>
                                          <p:attrName>ppt_x</p:attrName>
                                        </p:attrNameLst>
                                      </p:cBhvr>
                                      <p:tavLst>
                                        <p:tav tm="0">
                                          <p:val>
                                            <p:strVal val="0-#ppt_w/2"/>
                                          </p:val>
                                        </p:tav>
                                        <p:tav tm="100000">
                                          <p:val>
                                            <p:strVal val="#ppt_x"/>
                                          </p:val>
                                        </p:tav>
                                      </p:tavLst>
                                    </p:anim>
                                    <p:anim calcmode="lin" valueType="num">
                                      <p:cBhvr additive="base">
                                        <p:cTn id="42" dur="300" fill="hold"/>
                                        <p:tgtEl>
                                          <p:spTgt spid="60"/>
                                        </p:tgtEl>
                                        <p:attrNameLst>
                                          <p:attrName>ppt_y</p:attrName>
                                        </p:attrNameLst>
                                      </p:cBhvr>
                                      <p:tavLst>
                                        <p:tav tm="0">
                                          <p:val>
                                            <p:strVal val="#ppt_y"/>
                                          </p:val>
                                        </p:tav>
                                        <p:tav tm="100000">
                                          <p:val>
                                            <p:strVal val="#ppt_y"/>
                                          </p:val>
                                        </p:tav>
                                      </p:tavLst>
                                    </p:anim>
                                  </p:childTnLst>
                                </p:cTn>
                              </p:par>
                            </p:childTnLst>
                          </p:cTn>
                        </p:par>
                        <p:par>
                          <p:cTn id="43" fill="hold">
                            <p:stCondLst>
                              <p:cond delay="2900"/>
                            </p:stCondLst>
                            <p:childTnLst>
                              <p:par>
                                <p:cTn id="44" presetID="22" presetClass="entr" presetSubtype="4"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down)">
                                      <p:cBhvr>
                                        <p:cTn id="46" dur="500"/>
                                        <p:tgtEl>
                                          <p:spTgt spid="61"/>
                                        </p:tgtEl>
                                      </p:cBhvr>
                                    </p:animEffect>
                                  </p:childTnLst>
                                </p:cTn>
                              </p:par>
                            </p:childTnLst>
                          </p:cTn>
                        </p:par>
                        <p:par>
                          <p:cTn id="47" fill="hold">
                            <p:stCondLst>
                              <p:cond delay="3400"/>
                            </p:stCondLst>
                            <p:childTnLst>
                              <p:par>
                                <p:cTn id="48" presetID="2" presetClass="entr" presetSubtype="8"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300" fill="hold"/>
                                        <p:tgtEl>
                                          <p:spTgt spid="62"/>
                                        </p:tgtEl>
                                        <p:attrNameLst>
                                          <p:attrName>ppt_x</p:attrName>
                                        </p:attrNameLst>
                                      </p:cBhvr>
                                      <p:tavLst>
                                        <p:tav tm="0">
                                          <p:val>
                                            <p:strVal val="0-#ppt_w/2"/>
                                          </p:val>
                                        </p:tav>
                                        <p:tav tm="100000">
                                          <p:val>
                                            <p:strVal val="#ppt_x"/>
                                          </p:val>
                                        </p:tav>
                                      </p:tavLst>
                                    </p:anim>
                                    <p:anim calcmode="lin" valueType="num">
                                      <p:cBhvr additive="base">
                                        <p:cTn id="51" dur="300" fill="hold"/>
                                        <p:tgtEl>
                                          <p:spTgt spid="62"/>
                                        </p:tgtEl>
                                        <p:attrNameLst>
                                          <p:attrName>ppt_y</p:attrName>
                                        </p:attrNameLst>
                                      </p:cBhvr>
                                      <p:tavLst>
                                        <p:tav tm="0">
                                          <p:val>
                                            <p:strVal val="#ppt_y"/>
                                          </p:val>
                                        </p:tav>
                                        <p:tav tm="100000">
                                          <p:val>
                                            <p:strVal val="#ppt_y"/>
                                          </p:val>
                                        </p:tav>
                                      </p:tavLst>
                                    </p:anim>
                                  </p:childTnLst>
                                </p:cTn>
                              </p:par>
                            </p:childTnLst>
                          </p:cTn>
                        </p:par>
                        <p:par>
                          <p:cTn id="52" fill="hold">
                            <p:stCondLst>
                              <p:cond delay="3700"/>
                            </p:stCondLst>
                            <p:childTnLst>
                              <p:par>
                                <p:cTn id="53" presetID="22" presetClass="entr" presetSubtype="4"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down)">
                                      <p:cBhvr>
                                        <p:cTn id="55" dur="500"/>
                                        <p:tgtEl>
                                          <p:spTgt spid="63"/>
                                        </p:tgtEl>
                                      </p:cBhvr>
                                    </p:animEffect>
                                  </p:childTnLst>
                                </p:cTn>
                              </p:par>
                            </p:childTnLst>
                          </p:cTn>
                        </p:par>
                        <p:par>
                          <p:cTn id="56" fill="hold">
                            <p:stCondLst>
                              <p:cond delay="4200"/>
                            </p:stCondLst>
                            <p:childTnLst>
                              <p:par>
                                <p:cTn id="57" presetID="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300" fill="hold"/>
                                        <p:tgtEl>
                                          <p:spTgt spid="64"/>
                                        </p:tgtEl>
                                        <p:attrNameLst>
                                          <p:attrName>ppt_x</p:attrName>
                                        </p:attrNameLst>
                                      </p:cBhvr>
                                      <p:tavLst>
                                        <p:tav tm="0">
                                          <p:val>
                                            <p:strVal val="0-#ppt_w/2"/>
                                          </p:val>
                                        </p:tav>
                                        <p:tav tm="100000">
                                          <p:val>
                                            <p:strVal val="#ppt_x"/>
                                          </p:val>
                                        </p:tav>
                                      </p:tavLst>
                                    </p:anim>
                                    <p:anim calcmode="lin" valueType="num">
                                      <p:cBhvr additive="base">
                                        <p:cTn id="60" dur="300" fill="hold"/>
                                        <p:tgtEl>
                                          <p:spTgt spid="64"/>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down)">
                                      <p:cBhvr>
                                        <p:cTn id="64" dur="500"/>
                                        <p:tgtEl>
                                          <p:spTgt spid="65"/>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300" fill="hold"/>
                                        <p:tgtEl>
                                          <p:spTgt spid="66"/>
                                        </p:tgtEl>
                                        <p:attrNameLst>
                                          <p:attrName>ppt_x</p:attrName>
                                        </p:attrNameLst>
                                      </p:cBhvr>
                                      <p:tavLst>
                                        <p:tav tm="0">
                                          <p:val>
                                            <p:strVal val="0-#ppt_w/2"/>
                                          </p:val>
                                        </p:tav>
                                        <p:tav tm="100000">
                                          <p:val>
                                            <p:strVal val="#ppt_x"/>
                                          </p:val>
                                        </p:tav>
                                      </p:tavLst>
                                    </p:anim>
                                    <p:anim calcmode="lin" valueType="num">
                                      <p:cBhvr additive="base">
                                        <p:cTn id="69"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P spid="60" grpId="0" autoUpdateAnimBg="0"/>
      <p:bldP spid="62" grpId="0" autoUpdateAnimBg="0"/>
      <p:bldP spid="64" grpId="0" autoUpdateAnimBg="0"/>
      <p:bldP spid="6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9"/>
          <p:cNvSpPr/>
          <p:nvPr/>
        </p:nvSpPr>
        <p:spPr>
          <a:xfrm>
            <a:off x="0" y="3036689"/>
            <a:ext cx="9153525"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sp>
        <p:nvSpPr>
          <p:cNvPr id="69" name="Rectangle 11"/>
          <p:cNvSpPr/>
          <p:nvPr/>
        </p:nvSpPr>
        <p:spPr>
          <a:xfrm>
            <a:off x="-9525" y="3036689"/>
            <a:ext cx="9170194" cy="5119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70" name="组合 69"/>
          <p:cNvGrpSpPr>
            <a:grpSpLocks/>
          </p:cNvGrpSpPr>
          <p:nvPr/>
        </p:nvGrpSpPr>
        <p:grpSpPr bwMode="auto">
          <a:xfrm>
            <a:off x="3245644" y="1360289"/>
            <a:ext cx="2652713" cy="1600200"/>
            <a:chOff x="4388285" y="2049378"/>
            <a:chExt cx="3536515" cy="2133600"/>
          </a:xfrm>
        </p:grpSpPr>
        <p:pic>
          <p:nvPicPr>
            <p:cNvPr id="71" name="Picture 4"/>
            <p:cNvPicPr>
              <a:picLocks noChangeAspect="1"/>
            </p:cNvPicPr>
            <p:nvPr/>
          </p:nvPicPr>
          <p:blipFill>
            <a:blip r:embed="rId3"/>
            <a:srcRect/>
            <a:stretch>
              <a:fillRect/>
            </a:stretch>
          </p:blipFill>
          <p:spPr bwMode="auto">
            <a:xfrm>
              <a:off x="4388285" y="2049378"/>
              <a:ext cx="3536515" cy="2133600"/>
            </a:xfrm>
            <a:prstGeom prst="rect">
              <a:avLst/>
            </a:prstGeom>
            <a:noFill/>
            <a:ln w="9525">
              <a:noFill/>
              <a:miter lim="800000"/>
              <a:headEnd/>
              <a:tailEnd/>
            </a:ln>
          </p:spPr>
        </p:pic>
        <p:sp>
          <p:nvSpPr>
            <p:cNvPr id="72" name="Rectangle 18"/>
            <p:cNvSpPr/>
            <p:nvPr/>
          </p:nvSpPr>
          <p:spPr>
            <a:xfrm>
              <a:off x="4907334" y="2304966"/>
              <a:ext cx="2450799" cy="1530350"/>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grpSp>
        <p:nvGrpSpPr>
          <p:cNvPr id="73" name="组合 72"/>
          <p:cNvGrpSpPr>
            <a:grpSpLocks/>
          </p:cNvGrpSpPr>
          <p:nvPr/>
        </p:nvGrpSpPr>
        <p:grpSpPr bwMode="auto">
          <a:xfrm>
            <a:off x="656035" y="1360289"/>
            <a:ext cx="2651522" cy="1600200"/>
            <a:chOff x="629088" y="2049378"/>
            <a:chExt cx="3536515" cy="2133600"/>
          </a:xfrm>
        </p:grpSpPr>
        <p:pic>
          <p:nvPicPr>
            <p:cNvPr id="74" name="Picture 3"/>
            <p:cNvPicPr>
              <a:picLocks noChangeAspect="1"/>
            </p:cNvPicPr>
            <p:nvPr/>
          </p:nvPicPr>
          <p:blipFill>
            <a:blip r:embed="rId3"/>
            <a:srcRect/>
            <a:stretch>
              <a:fillRect/>
            </a:stretch>
          </p:blipFill>
          <p:spPr bwMode="auto">
            <a:xfrm>
              <a:off x="629088" y="2049378"/>
              <a:ext cx="3536515" cy="2133600"/>
            </a:xfrm>
            <a:prstGeom prst="rect">
              <a:avLst/>
            </a:prstGeom>
            <a:noFill/>
            <a:ln w="9525">
              <a:noFill/>
              <a:miter lim="800000"/>
              <a:headEnd/>
              <a:tailEnd/>
            </a:ln>
          </p:spPr>
        </p:pic>
        <p:sp>
          <p:nvSpPr>
            <p:cNvPr id="75" name="Rectangle 19"/>
            <p:cNvSpPr/>
            <p:nvPr/>
          </p:nvSpPr>
          <p:spPr>
            <a:xfrm>
              <a:off x="1153134" y="2304966"/>
              <a:ext cx="2451899" cy="1530350"/>
            </a:xfrm>
            <a:prstGeom prst="rect">
              <a:avLst/>
            </a:prstGeom>
            <a:blipFill>
              <a:blip r:embed="rId5"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grpSp>
        <p:nvGrpSpPr>
          <p:cNvPr id="76" name="组合 75"/>
          <p:cNvGrpSpPr>
            <a:grpSpLocks/>
          </p:cNvGrpSpPr>
          <p:nvPr/>
        </p:nvGrpSpPr>
        <p:grpSpPr bwMode="auto">
          <a:xfrm>
            <a:off x="5836444" y="1360289"/>
            <a:ext cx="2651522" cy="1600200"/>
            <a:chOff x="8233332" y="2049378"/>
            <a:chExt cx="3536515" cy="2133600"/>
          </a:xfrm>
        </p:grpSpPr>
        <p:pic>
          <p:nvPicPr>
            <p:cNvPr id="77" name="Picture 5"/>
            <p:cNvPicPr>
              <a:picLocks noChangeAspect="1"/>
            </p:cNvPicPr>
            <p:nvPr/>
          </p:nvPicPr>
          <p:blipFill>
            <a:blip r:embed="rId3"/>
            <a:srcRect/>
            <a:stretch>
              <a:fillRect/>
            </a:stretch>
          </p:blipFill>
          <p:spPr bwMode="auto">
            <a:xfrm>
              <a:off x="8233332" y="2049378"/>
              <a:ext cx="3536515" cy="2133600"/>
            </a:xfrm>
            <a:prstGeom prst="rect">
              <a:avLst/>
            </a:prstGeom>
            <a:noFill/>
            <a:ln w="9525">
              <a:noFill/>
              <a:miter lim="800000"/>
              <a:headEnd/>
              <a:tailEnd/>
            </a:ln>
          </p:spPr>
        </p:pic>
        <p:sp>
          <p:nvSpPr>
            <p:cNvPr id="78" name="Rectangle 20"/>
            <p:cNvSpPr/>
            <p:nvPr/>
          </p:nvSpPr>
          <p:spPr>
            <a:xfrm>
              <a:off x="8749438" y="2304966"/>
              <a:ext cx="2450310" cy="1530350"/>
            </a:xfrm>
            <a:prstGeom prst="rect">
              <a:avLst/>
            </a:prstGeom>
            <a:blipFill>
              <a:blip r:embed="rId6"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79" name="矩形 78"/>
          <p:cNvSpPr>
            <a:spLocks noChangeArrowheads="1"/>
          </p:cNvSpPr>
          <p:nvPr/>
        </p:nvSpPr>
        <p:spPr bwMode="auto">
          <a:xfrm>
            <a:off x="987028" y="843558"/>
            <a:ext cx="7194947"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80" name="矩形 79"/>
          <p:cNvSpPr/>
          <p:nvPr/>
        </p:nvSpPr>
        <p:spPr>
          <a:xfrm>
            <a:off x="1258394" y="3119250"/>
            <a:ext cx="1446536"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endParaRPr>
          </a:p>
        </p:txBody>
      </p:sp>
      <p:sp>
        <p:nvSpPr>
          <p:cNvPr id="81" name="矩形 47"/>
          <p:cNvSpPr>
            <a:spLocks noChangeArrowheads="1"/>
          </p:cNvSpPr>
          <p:nvPr/>
        </p:nvSpPr>
        <p:spPr bwMode="auto">
          <a:xfrm>
            <a:off x="110847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82" name="矩形 81"/>
          <p:cNvSpPr/>
          <p:nvPr/>
        </p:nvSpPr>
        <p:spPr>
          <a:xfrm>
            <a:off x="3848733" y="3119250"/>
            <a:ext cx="1446536"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endParaRPr>
          </a:p>
        </p:txBody>
      </p:sp>
      <p:sp>
        <p:nvSpPr>
          <p:cNvPr id="83" name="矩形 47"/>
          <p:cNvSpPr>
            <a:spLocks noChangeArrowheads="1"/>
          </p:cNvSpPr>
          <p:nvPr/>
        </p:nvSpPr>
        <p:spPr bwMode="auto">
          <a:xfrm>
            <a:off x="3699273" y="3597474"/>
            <a:ext cx="1745456"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84" name="矩形 83"/>
          <p:cNvSpPr/>
          <p:nvPr/>
        </p:nvSpPr>
        <p:spPr>
          <a:xfrm>
            <a:off x="6439071" y="3119250"/>
            <a:ext cx="1446536"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endParaRPr>
          </a:p>
        </p:txBody>
      </p:sp>
      <p:sp>
        <p:nvSpPr>
          <p:cNvPr id="85" name="矩形 47"/>
          <p:cNvSpPr>
            <a:spLocks noChangeArrowheads="1"/>
          </p:cNvSpPr>
          <p:nvPr/>
        </p:nvSpPr>
        <p:spPr bwMode="auto">
          <a:xfrm>
            <a:off x="628888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Tree>
    <p:extLst>
      <p:ext uri="{BB962C8B-B14F-4D97-AF65-F5344CB8AC3E}">
        <p14:creationId xmlns:p14="http://schemas.microsoft.com/office/powerpoint/2010/main" val="242963675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Vertical)">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1000"/>
                                        <p:tgtEl>
                                          <p:spTgt spid="69"/>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p:tgtEl>
                                          <p:spTgt spid="73"/>
                                        </p:tgtEl>
                                        <p:attrNameLst>
                                          <p:attrName>ppt_x</p:attrName>
                                        </p:attrNameLst>
                                      </p:cBhvr>
                                      <p:tavLst>
                                        <p:tav tm="0">
                                          <p:val>
                                            <p:strVal val="#ppt_x+#ppt_w*1.125000"/>
                                          </p:val>
                                        </p:tav>
                                        <p:tav tm="100000">
                                          <p:val>
                                            <p:strVal val="#ppt_x"/>
                                          </p:val>
                                        </p:tav>
                                      </p:tavLst>
                                    </p:anim>
                                    <p:animEffect transition="in" filter="wipe(left)">
                                      <p:cBhvr>
                                        <p:cTn id="21" dur="500"/>
                                        <p:tgtEl>
                                          <p:spTgt spid="73"/>
                                        </p:tgtEl>
                                      </p:cBhvr>
                                    </p:animEffect>
                                  </p:childTnLst>
                                </p:cTn>
                              </p:par>
                              <p:par>
                                <p:cTn id="22" presetID="12" presetClass="entr" presetSubtype="8" fill="hold"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p:tgtEl>
                                          <p:spTgt spid="76"/>
                                        </p:tgtEl>
                                        <p:attrNameLst>
                                          <p:attrName>ppt_x</p:attrName>
                                        </p:attrNameLst>
                                      </p:cBhvr>
                                      <p:tavLst>
                                        <p:tav tm="0">
                                          <p:val>
                                            <p:strVal val="#ppt_x-#ppt_w*1.125000"/>
                                          </p:val>
                                        </p:tav>
                                        <p:tav tm="100000">
                                          <p:val>
                                            <p:strVal val="#ppt_x"/>
                                          </p:val>
                                        </p:tav>
                                      </p:tavLst>
                                    </p:anim>
                                    <p:animEffect transition="in" filter="wipe(right)">
                                      <p:cBhvr>
                                        <p:cTn id="25" dur="500"/>
                                        <p:tgtEl>
                                          <p:spTgt spid="76"/>
                                        </p:tgtEl>
                                      </p:cBhvr>
                                    </p:animEffect>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p:cTn id="33" dur="500" fill="hold"/>
                                        <p:tgtEl>
                                          <p:spTgt spid="80"/>
                                        </p:tgtEl>
                                        <p:attrNameLst>
                                          <p:attrName>ppt_w</p:attrName>
                                        </p:attrNameLst>
                                      </p:cBhvr>
                                      <p:tavLst>
                                        <p:tav tm="0">
                                          <p:val>
                                            <p:fltVal val="0"/>
                                          </p:val>
                                        </p:tav>
                                        <p:tav tm="100000">
                                          <p:val>
                                            <p:strVal val="#ppt_w"/>
                                          </p:val>
                                        </p:tav>
                                      </p:tavLst>
                                    </p:anim>
                                    <p:anim calcmode="lin" valueType="num">
                                      <p:cBhvr>
                                        <p:cTn id="34" dur="500" fill="hold"/>
                                        <p:tgtEl>
                                          <p:spTgt spid="80"/>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p:cTn id="37" dur="500" fill="hold"/>
                                        <p:tgtEl>
                                          <p:spTgt spid="84"/>
                                        </p:tgtEl>
                                        <p:attrNameLst>
                                          <p:attrName>ppt_w</p:attrName>
                                        </p:attrNameLst>
                                      </p:cBhvr>
                                      <p:tavLst>
                                        <p:tav tm="0">
                                          <p:val>
                                            <p:fltVal val="0"/>
                                          </p:val>
                                        </p:tav>
                                        <p:tav tm="100000">
                                          <p:val>
                                            <p:strVal val="#ppt_w"/>
                                          </p:val>
                                        </p:tav>
                                      </p:tavLst>
                                    </p:anim>
                                    <p:anim calcmode="lin" valueType="num">
                                      <p:cBhvr>
                                        <p:cTn id="38" dur="500" fill="hold"/>
                                        <p:tgtEl>
                                          <p:spTgt spid="84"/>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edge">
                                      <p:cBhvr>
                                        <p:cTn id="42" dur="750"/>
                                        <p:tgtEl>
                                          <p:spTgt spid="83"/>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edge">
                                      <p:cBhvr>
                                        <p:cTn id="45" dur="750"/>
                                        <p:tgtEl>
                                          <p:spTgt spid="81"/>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wedge">
                                      <p:cBhvr>
                                        <p:cTn id="48"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9" grpId="0"/>
      <p:bldP spid="81" grpId="0"/>
      <p:bldP spid="83" grpId="0"/>
      <p:bldP spid="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1"/>
          <p:cNvGrpSpPr>
            <a:grpSpLocks/>
          </p:cNvGrpSpPr>
          <p:nvPr/>
        </p:nvGrpSpPr>
        <p:grpSpPr bwMode="auto">
          <a:xfrm>
            <a:off x="1193800" y="1563688"/>
            <a:ext cx="6626225" cy="3690937"/>
            <a:chOff x="0" y="0"/>
            <a:chExt cx="8006336" cy="4459927"/>
          </a:xfrm>
        </p:grpSpPr>
        <p:sp>
          <p:nvSpPr>
            <p:cNvPr id="34" name="空心弧 2"/>
            <p:cNvSpPr>
              <a:spLocks/>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5" name="空心弧 3"/>
            <p:cNvSpPr>
              <a:spLocks/>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nvGrpSpPr>
            <p:cNvPr id="36" name="椭圆 4"/>
            <p:cNvGrpSpPr>
              <a:grpSpLocks/>
            </p:cNvGrpSpPr>
            <p:nvPr/>
          </p:nvGrpSpPr>
          <p:grpSpPr bwMode="auto">
            <a:xfrm>
              <a:off x="2314050" y="622356"/>
              <a:ext cx="3226166" cy="3226340"/>
              <a:chOff x="0" y="0"/>
              <a:chExt cx="2670048" cy="2670048"/>
            </a:xfrm>
          </p:grpSpPr>
          <p:pic>
            <p:nvPicPr>
              <p:cNvPr id="58" name="椭圆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sp>
          <p:nvSpPr>
            <p:cNvPr id="37" name="空心弧 5"/>
            <p:cNvSpPr>
              <a:spLocks/>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8" name="空心弧 6"/>
            <p:cNvSpPr>
              <a:spLocks/>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9" name="空心弧 7"/>
            <p:cNvSpPr>
              <a:spLocks/>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0" name="TextBox 8"/>
            <p:cNvSpPr txBox="1">
              <a:spLocks noChangeArrowheads="1"/>
            </p:cNvSpPr>
            <p:nvPr/>
          </p:nvSpPr>
          <p:spPr bwMode="auto">
            <a:xfrm flipH="1">
              <a:off x="3472771" y="1740150"/>
              <a:ext cx="994558" cy="63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35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a:t>
              </a:r>
              <a:r>
                <a:rPr kumimoji="0" lang="zh-CN" altLang="zh-CN" sz="135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35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标题</a:t>
              </a:r>
              <a:endParaRPr kumimoji="0" lang="zh-CN" altLang="zh-CN" sz="135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1" name="TextBox 9"/>
            <p:cNvSpPr txBox="1">
              <a:spLocks noChangeArrowheads="1"/>
            </p:cNvSpPr>
            <p:nvPr/>
          </p:nvSpPr>
          <p:spPr bwMode="auto">
            <a:xfrm flipH="1">
              <a:off x="3352917" y="2890800"/>
              <a:ext cx="143285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2" name="任意多边形 10"/>
            <p:cNvSpPr>
              <a:spLocks/>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3" name="TextBox 11"/>
            <p:cNvSpPr txBox="1">
              <a:spLocks noChangeArrowheads="1"/>
            </p:cNvSpPr>
            <p:nvPr/>
          </p:nvSpPr>
          <p:spPr bwMode="auto">
            <a:xfrm flipH="1">
              <a:off x="6264661" y="420096"/>
              <a:ext cx="1741675" cy="55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p:txBody>
        </p:sp>
        <p:sp>
          <p:nvSpPr>
            <p:cNvPr id="44" name="TextBox 11"/>
            <p:cNvSpPr txBox="1">
              <a:spLocks noChangeArrowheads="1"/>
            </p:cNvSpPr>
            <p:nvPr/>
          </p:nvSpPr>
          <p:spPr bwMode="auto">
            <a:xfrm flipH="1">
              <a:off x="0" y="377894"/>
              <a:ext cx="1672622"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endParaRPr>
            </a:p>
          </p:txBody>
        </p:sp>
        <p:sp>
          <p:nvSpPr>
            <p:cNvPr id="45" name="TextBox 13"/>
            <p:cNvSpPr txBox="1">
              <a:spLocks noChangeArrowheads="1"/>
            </p:cNvSpPr>
            <p:nvPr/>
          </p:nvSpPr>
          <p:spPr bwMode="auto">
            <a:xfrm flipH="1">
              <a:off x="6264661" y="1053118"/>
              <a:ext cx="174167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p:txBody>
        </p:sp>
        <p:cxnSp>
          <p:nvCxnSpPr>
            <p:cNvPr id="4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7" name="TextBox 15"/>
            <p:cNvSpPr txBox="1">
              <a:spLocks noChangeArrowheads="1"/>
            </p:cNvSpPr>
            <p:nvPr/>
          </p:nvSpPr>
          <p:spPr bwMode="auto">
            <a:xfrm flipH="1">
              <a:off x="6264661" y="2890800"/>
              <a:ext cx="156712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p:txBody>
        </p:sp>
        <p:sp>
          <p:nvSpPr>
            <p:cNvPr id="48" name="TextBox 60"/>
            <p:cNvSpPr txBox="1">
              <a:spLocks noChangeArrowheads="1"/>
            </p:cNvSpPr>
            <p:nvPr/>
          </p:nvSpPr>
          <p:spPr bwMode="auto">
            <a:xfrm rot="-1912544">
              <a:off x="2101843" y="98723"/>
              <a:ext cx="800318" cy="40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070C0"/>
                  </a:solidFill>
                  <a:effectLst/>
                  <a:uLnTx/>
                  <a:uFillTx/>
                  <a:latin typeface="方正超粗黑简体" pitchFamily="65" charset="-122"/>
                  <a:ea typeface="方正超粗黑简体" pitchFamily="65" charset="-122"/>
                  <a:cs typeface="+mn-cs"/>
                </a:rPr>
                <a:t>35%</a:t>
              </a:r>
              <a:endParaRPr kumimoji="0" lang="zh-CN" altLang="en-US" sz="1600" b="0" i="0" u="none" strike="noStrike" kern="1200" cap="none" spc="0" normalizeH="0" baseline="0" noProof="0" dirty="0">
                <a:ln>
                  <a:noFill/>
                </a:ln>
                <a:solidFill>
                  <a:srgbClr val="0070C0"/>
                </a:solidFill>
                <a:effectLst/>
                <a:uLnTx/>
                <a:uFillTx/>
                <a:latin typeface="方正超粗黑简体" pitchFamily="65" charset="-122"/>
                <a:ea typeface="方正超粗黑简体" pitchFamily="65" charset="-122"/>
                <a:cs typeface="+mn-cs"/>
              </a:endParaRPr>
            </a:p>
          </p:txBody>
        </p:sp>
        <p:sp>
          <p:nvSpPr>
            <p:cNvPr id="49" name="TextBox 61"/>
            <p:cNvSpPr txBox="1">
              <a:spLocks noChangeArrowheads="1"/>
            </p:cNvSpPr>
            <p:nvPr/>
          </p:nvSpPr>
          <p:spPr bwMode="auto">
            <a:xfrm rot="2358327">
              <a:off x="5223844" y="192469"/>
              <a:ext cx="635683" cy="4090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方正超粗黑简体" pitchFamily="65" charset="-122"/>
                  <a:ea typeface="方正超粗黑简体" pitchFamily="65" charset="-122"/>
                  <a:cs typeface="+mn-cs"/>
                </a:rPr>
                <a:t>2%</a:t>
              </a:r>
              <a:endParaRPr kumimoji="0" lang="zh-CN" altLang="en-US" sz="1600" b="0" i="0" u="none" strike="noStrike" kern="1200" cap="none" spc="0" normalizeH="0" baseline="0" noProof="0" dirty="0">
                <a:ln>
                  <a:noFill/>
                </a:ln>
                <a:solidFill>
                  <a:prstClr val="black"/>
                </a:solidFill>
                <a:effectLst/>
                <a:uLnTx/>
                <a:uFillTx/>
                <a:latin typeface="方正超粗黑简体" pitchFamily="65" charset="-122"/>
                <a:ea typeface="方正超粗黑简体" pitchFamily="65" charset="-122"/>
                <a:cs typeface="+mn-cs"/>
              </a:endParaRPr>
            </a:p>
          </p:txBody>
        </p:sp>
        <p:sp>
          <p:nvSpPr>
            <p:cNvPr id="50" name="TextBox 62"/>
            <p:cNvSpPr txBox="1">
              <a:spLocks noChangeArrowheads="1"/>
            </p:cNvSpPr>
            <p:nvPr/>
          </p:nvSpPr>
          <p:spPr bwMode="auto">
            <a:xfrm rot="3270647">
              <a:off x="5630670" y="683096"/>
              <a:ext cx="635718"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rPr>
                <a:t>8%</a:t>
              </a:r>
              <a:endParaRPr kumimoji="0" lang="zh-CN" altLang="en-US"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endParaRPr>
            </a:p>
          </p:txBody>
        </p:sp>
        <p:sp>
          <p:nvSpPr>
            <p:cNvPr id="51" name="TextBox 63"/>
            <p:cNvSpPr txBox="1">
              <a:spLocks noChangeArrowheads="1"/>
            </p:cNvSpPr>
            <p:nvPr/>
          </p:nvSpPr>
          <p:spPr bwMode="auto">
            <a:xfrm rot="6017122">
              <a:off x="5938604" y="2419443"/>
              <a:ext cx="800361"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rPr>
                <a:t>18%</a:t>
              </a:r>
              <a:endParaRPr kumimoji="0" lang="zh-CN" altLang="en-US"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endParaRPr>
            </a:p>
          </p:txBody>
        </p:sp>
        <p:pic>
          <p:nvPicPr>
            <p:cNvPr id="5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空心弧 21"/>
            <p:cNvSpPr>
              <a:spLocks/>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4" name="空心弧 22"/>
            <p:cNvSpPr>
              <a:spLocks/>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5" name="空心弧 23"/>
            <p:cNvSpPr>
              <a:spLocks/>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任意多边形 24"/>
            <p:cNvSpPr>
              <a:spLocks/>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7" name="任意多边形 25"/>
            <p:cNvSpPr>
              <a:spLocks/>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60" name="组合 26"/>
          <p:cNvGrpSpPr>
            <a:grpSpLocks/>
          </p:cNvGrpSpPr>
          <p:nvPr/>
        </p:nvGrpSpPr>
        <p:grpSpPr bwMode="auto">
          <a:xfrm>
            <a:off x="971550" y="730250"/>
            <a:ext cx="7348538" cy="613694"/>
            <a:chOff x="0" y="0"/>
            <a:chExt cx="7348934" cy="612769"/>
          </a:xfrm>
        </p:grpSpPr>
        <p:sp>
          <p:nvSpPr>
            <p:cNvPr id="61" name="矩形 27"/>
            <p:cNvSpPr>
              <a:spLocks noChangeArrowheads="1"/>
            </p:cNvSpPr>
            <p:nvPr/>
          </p:nvSpPr>
          <p:spPr bwMode="auto">
            <a:xfrm>
              <a:off x="76204" y="0"/>
              <a:ext cx="7272730" cy="61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单击此处添加文本单击此处添加文本 单击此处添加文本单击此处添加文本单击此处添加文本单击此处添加文本单击此处添加文本单击此处添加文本</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62"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a:ea typeface="微软雅黑"/>
                <a:cs typeface="+mn-cs"/>
              </a:endParaRPr>
            </a:p>
          </p:txBody>
        </p:sp>
      </p:grpSp>
    </p:spTree>
    <p:extLst>
      <p:ext uri="{BB962C8B-B14F-4D97-AF65-F5344CB8AC3E}">
        <p14:creationId xmlns:p14="http://schemas.microsoft.com/office/powerpoint/2010/main" val="214951181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4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600"/>
                                        <p:tgtEl>
                                          <p:spTgt spid="33"/>
                                        </p:tgtEl>
                                      </p:cBhvr>
                                    </p:animEffect>
                                    <p:anim calcmode="lin" valueType="num">
                                      <p:cBhvr>
                                        <p:cTn id="12" dur="600" fill="hold"/>
                                        <p:tgtEl>
                                          <p:spTgt spid="33"/>
                                        </p:tgtEl>
                                        <p:attrNameLst>
                                          <p:attrName>ppt_x</p:attrName>
                                        </p:attrNameLst>
                                      </p:cBhvr>
                                      <p:tavLst>
                                        <p:tav tm="0">
                                          <p:val>
                                            <p:strVal val="#ppt_x"/>
                                          </p:val>
                                        </p:tav>
                                        <p:tav tm="100000">
                                          <p:val>
                                            <p:strVal val="#ppt_x"/>
                                          </p:val>
                                        </p:tav>
                                      </p:tavLst>
                                    </p:anim>
                                    <p:anim calcmode="lin" valueType="num">
                                      <p:cBhvr>
                                        <p:cTn id="13"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460199" y="1497294"/>
            <a:ext cx="2852063" cy="2708793"/>
            <a:chOff x="613598" y="2019122"/>
            <a:chExt cx="3802751" cy="3611724"/>
          </a:xfrm>
        </p:grpSpPr>
        <p:grpSp>
          <p:nvGrpSpPr>
            <p:cNvPr id="21" name="组合 20"/>
            <p:cNvGrpSpPr/>
            <p:nvPr/>
          </p:nvGrpSpPr>
          <p:grpSpPr>
            <a:xfrm>
              <a:off x="613598" y="2019122"/>
              <a:ext cx="3802751" cy="3611724"/>
              <a:chOff x="613599" y="2019122"/>
              <a:chExt cx="2717800" cy="2581274"/>
            </a:xfrm>
          </p:grpSpPr>
          <p:sp>
            <p:nvSpPr>
              <p:cNvPr id="34" name="Rectangle 10"/>
              <p:cNvSpPr>
                <a:spLocks noChangeArrowheads="1"/>
              </p:cNvSpPr>
              <p:nvPr/>
            </p:nvSpPr>
            <p:spPr bwMode="auto">
              <a:xfrm rot="10800000" flipV="1">
                <a:off x="862842" y="2019122"/>
                <a:ext cx="2217737" cy="2197100"/>
              </a:xfrm>
              <a:prstGeom prst="rect">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1397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35" name="AutoShape 11"/>
              <p:cNvSpPr>
                <a:spLocks noChangeArrowheads="1"/>
              </p:cNvSpPr>
              <p:nvPr/>
            </p:nvSpPr>
            <p:spPr bwMode="auto">
              <a:xfrm rot="10800000">
                <a:off x="613599" y="4270196"/>
                <a:ext cx="2717800" cy="330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99000">
                    <a:srgbClr val="0070C0"/>
                  </a:gs>
                  <a:gs pos="2000">
                    <a:srgbClr val="01ACBE">
                      <a:alpha val="0"/>
                    </a:srgbClr>
                  </a:gs>
                </a:gsLst>
                <a:lin ang="5400000" scaled="0"/>
              </a:gradFill>
              <a:ln>
                <a:noFill/>
              </a:ln>
              <a:effectLst/>
            </p:spPr>
            <p:txBody>
              <a:bodyPr wrap="none" anchor="ct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Impact" pitchFamily="34" charset="0"/>
                  <a:ea typeface="微软雅黑" pitchFamily="34" charset="-122"/>
                  <a:cs typeface="+mn-cs"/>
                </a:endParaRPr>
              </a:p>
            </p:txBody>
          </p:sp>
        </p:grpSp>
        <p:pic>
          <p:nvPicPr>
            <p:cNvPr id="3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590" r="4890"/>
            <a:stretch/>
          </p:blipFill>
          <p:spPr bwMode="auto">
            <a:xfrm>
              <a:off x="1078450" y="2129153"/>
              <a:ext cx="2840405" cy="2845353"/>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矩形 35"/>
          <p:cNvSpPr/>
          <p:nvPr/>
        </p:nvSpPr>
        <p:spPr>
          <a:xfrm>
            <a:off x="4018925" y="1289242"/>
            <a:ext cx="4784457" cy="2743589"/>
          </a:xfrm>
          <a:prstGeom prst="rect">
            <a:avLst/>
          </a:prstGeom>
          <a:solidFill>
            <a:srgbClr val="0070C0"/>
          </a:solidFill>
          <a:ln w="34925">
            <a:solidFill>
              <a:schemeClr val="bg1">
                <a:lumMod val="95000"/>
              </a:schemeClr>
            </a:solidFill>
          </a:ln>
          <a:effectLst>
            <a:innerShdw blurRad="317500" dist="762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37" name="Rectangle 12"/>
          <p:cNvSpPr/>
          <p:nvPr/>
        </p:nvSpPr>
        <p:spPr>
          <a:xfrm>
            <a:off x="4767511" y="1598495"/>
            <a:ext cx="3897516" cy="2100575"/>
          </a:xfrm>
          <a:prstGeom prst="rect">
            <a:avLst/>
          </a:prstGeom>
        </p:spPr>
        <p:txBody>
          <a:bodyPr wrap="square" lIns="68580" tIns="34290" rIns="68580" bIns="34290">
            <a:spAutoFit/>
          </a:bodyPr>
          <a:lstStyle/>
          <a:p>
            <a:pPr marL="0" marR="0" lvl="0" indent="0" algn="l" defTabSz="685800" rtl="0" eaLnBrk="1" fontAlgn="auto" latinLnBrk="1"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等线"/>
                <a:ea typeface="微软雅黑"/>
                <a:cs typeface="+mn-cs"/>
              </a:rPr>
              <a:t>        演讲结束语最常用的方式，就是用极其精练的语言，总结收拢全篇的主要内容，概括和强化主题思想。这种结尾，扼要地总结演讲内容，能起到提醒、强调的作用，给听众留下完整的总体印象。除非演讲非常简短，否则建议你在结尾中清晰陈述你的主题和主要思想。</a:t>
            </a:r>
          </a:p>
          <a:p>
            <a:pPr marL="0" marR="0" lvl="0" indent="0" algn="l" defTabSz="685800" rtl="0" eaLnBrk="1" fontAlgn="auto" latinLnBrk="1"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等线"/>
                <a:ea typeface="微软雅黑"/>
                <a:cs typeface="+mn-cs"/>
              </a:rPr>
              <a:t>　　演讲者在演讲中，为了阐述自己的观点和主张，往往利用一切手段，从正面、反面和侧面等各个方面来进行分析和论证。到了结尾处，就应总结全篇，突出重点，深化主题。</a:t>
            </a:r>
          </a:p>
        </p:txBody>
      </p:sp>
      <p:grpSp>
        <p:nvGrpSpPr>
          <p:cNvPr id="38" name="组合 37"/>
          <p:cNvGrpSpPr/>
          <p:nvPr/>
        </p:nvGrpSpPr>
        <p:grpSpPr>
          <a:xfrm>
            <a:off x="3312262" y="1072293"/>
            <a:ext cx="1416554" cy="3155641"/>
            <a:chOff x="4416349" y="1786276"/>
            <a:chExt cx="1888739" cy="4207521"/>
          </a:xfrm>
        </p:grpSpPr>
        <p:sp>
          <p:nvSpPr>
            <p:cNvPr id="39" name="椭圆 38"/>
            <p:cNvSpPr/>
            <p:nvPr/>
          </p:nvSpPr>
          <p:spPr>
            <a:xfrm>
              <a:off x="4416349" y="1786276"/>
              <a:ext cx="1888739" cy="4203787"/>
            </a:xfrm>
            <a:prstGeom prst="ellipse">
              <a:avLst/>
            </a:prstGeom>
            <a:gradFill flip="none" rotWithShape="1">
              <a:gsLst>
                <a:gs pos="84000">
                  <a:schemeClr val="tx1">
                    <a:lumMod val="65000"/>
                    <a:lumOff val="35000"/>
                    <a:alpha val="55000"/>
                  </a:schemeClr>
                </a:gs>
                <a:gs pos="43000">
                  <a:schemeClr val="bg1">
                    <a:lumMod val="75000"/>
                  </a:scheme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40" name="矩形 39"/>
            <p:cNvSpPr/>
            <p:nvPr/>
          </p:nvSpPr>
          <p:spPr>
            <a:xfrm>
              <a:off x="4614199" y="1786278"/>
              <a:ext cx="1493039" cy="4207519"/>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41" name="组合 40"/>
            <p:cNvGrpSpPr/>
            <p:nvPr/>
          </p:nvGrpSpPr>
          <p:grpSpPr>
            <a:xfrm>
              <a:off x="5008601" y="3385383"/>
              <a:ext cx="745082" cy="657806"/>
              <a:chOff x="1000456" y="3959521"/>
              <a:chExt cx="745082" cy="657806"/>
            </a:xfrm>
            <a:solidFill>
              <a:srgbClr val="0070C0"/>
            </a:solidFill>
          </p:grpSpPr>
          <p:sp>
            <p:nvSpPr>
              <p:cNvPr id="42" name="Oval 423"/>
              <p:cNvSpPr>
                <a:spLocks noChangeArrowheads="1"/>
              </p:cNvSpPr>
              <p:nvPr/>
            </p:nvSpPr>
            <p:spPr bwMode="auto">
              <a:xfrm>
                <a:off x="1559448" y="4046795"/>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3" name="Freeform 424"/>
              <p:cNvSpPr>
                <a:spLocks/>
              </p:cNvSpPr>
              <p:nvPr/>
            </p:nvSpPr>
            <p:spPr bwMode="auto">
              <a:xfrm>
                <a:off x="1523384" y="4254524"/>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4" name="Freeform 425"/>
              <p:cNvSpPr>
                <a:spLocks/>
              </p:cNvSpPr>
              <p:nvPr/>
            </p:nvSpPr>
            <p:spPr bwMode="auto">
              <a:xfrm>
                <a:off x="1185825" y="4438450"/>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5" name="Freeform 426"/>
              <p:cNvSpPr>
                <a:spLocks/>
              </p:cNvSpPr>
              <p:nvPr/>
            </p:nvSpPr>
            <p:spPr bwMode="auto">
              <a:xfrm>
                <a:off x="1231987" y="4138398"/>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6" name="Oval 427"/>
              <p:cNvSpPr>
                <a:spLocks noChangeArrowheads="1"/>
              </p:cNvSpPr>
              <p:nvPr/>
            </p:nvSpPr>
            <p:spPr bwMode="auto">
              <a:xfrm>
                <a:off x="1301951" y="3959521"/>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7" name="Freeform 428"/>
              <p:cNvSpPr>
                <a:spLocks/>
              </p:cNvSpPr>
              <p:nvPr/>
            </p:nvSpPr>
            <p:spPr bwMode="auto">
              <a:xfrm>
                <a:off x="1000456" y="4253081"/>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8" name="Oval 429"/>
              <p:cNvSpPr>
                <a:spLocks noChangeArrowheads="1"/>
              </p:cNvSpPr>
              <p:nvPr/>
            </p:nvSpPr>
            <p:spPr bwMode="auto">
              <a:xfrm>
                <a:off x="1011996" y="4044631"/>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spTree>
    <p:extLst>
      <p:ext uri="{BB962C8B-B14F-4D97-AF65-F5344CB8AC3E}">
        <p14:creationId xmlns:p14="http://schemas.microsoft.com/office/powerpoint/2010/main" val="597332202"/>
      </p:ext>
    </p:extLst>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50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0000">
                                          <p:cBhvr additive="base">
                                            <p:cTn id="7"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t="60286" b="15999"/>
          <a:stretch/>
        </p:blipFill>
        <p:spPr>
          <a:xfrm>
            <a:off x="-13094" y="0"/>
            <a:ext cx="9185121" cy="1707654"/>
          </a:xfrm>
          <a:prstGeom prst="rect">
            <a:avLst/>
          </a:prstGeom>
        </p:spPr>
      </p:pic>
      <p:sp>
        <p:nvSpPr>
          <p:cNvPr id="47" name="椭圆 46"/>
          <p:cNvSpPr/>
          <p:nvPr/>
        </p:nvSpPr>
        <p:spPr>
          <a:xfrm>
            <a:off x="1187575" y="1356400"/>
            <a:ext cx="1924475" cy="192447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5400"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TextBox 4"/>
          <p:cNvSpPr txBox="1"/>
          <p:nvPr/>
        </p:nvSpPr>
        <p:spPr>
          <a:xfrm>
            <a:off x="1440276" y="1695982"/>
            <a:ext cx="1335151" cy="1323439"/>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rPr>
              <a:t>04</a:t>
            </a:r>
            <a:endParaRPr kumimoji="0" lang="zh-CN" altLang="en-US" sz="80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itchFamily="34" charset="0"/>
              <a:ea typeface="微软雅黑"/>
              <a:cs typeface="+mn-cs"/>
            </a:endParaRPr>
          </a:p>
        </p:txBody>
      </p:sp>
      <p:sp>
        <p:nvSpPr>
          <p:cNvPr id="61" name="TextBox 6"/>
          <p:cNvSpPr txBox="1">
            <a:spLocks noChangeArrowheads="1"/>
          </p:cNvSpPr>
          <p:nvPr/>
        </p:nvSpPr>
        <p:spPr bwMode="auto">
          <a:xfrm>
            <a:off x="3422576" y="2769190"/>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smtClean="0">
                <a:ln>
                  <a:noFill/>
                </a:ln>
                <a:solidFill>
                  <a:prstClr val="black"/>
                </a:solidFill>
                <a:effectLst/>
                <a:uLnTx/>
                <a:uFillTx/>
                <a:latin typeface="微软雅黑"/>
                <a:ea typeface="微软雅黑"/>
                <a:cs typeface="+mn-cs"/>
              </a:rPr>
              <a:t>第四部分</a:t>
            </a:r>
            <a:endParaRPr kumimoji="0" lang="zh-CN" altLang="en-US" sz="44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5" name="TextBox 48"/>
          <p:cNvSpPr txBox="1"/>
          <p:nvPr/>
        </p:nvSpPr>
        <p:spPr>
          <a:xfrm>
            <a:off x="3364751" y="3507854"/>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latin typeface="微软雅黑"/>
                <a:ea typeface="微软雅黑"/>
                <a:cs typeface="+mn-cs"/>
              </a:rPr>
              <a:t>单击此处添加文字标题</a:t>
            </a:r>
            <a:endParaRPr kumimoji="0" lang="zh-CN" altLang="en-US" sz="3600" b="1"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22" name="组合 21"/>
          <p:cNvGrpSpPr/>
          <p:nvPr/>
        </p:nvGrpSpPr>
        <p:grpSpPr>
          <a:xfrm flipH="1">
            <a:off x="991183" y="903053"/>
            <a:ext cx="898186" cy="90669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44" name="文本框 43"/>
          <p:cNvSpPr txBox="1"/>
          <p:nvPr/>
        </p:nvSpPr>
        <p:spPr>
          <a:xfrm>
            <a:off x="961241" y="1174895"/>
            <a:ext cx="954107" cy="40011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0070C0"/>
                </a:solidFill>
                <a:effectLst/>
                <a:uLnTx/>
                <a:uFillTx/>
                <a:latin typeface="等线"/>
                <a:ea typeface="微软雅黑"/>
                <a:cs typeface="+mn-cs"/>
              </a:rPr>
              <a:t>过渡页</a:t>
            </a:r>
            <a:endParaRPr kumimoji="0" lang="en-US" altLang="zh-CN" sz="2000" b="1" i="0" u="none" strike="noStrike" kern="1200" cap="none" spc="0" normalizeH="0" baseline="0" noProof="0" dirty="0" smtClean="0">
              <a:ln>
                <a:noFill/>
              </a:ln>
              <a:solidFill>
                <a:srgbClr val="0070C0"/>
              </a:solidFill>
              <a:effectLst/>
              <a:uLnTx/>
              <a:uFillTx/>
              <a:latin typeface="等线"/>
              <a:ea typeface="微软雅黑"/>
              <a:cs typeface="+mn-cs"/>
            </a:endParaRPr>
          </a:p>
        </p:txBody>
      </p:sp>
    </p:spTree>
    <p:extLst>
      <p:ext uri="{BB962C8B-B14F-4D97-AF65-F5344CB8AC3E}">
        <p14:creationId xmlns:p14="http://schemas.microsoft.com/office/powerpoint/2010/main" val="84489793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467544" y="1275606"/>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完成项目之一</a:t>
            </a:r>
            <a:endParaRPr kumimoji="0" lang="en-US" altLang="zh-CN"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文本</a:t>
            </a: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文本</a:t>
            </a: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文本</a:t>
            </a:r>
            <a:endPar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56" name="矩形 55"/>
          <p:cNvSpPr/>
          <p:nvPr/>
        </p:nvSpPr>
        <p:spPr>
          <a:xfrm>
            <a:off x="6057057" y="1281717"/>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 </a:t>
            </a:r>
            <a:r>
              <a:rPr kumimoji="0" lang="zh-CN" altLang="en-US" sz="135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完成</a:t>
            </a:r>
            <a:r>
              <a:rPr kumimoji="0" lang="zh-CN" altLang="en-US"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项目之一</a:t>
            </a:r>
            <a:endParaRPr kumimoji="0" lang="en-US" altLang="zh-CN"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CCECFF"/>
              </a:solidFill>
              <a:effectLst/>
              <a:uLnTx/>
              <a:uFillTx/>
              <a:latin typeface="等线"/>
              <a:ea typeface="微软雅黑"/>
              <a:cs typeface="+mn-cs"/>
            </a:endParaRPr>
          </a:p>
        </p:txBody>
      </p:sp>
      <p:sp>
        <p:nvSpPr>
          <p:cNvPr id="57" name="矩形 56"/>
          <p:cNvSpPr/>
          <p:nvPr/>
        </p:nvSpPr>
        <p:spPr>
          <a:xfrm>
            <a:off x="3262301" y="2919580"/>
            <a:ext cx="2749331" cy="1596386"/>
          </a:xfrm>
          <a:prstGeom prst="rect">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 </a:t>
            </a:r>
            <a:r>
              <a:rPr kumimoji="0" lang="zh-CN" altLang="en-US" sz="16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完成</a:t>
            </a:r>
            <a:r>
              <a:rPr kumimoji="0" lang="zh-CN" altLang="en-US"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项目之一</a:t>
            </a:r>
            <a:endParaRPr kumimoji="0" lang="en-US" altLang="zh-CN"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CCECFF"/>
              </a:solidFill>
              <a:effectLst/>
              <a:uLnTx/>
              <a:uFillTx/>
              <a:latin typeface="等线"/>
              <a:ea typeface="微软雅黑"/>
              <a:cs typeface="+mn-cs"/>
            </a:endParaRPr>
          </a:p>
        </p:txBody>
      </p:sp>
      <p:pic>
        <p:nvPicPr>
          <p:cNvPr id="58" name="图片 57"/>
          <p:cNvPicPr>
            <a:picLocks noChangeAspect="1"/>
          </p:cNvPicPr>
          <p:nvPr/>
        </p:nvPicPr>
        <p:blipFill rotWithShape="1">
          <a:blip r:embed="rId3" cstate="print">
            <a:extLst>
              <a:ext uri="{28A0092B-C50C-407E-A947-70E740481C1C}">
                <a14:useLocalDpi xmlns:a14="http://schemas.microsoft.com/office/drawing/2010/main" val="0"/>
              </a:ext>
            </a:extLst>
          </a:blip>
          <a:srcRect t="6600" b="4691"/>
          <a:stretch/>
        </p:blipFill>
        <p:spPr>
          <a:xfrm>
            <a:off x="6049990" y="2925690"/>
            <a:ext cx="2756398" cy="1590274"/>
          </a:xfrm>
          <a:prstGeom prst="rect">
            <a:avLst/>
          </a:prstGeom>
        </p:spPr>
      </p:pic>
      <p:pic>
        <p:nvPicPr>
          <p:cNvPr id="59" name="图片 58"/>
          <p:cNvPicPr>
            <a:picLocks noChangeAspect="1"/>
          </p:cNvPicPr>
          <p:nvPr/>
        </p:nvPicPr>
        <p:blipFill rotWithShape="1">
          <a:blip r:embed="rId4" cstate="print">
            <a:extLst>
              <a:ext uri="{28A0092B-C50C-407E-A947-70E740481C1C}">
                <a14:useLocalDpi xmlns:a14="http://schemas.microsoft.com/office/drawing/2010/main" val="0"/>
              </a:ext>
            </a:extLst>
          </a:blip>
          <a:srcRect t="7813"/>
          <a:stretch/>
        </p:blipFill>
        <p:spPr>
          <a:xfrm>
            <a:off x="3262301" y="1275606"/>
            <a:ext cx="2749331" cy="1596386"/>
          </a:xfrm>
          <a:prstGeom prst="rect">
            <a:avLst/>
          </a:prstGeom>
        </p:spPr>
      </p:pic>
      <p:pic>
        <p:nvPicPr>
          <p:cNvPr id="60" name="图片 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544" y="2925691"/>
            <a:ext cx="2749331" cy="1590274"/>
          </a:xfrm>
          <a:prstGeom prst="rect">
            <a:avLst/>
          </a:prstGeom>
        </p:spPr>
      </p:pic>
    </p:spTree>
    <p:extLst>
      <p:ext uri="{BB962C8B-B14F-4D97-AF65-F5344CB8AC3E}">
        <p14:creationId xmlns:p14="http://schemas.microsoft.com/office/powerpoint/2010/main" val="287872996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500"/>
                                        <p:tgtEl>
                                          <p:spTgt spid="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up)">
                                      <p:cBhvr>
                                        <p:cTn id="11" dur="500"/>
                                        <p:tgtEl>
                                          <p:spTgt spid="6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randombar(horizontal)">
                                      <p:cBhvr>
                                        <p:cTn id="15" dur="500"/>
                                        <p:tgtEl>
                                          <p:spTgt spid="5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anim calcmode="lin" valueType="num">
                                      <p:cBhvr>
                                        <p:cTn id="26" dur="1000" fill="hold"/>
                                        <p:tgtEl>
                                          <p:spTgt spid="56"/>
                                        </p:tgtEl>
                                        <p:attrNameLst>
                                          <p:attrName>ppt_x</p:attrName>
                                        </p:attrNameLst>
                                      </p:cBhvr>
                                      <p:tavLst>
                                        <p:tav tm="0">
                                          <p:val>
                                            <p:strVal val="#ppt_x"/>
                                          </p:val>
                                        </p:tav>
                                        <p:tav tm="100000">
                                          <p:val>
                                            <p:strVal val="#ppt_x"/>
                                          </p:val>
                                        </p:tav>
                                      </p:tavLst>
                                    </p:anim>
                                    <p:anim calcmode="lin" valueType="num">
                                      <p:cBhvr>
                                        <p:cTn id="27" dur="1000" fill="hold"/>
                                        <p:tgtEl>
                                          <p:spTgt spid="5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等腰三角形 2"/>
          <p:cNvSpPr>
            <a:spLocks/>
          </p:cNvSpPr>
          <p:nvPr/>
        </p:nvSpPr>
        <p:spPr bwMode="auto">
          <a:xfrm rot="3036074">
            <a:off x="4543936" y="1547496"/>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B0F0"/>
          </a:solidFill>
          <a:ln w="28575" cmpd="sng">
            <a:solidFill>
              <a:srgbClr val="F8F8F8"/>
            </a:solidFill>
            <a:round/>
            <a:headEnd/>
            <a:tailEnd/>
          </a:ln>
        </p:spPr>
        <p:txBody>
          <a:bodyPr wrap="none" lIns="68562" tIns="34281" rIns="68562" bIns="34281"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等线"/>
              <a:ea typeface="微软雅黑"/>
              <a:cs typeface="+mn-cs"/>
            </a:endParaRPr>
          </a:p>
        </p:txBody>
      </p:sp>
      <p:sp>
        <p:nvSpPr>
          <p:cNvPr id="19" name="TextBox 5"/>
          <p:cNvSpPr txBox="1">
            <a:spLocks noChangeArrowheads="1"/>
          </p:cNvSpPr>
          <p:nvPr/>
        </p:nvSpPr>
        <p:spPr bwMode="auto">
          <a:xfrm>
            <a:off x="4762592" y="2150244"/>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完成</a:t>
            </a: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项目三</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0" name="等腰三角形 2"/>
          <p:cNvSpPr>
            <a:spLocks/>
          </p:cNvSpPr>
          <p:nvPr/>
        </p:nvSpPr>
        <p:spPr bwMode="auto">
          <a:xfrm rot="8763501">
            <a:off x="3685497" y="2489572"/>
            <a:ext cx="1341311" cy="155257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lumMod val="50000"/>
            </a:schemeClr>
          </a:solidFill>
          <a:ln w="28575" cmpd="sng">
            <a:solidFill>
              <a:srgbClr val="F8F8F8"/>
            </a:solidFill>
            <a:round/>
            <a:headEnd/>
            <a:tailEnd/>
          </a:ln>
        </p:spPr>
        <p:txBody>
          <a:bodyPr wrap="none" lIns="68562" tIns="34281" rIns="68562" bIns="34281"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等线"/>
              <a:ea typeface="微软雅黑"/>
              <a:cs typeface="+mn-cs"/>
            </a:endParaRPr>
          </a:p>
        </p:txBody>
      </p:sp>
      <p:sp>
        <p:nvSpPr>
          <p:cNvPr id="21" name="TextBox 7"/>
          <p:cNvSpPr txBox="1">
            <a:spLocks noChangeArrowheads="1"/>
          </p:cNvSpPr>
          <p:nvPr/>
        </p:nvSpPr>
        <p:spPr bwMode="auto">
          <a:xfrm>
            <a:off x="3872352" y="3027735"/>
            <a:ext cx="812879"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完成</a:t>
            </a: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项目二</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2" name="等腰三角形 2"/>
          <p:cNvSpPr>
            <a:spLocks/>
          </p:cNvSpPr>
          <p:nvPr/>
        </p:nvSpPr>
        <p:spPr bwMode="auto">
          <a:xfrm rot="16474574">
            <a:off x="3291887" y="1226027"/>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70C0"/>
          </a:solidFill>
          <a:ln w="28575" cmpd="sng">
            <a:solidFill>
              <a:srgbClr val="F8F8F8"/>
            </a:solidFill>
            <a:round/>
            <a:headEnd/>
            <a:tailEnd/>
          </a:ln>
        </p:spPr>
        <p:txBody>
          <a:bodyPr wrap="none" lIns="68562" tIns="34281" rIns="68562" bIns="34281"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等线"/>
              <a:ea typeface="微软雅黑"/>
              <a:cs typeface="+mn-cs"/>
            </a:endParaRPr>
          </a:p>
        </p:txBody>
      </p:sp>
      <p:sp>
        <p:nvSpPr>
          <p:cNvPr id="23" name="TextBox 9"/>
          <p:cNvSpPr txBox="1">
            <a:spLocks noChangeArrowheads="1"/>
          </p:cNvSpPr>
          <p:nvPr/>
        </p:nvSpPr>
        <p:spPr bwMode="auto">
          <a:xfrm>
            <a:off x="3667645" y="1740669"/>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完成项目一</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4" name="TextBox 10"/>
          <p:cNvSpPr txBox="1">
            <a:spLocks noChangeArrowheads="1"/>
          </p:cNvSpPr>
          <p:nvPr/>
        </p:nvSpPr>
        <p:spPr bwMode="auto">
          <a:xfrm>
            <a:off x="1061194" y="1152501"/>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a:t>
            </a:r>
            <a:r>
              <a:rPr kumimoji="0" lang="zh-CN" altLang="en-US" sz="1400" b="1"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请输入您标题</a:t>
            </a:r>
          </a:p>
        </p:txBody>
      </p:sp>
      <p:sp>
        <p:nvSpPr>
          <p:cNvPr id="25" name="TextBox 11"/>
          <p:cNvSpPr txBox="1">
            <a:spLocks noChangeArrowheads="1"/>
          </p:cNvSpPr>
          <p:nvPr/>
        </p:nvSpPr>
        <p:spPr bwMode="auto">
          <a:xfrm>
            <a:off x="1061194" y="1383482"/>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这里可以输入可长可短的段落文字这里可以输入可长可短的段落文字这里可以输入可长可短的段落文字这里可以输入可长可</a:t>
            </a:r>
          </a:p>
        </p:txBody>
      </p:sp>
      <p:sp>
        <p:nvSpPr>
          <p:cNvPr id="26" name="TextBox 12"/>
          <p:cNvSpPr txBox="1">
            <a:spLocks noChangeArrowheads="1"/>
          </p:cNvSpPr>
          <p:nvPr/>
        </p:nvSpPr>
        <p:spPr bwMode="auto">
          <a:xfrm>
            <a:off x="6097952" y="915566"/>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a:t>
            </a:r>
            <a:r>
              <a:rPr kumimoji="0" lang="zh-CN" altLang="en-US" sz="1400" b="1"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请输入您标题</a:t>
            </a:r>
          </a:p>
        </p:txBody>
      </p:sp>
      <p:sp>
        <p:nvSpPr>
          <p:cNvPr id="27" name="TextBox 13"/>
          <p:cNvSpPr txBox="1">
            <a:spLocks noChangeArrowheads="1"/>
          </p:cNvSpPr>
          <p:nvPr/>
        </p:nvSpPr>
        <p:spPr bwMode="auto">
          <a:xfrm>
            <a:off x="6097951" y="2344316"/>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这里可以输入可长可短的段落文字这里可以输入可长可短的段落文字这里可以输入可长可短的段落文字这里可以输入可长可</a:t>
            </a:r>
          </a:p>
        </p:txBody>
      </p:sp>
      <p:sp>
        <p:nvSpPr>
          <p:cNvPr id="28" name="TextBox 14"/>
          <p:cNvSpPr txBox="1">
            <a:spLocks noChangeArrowheads="1"/>
          </p:cNvSpPr>
          <p:nvPr/>
        </p:nvSpPr>
        <p:spPr bwMode="auto">
          <a:xfrm>
            <a:off x="1949054" y="3909989"/>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a:t>
            </a:r>
            <a:r>
              <a:rPr kumimoji="0" lang="zh-CN" altLang="en-US" sz="1400" b="1"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请输入您标题</a:t>
            </a:r>
          </a:p>
        </p:txBody>
      </p:sp>
      <p:sp>
        <p:nvSpPr>
          <p:cNvPr id="29" name="TextBox 15"/>
          <p:cNvSpPr txBox="1">
            <a:spLocks noChangeArrowheads="1"/>
          </p:cNvSpPr>
          <p:nvPr/>
        </p:nvSpPr>
        <p:spPr bwMode="auto">
          <a:xfrm>
            <a:off x="1949054" y="4142160"/>
            <a:ext cx="3320547"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这里可以输入可长可短的段落文字这里可以输入可长可短的段落文字这里可以输入可长可短的段落文字这里可以输入可长可</a:t>
            </a:r>
          </a:p>
        </p:txBody>
      </p:sp>
      <p:sp>
        <p:nvSpPr>
          <p:cNvPr id="30" name="矩形 16"/>
          <p:cNvSpPr>
            <a:spLocks noChangeArrowheads="1"/>
          </p:cNvSpPr>
          <p:nvPr/>
        </p:nvSpPr>
        <p:spPr bwMode="auto">
          <a:xfrm>
            <a:off x="6178883" y="1232272"/>
            <a:ext cx="1844748" cy="11287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C4261D"/>
              </a:solidFill>
              <a:effectLst/>
              <a:uLnTx/>
              <a:uFillTx/>
              <a:latin typeface="Arial" pitchFamily="34" charset="0"/>
              <a:ea typeface="宋体" pitchFamily="2" charset="-122"/>
              <a:cs typeface="+mn-cs"/>
            </a:endParaRPr>
          </a:p>
        </p:txBody>
      </p:sp>
      <p:sp>
        <p:nvSpPr>
          <p:cNvPr id="31" name="矩形 17"/>
          <p:cNvSpPr>
            <a:spLocks noChangeArrowheads="1"/>
          </p:cNvSpPr>
          <p:nvPr/>
        </p:nvSpPr>
        <p:spPr bwMode="auto">
          <a:xfrm>
            <a:off x="1145695" y="2370510"/>
            <a:ext cx="1845939" cy="112276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C4261D"/>
              </a:solidFill>
              <a:effectLst/>
              <a:uLnTx/>
              <a:uFillTx/>
              <a:latin typeface="Arial" pitchFamily="34" charset="0"/>
              <a:ea typeface="宋体" pitchFamily="2" charset="-122"/>
              <a:cs typeface="+mn-cs"/>
            </a:endParaRPr>
          </a:p>
        </p:txBody>
      </p:sp>
      <p:sp>
        <p:nvSpPr>
          <p:cNvPr id="32" name="矩形 18"/>
          <p:cNvSpPr>
            <a:spLocks noChangeArrowheads="1"/>
          </p:cNvSpPr>
          <p:nvPr/>
        </p:nvSpPr>
        <p:spPr bwMode="auto">
          <a:xfrm>
            <a:off x="5345771" y="3906416"/>
            <a:ext cx="1879262" cy="950119"/>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C4261D"/>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393882393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300" fill="hold"/>
                                        <p:tgtEl>
                                          <p:spTgt spid="19"/>
                                        </p:tgtEl>
                                        <p:attrNameLst>
                                          <p:attrName>ppt_w</p:attrName>
                                        </p:attrNameLst>
                                      </p:cBhvr>
                                      <p:tavLst>
                                        <p:tav tm="0">
                                          <p:val>
                                            <p:fltVal val="0"/>
                                          </p:val>
                                        </p:tav>
                                        <p:tav tm="100000">
                                          <p:val>
                                            <p:strVal val="#ppt_w"/>
                                          </p:val>
                                        </p:tav>
                                      </p:tavLst>
                                    </p:anim>
                                    <p:anim calcmode="lin" valueType="num">
                                      <p:cBhvr>
                                        <p:cTn id="13" dur="300" fill="hold"/>
                                        <p:tgtEl>
                                          <p:spTgt spid="19"/>
                                        </p:tgtEl>
                                        <p:attrNameLst>
                                          <p:attrName>ppt_h</p:attrName>
                                        </p:attrNameLst>
                                      </p:cBhvr>
                                      <p:tavLst>
                                        <p:tav tm="0">
                                          <p:val>
                                            <p:fltVal val="0"/>
                                          </p:val>
                                        </p:tav>
                                        <p:tav tm="100000">
                                          <p:val>
                                            <p:strVal val="#ppt_h"/>
                                          </p:val>
                                        </p:tav>
                                      </p:tavLst>
                                    </p:anim>
                                    <p:anim calcmode="lin" valueType="num">
                                      <p:cBhvr>
                                        <p:cTn id="14" dur="300" fill="hold"/>
                                        <p:tgtEl>
                                          <p:spTgt spid="19"/>
                                        </p:tgtEl>
                                        <p:attrNameLst>
                                          <p:attrName>style.rotation</p:attrName>
                                        </p:attrNameLst>
                                      </p:cBhvr>
                                      <p:tavLst>
                                        <p:tav tm="0">
                                          <p:val>
                                            <p:fltVal val="90"/>
                                          </p:val>
                                        </p:tav>
                                        <p:tav tm="100000">
                                          <p:val>
                                            <p:fltVal val="0"/>
                                          </p:val>
                                        </p:tav>
                                      </p:tavLst>
                                    </p:anim>
                                    <p:animEffect transition="in" filter="fade">
                                      <p:cBhvr>
                                        <p:cTn id="15" dur="300"/>
                                        <p:tgtEl>
                                          <p:spTgt spid="19"/>
                                        </p:tgtEl>
                                      </p:cBhvr>
                                    </p:animEffect>
                                  </p:childTnLst>
                                </p:cTn>
                              </p:par>
                            </p:childTnLst>
                          </p:cTn>
                        </p:par>
                        <p:par>
                          <p:cTn id="16" fill="hold">
                            <p:stCondLst>
                              <p:cond delay="8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randombar(horizontal)">
                                      <p:cBhvr>
                                        <p:cTn id="23" dur="500"/>
                                        <p:tgtEl>
                                          <p:spTgt spid="30"/>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2300"/>
                            </p:stCondLst>
                            <p:childTnLst>
                              <p:par>
                                <p:cTn id="29" presetID="2" presetClass="entr" presetSubtype="9"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300" fill="hold"/>
                                        <p:tgtEl>
                                          <p:spTgt spid="21"/>
                                        </p:tgtEl>
                                        <p:attrNameLst>
                                          <p:attrName>ppt_w</p:attrName>
                                        </p:attrNameLst>
                                      </p:cBhvr>
                                      <p:tavLst>
                                        <p:tav tm="0">
                                          <p:val>
                                            <p:fltVal val="0"/>
                                          </p:val>
                                        </p:tav>
                                        <p:tav tm="100000">
                                          <p:val>
                                            <p:strVal val="#ppt_w"/>
                                          </p:val>
                                        </p:tav>
                                      </p:tavLst>
                                    </p:anim>
                                    <p:anim calcmode="lin" valueType="num">
                                      <p:cBhvr>
                                        <p:cTn id="37" dur="300" fill="hold"/>
                                        <p:tgtEl>
                                          <p:spTgt spid="21"/>
                                        </p:tgtEl>
                                        <p:attrNameLst>
                                          <p:attrName>ppt_h</p:attrName>
                                        </p:attrNameLst>
                                      </p:cBhvr>
                                      <p:tavLst>
                                        <p:tav tm="0">
                                          <p:val>
                                            <p:fltVal val="0"/>
                                          </p:val>
                                        </p:tav>
                                        <p:tav tm="100000">
                                          <p:val>
                                            <p:strVal val="#ppt_h"/>
                                          </p:val>
                                        </p:tav>
                                      </p:tavLst>
                                    </p:anim>
                                    <p:anim calcmode="lin" valueType="num">
                                      <p:cBhvr>
                                        <p:cTn id="38" dur="300" fill="hold"/>
                                        <p:tgtEl>
                                          <p:spTgt spid="21"/>
                                        </p:tgtEl>
                                        <p:attrNameLst>
                                          <p:attrName>style.rotation</p:attrName>
                                        </p:attrNameLst>
                                      </p:cBhvr>
                                      <p:tavLst>
                                        <p:tav tm="0">
                                          <p:val>
                                            <p:fltVal val="90"/>
                                          </p:val>
                                        </p:tav>
                                        <p:tav tm="100000">
                                          <p:val>
                                            <p:fltVal val="0"/>
                                          </p:val>
                                        </p:tav>
                                      </p:tavLst>
                                    </p:anim>
                                    <p:animEffect transition="in" filter="fade">
                                      <p:cBhvr>
                                        <p:cTn id="39" dur="300"/>
                                        <p:tgtEl>
                                          <p:spTgt spid="21"/>
                                        </p:tgtEl>
                                      </p:cBhvr>
                                    </p:animEffect>
                                  </p:childTnLst>
                                </p:cTn>
                              </p:par>
                            </p:childTnLst>
                          </p:cTn>
                        </p:par>
                        <p:par>
                          <p:cTn id="40" fill="hold">
                            <p:stCondLst>
                              <p:cond delay="31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36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childTnLst>
                          </p:cTn>
                        </p:par>
                        <p:par>
                          <p:cTn id="48" fill="hold">
                            <p:stCondLst>
                              <p:cond delay="4100"/>
                            </p:stCondLst>
                            <p:childTnLst>
                              <p:par>
                                <p:cTn id="49" presetID="14" presetClass="entr" presetSubtype="1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randombar(horizontal)">
                                      <p:cBhvr>
                                        <p:cTn id="51" dur="500"/>
                                        <p:tgtEl>
                                          <p:spTgt spid="32"/>
                                        </p:tgtEl>
                                      </p:cBhvr>
                                    </p:animEffect>
                                  </p:childTnLst>
                                </p:cTn>
                              </p:par>
                            </p:childTnLst>
                          </p:cTn>
                        </p:par>
                        <p:par>
                          <p:cTn id="52" fill="hold">
                            <p:stCondLst>
                              <p:cond delay="4600"/>
                            </p:stCondLst>
                            <p:childTnLst>
                              <p:par>
                                <p:cTn id="53" presetID="2" presetClass="entr" presetSubtype="2"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1+#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300" fill="hold"/>
                                        <p:tgtEl>
                                          <p:spTgt spid="23"/>
                                        </p:tgtEl>
                                        <p:attrNameLst>
                                          <p:attrName>ppt_w</p:attrName>
                                        </p:attrNameLst>
                                      </p:cBhvr>
                                      <p:tavLst>
                                        <p:tav tm="0">
                                          <p:val>
                                            <p:fltVal val="0"/>
                                          </p:val>
                                        </p:tav>
                                        <p:tav tm="100000">
                                          <p:val>
                                            <p:strVal val="#ppt_w"/>
                                          </p:val>
                                        </p:tav>
                                      </p:tavLst>
                                    </p:anim>
                                    <p:anim calcmode="lin" valueType="num">
                                      <p:cBhvr>
                                        <p:cTn id="61" dur="300" fill="hold"/>
                                        <p:tgtEl>
                                          <p:spTgt spid="23"/>
                                        </p:tgtEl>
                                        <p:attrNameLst>
                                          <p:attrName>ppt_h</p:attrName>
                                        </p:attrNameLst>
                                      </p:cBhvr>
                                      <p:tavLst>
                                        <p:tav tm="0">
                                          <p:val>
                                            <p:fltVal val="0"/>
                                          </p:val>
                                        </p:tav>
                                        <p:tav tm="100000">
                                          <p:val>
                                            <p:strVal val="#ppt_h"/>
                                          </p:val>
                                        </p:tav>
                                      </p:tavLst>
                                    </p:anim>
                                    <p:anim calcmode="lin" valueType="num">
                                      <p:cBhvr>
                                        <p:cTn id="62" dur="300" fill="hold"/>
                                        <p:tgtEl>
                                          <p:spTgt spid="23"/>
                                        </p:tgtEl>
                                        <p:attrNameLst>
                                          <p:attrName>style.rotation</p:attrName>
                                        </p:attrNameLst>
                                      </p:cBhvr>
                                      <p:tavLst>
                                        <p:tav tm="0">
                                          <p:val>
                                            <p:fltVal val="90"/>
                                          </p:val>
                                        </p:tav>
                                        <p:tav tm="100000">
                                          <p:val>
                                            <p:fltVal val="0"/>
                                          </p:val>
                                        </p:tav>
                                      </p:tavLst>
                                    </p:anim>
                                    <p:animEffect transition="in" filter="fade">
                                      <p:cBhvr>
                                        <p:cTn id="63" dur="300"/>
                                        <p:tgtEl>
                                          <p:spTgt spid="23"/>
                                        </p:tgtEl>
                                      </p:cBhvr>
                                    </p:animEffect>
                                  </p:childTnLst>
                                </p:cTn>
                              </p:par>
                            </p:childTnLst>
                          </p:cTn>
                        </p:par>
                        <p:par>
                          <p:cTn id="64" fill="hold">
                            <p:stCondLst>
                              <p:cond delay="5400"/>
                            </p:stCondLst>
                            <p:childTnLst>
                              <p:par>
                                <p:cTn id="65" presetID="22"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up)">
                                      <p:cBhvr>
                                        <p:cTn id="71" dur="500"/>
                                        <p:tgtEl>
                                          <p:spTgt spid="25"/>
                                        </p:tgtEl>
                                      </p:cBhvr>
                                    </p:animEffect>
                                  </p:childTnLst>
                                </p:cTn>
                              </p:par>
                            </p:childTnLst>
                          </p:cTn>
                        </p:par>
                        <p:par>
                          <p:cTn id="72" fill="hold">
                            <p:stCondLst>
                              <p:cond delay="6400"/>
                            </p:stCondLst>
                            <p:childTnLst>
                              <p:par>
                                <p:cTn id="73" presetID="14" presetClass="entr" presetSubtype="1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randombar(horizontal)">
                                      <p:cBhvr>
                                        <p:cTn id="7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utoUpdateAnimBg="0"/>
      <p:bldP spid="20" grpId="0" animBg="1"/>
      <p:bldP spid="21" grpId="0" autoUpdateAnimBg="0"/>
      <p:bldP spid="22" grpId="0" animBg="1"/>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nimBg="1" autoUpdateAnimBg="0"/>
      <p:bldP spid="31" grpId="0" animBg="1" autoUpdateAnimBg="0"/>
      <p:bldP spid="32"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19"/>
          <p:cNvSpPr>
            <a:spLocks/>
          </p:cNvSpPr>
          <p:nvPr/>
        </p:nvSpPr>
        <p:spPr bwMode="auto">
          <a:xfrm>
            <a:off x="2895290" y="3910876"/>
            <a:ext cx="1924867" cy="1233146"/>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1" name="Freeform 20"/>
          <p:cNvSpPr>
            <a:spLocks/>
          </p:cNvSpPr>
          <p:nvPr/>
        </p:nvSpPr>
        <p:spPr bwMode="auto">
          <a:xfrm>
            <a:off x="4702860" y="3957485"/>
            <a:ext cx="1400040" cy="55032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2" name="Freeform 21"/>
          <p:cNvSpPr>
            <a:spLocks/>
          </p:cNvSpPr>
          <p:nvPr/>
        </p:nvSpPr>
        <p:spPr bwMode="auto">
          <a:xfrm>
            <a:off x="4884820" y="2114066"/>
            <a:ext cx="1278232" cy="52175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3" name="Freeform 22"/>
          <p:cNvSpPr>
            <a:spLocks/>
          </p:cNvSpPr>
          <p:nvPr/>
        </p:nvSpPr>
        <p:spPr bwMode="auto">
          <a:xfrm>
            <a:off x="3967502" y="2753099"/>
            <a:ext cx="554903" cy="128257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4" name="Freeform 23"/>
          <p:cNvSpPr>
            <a:spLocks/>
          </p:cNvSpPr>
          <p:nvPr/>
        </p:nvSpPr>
        <p:spPr bwMode="auto">
          <a:xfrm>
            <a:off x="5137458" y="3193655"/>
            <a:ext cx="1554931" cy="124348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5" name="Freeform 24"/>
          <p:cNvSpPr>
            <a:spLocks/>
          </p:cNvSpPr>
          <p:nvPr/>
        </p:nvSpPr>
        <p:spPr bwMode="auto">
          <a:xfrm>
            <a:off x="3474256" y="1691553"/>
            <a:ext cx="1345902" cy="52175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6" name="Freeform 25"/>
          <p:cNvSpPr>
            <a:spLocks/>
          </p:cNvSpPr>
          <p:nvPr/>
        </p:nvSpPr>
        <p:spPr bwMode="auto">
          <a:xfrm>
            <a:off x="3353951" y="3037280"/>
            <a:ext cx="1054165" cy="536788"/>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7" name="Freeform 26"/>
          <p:cNvSpPr>
            <a:spLocks/>
          </p:cNvSpPr>
          <p:nvPr/>
        </p:nvSpPr>
        <p:spPr bwMode="auto">
          <a:xfrm>
            <a:off x="4408115" y="2238865"/>
            <a:ext cx="536858" cy="1054028"/>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8" name="Freeform 27"/>
          <p:cNvSpPr>
            <a:spLocks/>
          </p:cNvSpPr>
          <p:nvPr/>
        </p:nvSpPr>
        <p:spPr bwMode="auto">
          <a:xfrm>
            <a:off x="4756998" y="1229946"/>
            <a:ext cx="539866" cy="1054028"/>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9" name="椭圆 58"/>
          <p:cNvSpPr/>
          <p:nvPr/>
        </p:nvSpPr>
        <p:spPr>
          <a:xfrm>
            <a:off x="2743610" y="3874789"/>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0" name="椭圆 59"/>
          <p:cNvSpPr/>
          <p:nvPr/>
        </p:nvSpPr>
        <p:spPr>
          <a:xfrm>
            <a:off x="3285274" y="2798383"/>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1" name="椭圆 60"/>
          <p:cNvSpPr/>
          <p:nvPr/>
        </p:nvSpPr>
        <p:spPr>
          <a:xfrm>
            <a:off x="6522257" y="3132008"/>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2" name="椭圆 61"/>
          <p:cNvSpPr/>
          <p:nvPr/>
        </p:nvSpPr>
        <p:spPr>
          <a:xfrm>
            <a:off x="5922941" y="1899332"/>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3" name="椭圆 62"/>
          <p:cNvSpPr/>
          <p:nvPr/>
        </p:nvSpPr>
        <p:spPr>
          <a:xfrm>
            <a:off x="3390251" y="1442282"/>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4" name="TextBox 22"/>
          <p:cNvSpPr txBox="1"/>
          <p:nvPr/>
        </p:nvSpPr>
        <p:spPr>
          <a:xfrm>
            <a:off x="826177" y="3700202"/>
            <a:ext cx="1857109" cy="88178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7189"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5" name="TextBox 22"/>
          <p:cNvSpPr txBox="1"/>
          <p:nvPr/>
        </p:nvSpPr>
        <p:spPr>
          <a:xfrm>
            <a:off x="556103" y="2574838"/>
            <a:ext cx="2680837"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7189"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6" name="TextBox 22"/>
          <p:cNvSpPr txBox="1"/>
          <p:nvPr/>
        </p:nvSpPr>
        <p:spPr>
          <a:xfrm>
            <a:off x="6949341" y="2961523"/>
            <a:ext cx="1613235" cy="88178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7189"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7" name="TextBox 22"/>
          <p:cNvSpPr txBox="1"/>
          <p:nvPr/>
        </p:nvSpPr>
        <p:spPr>
          <a:xfrm>
            <a:off x="6376449" y="1637794"/>
            <a:ext cx="2372015"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7189"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8" name="椭圆 67"/>
          <p:cNvSpPr/>
          <p:nvPr/>
        </p:nvSpPr>
        <p:spPr>
          <a:xfrm>
            <a:off x="5121139" y="1143421"/>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9" name="TextBox 22"/>
          <p:cNvSpPr txBox="1"/>
          <p:nvPr/>
        </p:nvSpPr>
        <p:spPr>
          <a:xfrm>
            <a:off x="512892" y="1328584"/>
            <a:ext cx="2812628" cy="475515"/>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1200" cap="none" spc="0" normalizeH="0" baseline="0" noProof="1">
              <a:ln>
                <a:noFill/>
              </a:ln>
              <a:solidFill>
                <a:prstClr val="black">
                  <a:lumMod val="95000"/>
                  <a:lumOff val="5000"/>
                </a:prstClr>
              </a:solidFill>
              <a:effectLst/>
              <a:uLnTx/>
              <a:uFillTx/>
              <a:latin typeface="微软雅黑" pitchFamily="34" charset="-122"/>
              <a:ea typeface="微软雅黑" pitchFamily="34" charset="-122"/>
              <a:cs typeface="+mn-cs"/>
            </a:endParaRPr>
          </a:p>
        </p:txBody>
      </p:sp>
      <p:sp>
        <p:nvSpPr>
          <p:cNvPr id="70" name="TextBox 22"/>
          <p:cNvSpPr txBox="1"/>
          <p:nvPr/>
        </p:nvSpPr>
        <p:spPr>
          <a:xfrm>
            <a:off x="5497156" y="859864"/>
            <a:ext cx="2372015"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7189"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15910605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51"/>
                                        </p:tgtEl>
                                        <p:attrNameLst>
                                          <p:attrName>style.visibility</p:attrName>
                                        </p:attrNameLst>
                                      </p:cBhvr>
                                      <p:to>
                                        <p:strVal val="visible"/>
                                      </p:to>
                                    </p:set>
                                    <p:animEffect transition="in" filter="wipe(left)">
                                      <p:cBhvr>
                                        <p:cTn id="10" dur="500"/>
                                        <p:tgtEl>
                                          <p:spTgt spid="51"/>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54"/>
                                        </p:tgtEl>
                                        <p:attrNameLst>
                                          <p:attrName>style.visibility</p:attrName>
                                        </p:attrNameLst>
                                      </p:cBhvr>
                                      <p:to>
                                        <p:strVal val="visible"/>
                                      </p:to>
                                    </p:set>
                                    <p:animEffect transition="in" filter="wipe(left)">
                                      <p:cBhvr>
                                        <p:cTn id="13" dur="500"/>
                                        <p:tgtEl>
                                          <p:spTgt spid="54"/>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53"/>
                                        </p:tgtEl>
                                        <p:attrNameLst>
                                          <p:attrName>style.visibility</p:attrName>
                                        </p:attrNameLst>
                                      </p:cBhvr>
                                      <p:to>
                                        <p:strVal val="visible"/>
                                      </p:to>
                                    </p:set>
                                    <p:animEffect transition="in" filter="wipe(down)">
                                      <p:cBhvr>
                                        <p:cTn id="16" dur="500"/>
                                        <p:tgtEl>
                                          <p:spTgt spid="53"/>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57"/>
                                        </p:tgtEl>
                                        <p:attrNameLst>
                                          <p:attrName>style.visibility</p:attrName>
                                        </p:attrNameLst>
                                      </p:cBhvr>
                                      <p:to>
                                        <p:strVal val="visible"/>
                                      </p:to>
                                    </p:set>
                                    <p:animEffect transition="in" filter="wipe(down)">
                                      <p:cBhvr>
                                        <p:cTn id="22" dur="500"/>
                                        <p:tgtEl>
                                          <p:spTgt spid="57"/>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52"/>
                                        </p:tgtEl>
                                        <p:attrNameLst>
                                          <p:attrName>style.visibility</p:attrName>
                                        </p:attrNameLst>
                                      </p:cBhvr>
                                      <p:to>
                                        <p:strVal val="visible"/>
                                      </p:to>
                                    </p:set>
                                    <p:animEffect transition="in" filter="wipe(left)">
                                      <p:cBhvr>
                                        <p:cTn id="25" dur="500"/>
                                        <p:tgtEl>
                                          <p:spTgt spid="52"/>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58"/>
                                        </p:tgtEl>
                                        <p:attrNameLst>
                                          <p:attrName>style.visibility</p:attrName>
                                        </p:attrNameLst>
                                      </p:cBhvr>
                                      <p:to>
                                        <p:strVal val="visible"/>
                                      </p:to>
                                    </p:set>
                                    <p:animEffect transition="in" filter="wipe(down)">
                                      <p:cBhvr>
                                        <p:cTn id="28" dur="500"/>
                                        <p:tgtEl>
                                          <p:spTgt spid="58"/>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55"/>
                                        </p:tgtEl>
                                        <p:attrNameLst>
                                          <p:attrName>style.visibility</p:attrName>
                                        </p:attrNameLst>
                                      </p:cBhvr>
                                      <p:to>
                                        <p:strVal val="visible"/>
                                      </p:to>
                                    </p:set>
                                    <p:animEffect transition="in" filter="wipe(right)">
                                      <p:cBhvr>
                                        <p:cTn id="31" dur="500"/>
                                        <p:tgtEl>
                                          <p:spTgt spid="55"/>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59"/>
                                        </p:tgtEl>
                                        <p:attrNameLst>
                                          <p:attrName>style.visibility</p:attrName>
                                        </p:attrNameLst>
                                      </p:cBhvr>
                                      <p:to>
                                        <p:strVal val="visible"/>
                                      </p:to>
                                    </p:set>
                                    <p:anim calcmode="lin" valueType="num">
                                      <p:cBhvr>
                                        <p:cTn id="34" dur="500" fill="hold"/>
                                        <p:tgtEl>
                                          <p:spTgt spid="59"/>
                                        </p:tgtEl>
                                        <p:attrNameLst>
                                          <p:attrName>ppt_w</p:attrName>
                                        </p:attrNameLst>
                                      </p:cBhvr>
                                      <p:tavLst>
                                        <p:tav tm="0">
                                          <p:val>
                                            <p:fltVal val="0"/>
                                          </p:val>
                                        </p:tav>
                                        <p:tav tm="100000">
                                          <p:val>
                                            <p:strVal val="#ppt_w"/>
                                          </p:val>
                                        </p:tav>
                                      </p:tavLst>
                                    </p:anim>
                                    <p:anim calcmode="lin" valueType="num">
                                      <p:cBhvr>
                                        <p:cTn id="35" dur="500" fill="hold"/>
                                        <p:tgtEl>
                                          <p:spTgt spid="59"/>
                                        </p:tgtEl>
                                        <p:attrNameLst>
                                          <p:attrName>ppt_h</p:attrName>
                                        </p:attrNameLst>
                                      </p:cBhvr>
                                      <p:tavLst>
                                        <p:tav tm="0">
                                          <p:val>
                                            <p:fltVal val="0"/>
                                          </p:val>
                                        </p:tav>
                                        <p:tav tm="100000">
                                          <p:val>
                                            <p:strVal val="#ppt_h"/>
                                          </p:val>
                                        </p:tav>
                                      </p:tavLst>
                                    </p:anim>
                                    <p:animEffect transition="in" filter="fade">
                                      <p:cBhvr>
                                        <p:cTn id="36" dur="500"/>
                                        <p:tgtEl>
                                          <p:spTgt spid="59"/>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61"/>
                                        </p:tgtEl>
                                        <p:attrNameLst>
                                          <p:attrName>style.visibility</p:attrName>
                                        </p:attrNameLst>
                                      </p:cBhvr>
                                      <p:to>
                                        <p:strVal val="visible"/>
                                      </p:to>
                                    </p:set>
                                    <p:anim calcmode="lin" valueType="num">
                                      <p:cBhvr>
                                        <p:cTn id="39" dur="500" fill="hold"/>
                                        <p:tgtEl>
                                          <p:spTgt spid="61"/>
                                        </p:tgtEl>
                                        <p:attrNameLst>
                                          <p:attrName>ppt_w</p:attrName>
                                        </p:attrNameLst>
                                      </p:cBhvr>
                                      <p:tavLst>
                                        <p:tav tm="0">
                                          <p:val>
                                            <p:fltVal val="0"/>
                                          </p:val>
                                        </p:tav>
                                        <p:tav tm="100000">
                                          <p:val>
                                            <p:strVal val="#ppt_w"/>
                                          </p:val>
                                        </p:tav>
                                      </p:tavLst>
                                    </p:anim>
                                    <p:anim calcmode="lin" valueType="num">
                                      <p:cBhvr>
                                        <p:cTn id="40" dur="500" fill="hold"/>
                                        <p:tgtEl>
                                          <p:spTgt spid="61"/>
                                        </p:tgtEl>
                                        <p:attrNameLst>
                                          <p:attrName>ppt_h</p:attrName>
                                        </p:attrNameLst>
                                      </p:cBhvr>
                                      <p:tavLst>
                                        <p:tav tm="0">
                                          <p:val>
                                            <p:fltVal val="0"/>
                                          </p:val>
                                        </p:tav>
                                        <p:tav tm="100000">
                                          <p:val>
                                            <p:strVal val="#ppt_h"/>
                                          </p:val>
                                        </p:tav>
                                      </p:tavLst>
                                    </p:anim>
                                    <p:animEffect transition="in" filter="fade">
                                      <p:cBhvr>
                                        <p:cTn id="41" dur="500"/>
                                        <p:tgtEl>
                                          <p:spTgt spid="61"/>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62"/>
                                        </p:tgtEl>
                                        <p:attrNameLst>
                                          <p:attrName>style.visibility</p:attrName>
                                        </p:attrNameLst>
                                      </p:cBhvr>
                                      <p:to>
                                        <p:strVal val="visible"/>
                                      </p:to>
                                    </p:set>
                                    <p:anim calcmode="lin" valueType="num">
                                      <p:cBhvr>
                                        <p:cTn id="44" dur="500" fill="hold"/>
                                        <p:tgtEl>
                                          <p:spTgt spid="62"/>
                                        </p:tgtEl>
                                        <p:attrNameLst>
                                          <p:attrName>ppt_w</p:attrName>
                                        </p:attrNameLst>
                                      </p:cBhvr>
                                      <p:tavLst>
                                        <p:tav tm="0">
                                          <p:val>
                                            <p:fltVal val="0"/>
                                          </p:val>
                                        </p:tav>
                                        <p:tav tm="100000">
                                          <p:val>
                                            <p:strVal val="#ppt_w"/>
                                          </p:val>
                                        </p:tav>
                                      </p:tavLst>
                                    </p:anim>
                                    <p:anim calcmode="lin" valueType="num">
                                      <p:cBhvr>
                                        <p:cTn id="45" dur="500" fill="hold"/>
                                        <p:tgtEl>
                                          <p:spTgt spid="62"/>
                                        </p:tgtEl>
                                        <p:attrNameLst>
                                          <p:attrName>ppt_h</p:attrName>
                                        </p:attrNameLst>
                                      </p:cBhvr>
                                      <p:tavLst>
                                        <p:tav tm="0">
                                          <p:val>
                                            <p:fltVal val="0"/>
                                          </p:val>
                                        </p:tav>
                                        <p:tav tm="100000">
                                          <p:val>
                                            <p:strVal val="#ppt_h"/>
                                          </p:val>
                                        </p:tav>
                                      </p:tavLst>
                                    </p:anim>
                                    <p:animEffect transition="in" filter="fade">
                                      <p:cBhvr>
                                        <p:cTn id="46" dur="500"/>
                                        <p:tgtEl>
                                          <p:spTgt spid="62"/>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63"/>
                                        </p:tgtEl>
                                        <p:attrNameLst>
                                          <p:attrName>style.visibility</p:attrName>
                                        </p:attrNameLst>
                                      </p:cBhvr>
                                      <p:to>
                                        <p:strVal val="visible"/>
                                      </p:to>
                                    </p:set>
                                    <p:anim calcmode="lin" valueType="num">
                                      <p:cBhvr>
                                        <p:cTn id="54" dur="500" fill="hold"/>
                                        <p:tgtEl>
                                          <p:spTgt spid="63"/>
                                        </p:tgtEl>
                                        <p:attrNameLst>
                                          <p:attrName>ppt_w</p:attrName>
                                        </p:attrNameLst>
                                      </p:cBhvr>
                                      <p:tavLst>
                                        <p:tav tm="0">
                                          <p:val>
                                            <p:fltVal val="0"/>
                                          </p:val>
                                        </p:tav>
                                        <p:tav tm="100000">
                                          <p:val>
                                            <p:strVal val="#ppt_w"/>
                                          </p:val>
                                        </p:tav>
                                      </p:tavLst>
                                    </p:anim>
                                    <p:anim calcmode="lin" valueType="num">
                                      <p:cBhvr>
                                        <p:cTn id="55" dur="500" fill="hold"/>
                                        <p:tgtEl>
                                          <p:spTgt spid="63"/>
                                        </p:tgtEl>
                                        <p:attrNameLst>
                                          <p:attrName>ppt_h</p:attrName>
                                        </p:attrNameLst>
                                      </p:cBhvr>
                                      <p:tavLst>
                                        <p:tav tm="0">
                                          <p:val>
                                            <p:fltVal val="0"/>
                                          </p:val>
                                        </p:tav>
                                        <p:tav tm="100000">
                                          <p:val>
                                            <p:strVal val="#ppt_h"/>
                                          </p:val>
                                        </p:tav>
                                      </p:tavLst>
                                    </p:anim>
                                    <p:animEffect transition="in" filter="fade">
                                      <p:cBhvr>
                                        <p:cTn id="56" dur="500"/>
                                        <p:tgtEl>
                                          <p:spTgt spid="63"/>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68"/>
                                        </p:tgtEl>
                                        <p:attrNameLst>
                                          <p:attrName>style.visibility</p:attrName>
                                        </p:attrNameLst>
                                      </p:cBhvr>
                                      <p:to>
                                        <p:strVal val="visible"/>
                                      </p:to>
                                    </p:set>
                                    <p:anim calcmode="lin" valueType="num">
                                      <p:cBhvr>
                                        <p:cTn id="59" dur="500" fill="hold"/>
                                        <p:tgtEl>
                                          <p:spTgt spid="68"/>
                                        </p:tgtEl>
                                        <p:attrNameLst>
                                          <p:attrName>ppt_w</p:attrName>
                                        </p:attrNameLst>
                                      </p:cBhvr>
                                      <p:tavLst>
                                        <p:tav tm="0">
                                          <p:val>
                                            <p:fltVal val="0"/>
                                          </p:val>
                                        </p:tav>
                                        <p:tav tm="100000">
                                          <p:val>
                                            <p:strVal val="#ppt_w"/>
                                          </p:val>
                                        </p:tav>
                                      </p:tavLst>
                                    </p:anim>
                                    <p:anim calcmode="lin" valueType="num">
                                      <p:cBhvr>
                                        <p:cTn id="60" dur="500" fill="hold"/>
                                        <p:tgtEl>
                                          <p:spTgt spid="68"/>
                                        </p:tgtEl>
                                        <p:attrNameLst>
                                          <p:attrName>ppt_h</p:attrName>
                                        </p:attrNameLst>
                                      </p:cBhvr>
                                      <p:tavLst>
                                        <p:tav tm="0">
                                          <p:val>
                                            <p:fltVal val="0"/>
                                          </p:val>
                                        </p:tav>
                                        <p:tav tm="100000">
                                          <p:val>
                                            <p:strVal val="#ppt_h"/>
                                          </p:val>
                                        </p:tav>
                                      </p:tavLst>
                                    </p:anim>
                                    <p:animEffect transition="in" filter="fade">
                                      <p:cBhvr>
                                        <p:cTn id="61" dur="500"/>
                                        <p:tgtEl>
                                          <p:spTgt spid="68"/>
                                        </p:tgtEl>
                                      </p:cBhvr>
                                    </p:animEffect>
                                  </p:childTnLst>
                                </p:cTn>
                              </p:par>
                            </p:childTnLst>
                          </p:cTn>
                        </p:par>
                        <p:par>
                          <p:cTn id="62" fill="hold">
                            <p:stCondLst>
                              <p:cond delay="2700"/>
                            </p:stCondLst>
                            <p:childTnLst>
                              <p:par>
                                <p:cTn id="63" presetID="2" presetClass="entr" presetSubtype="8" decel="100000"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500" fill="hold"/>
                                        <p:tgtEl>
                                          <p:spTgt spid="64"/>
                                        </p:tgtEl>
                                        <p:attrNameLst>
                                          <p:attrName>ppt_x</p:attrName>
                                        </p:attrNameLst>
                                      </p:cBhvr>
                                      <p:tavLst>
                                        <p:tav tm="0">
                                          <p:val>
                                            <p:strVal val="0-#ppt_w/2"/>
                                          </p:val>
                                        </p:tav>
                                        <p:tav tm="100000">
                                          <p:val>
                                            <p:strVal val="#ppt_x"/>
                                          </p:val>
                                        </p:tav>
                                      </p:tavLst>
                                    </p:anim>
                                    <p:anim calcmode="lin" valueType="num">
                                      <p:cBhvr additive="base">
                                        <p:cTn id="66" dur="500" fill="hold"/>
                                        <p:tgtEl>
                                          <p:spTgt spid="64"/>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65"/>
                                        </p:tgtEl>
                                        <p:attrNameLst>
                                          <p:attrName>style.visibility</p:attrName>
                                        </p:attrNameLst>
                                      </p:cBhvr>
                                      <p:to>
                                        <p:strVal val="visible"/>
                                      </p:to>
                                    </p:set>
                                    <p:anim calcmode="lin" valueType="num">
                                      <p:cBhvr additive="base">
                                        <p:cTn id="69" dur="500" fill="hold"/>
                                        <p:tgtEl>
                                          <p:spTgt spid="65"/>
                                        </p:tgtEl>
                                        <p:attrNameLst>
                                          <p:attrName>ppt_x</p:attrName>
                                        </p:attrNameLst>
                                      </p:cBhvr>
                                      <p:tavLst>
                                        <p:tav tm="0">
                                          <p:val>
                                            <p:strVal val="0-#ppt_w/2"/>
                                          </p:val>
                                        </p:tav>
                                        <p:tav tm="100000">
                                          <p:val>
                                            <p:strVal val="#ppt_x"/>
                                          </p:val>
                                        </p:tav>
                                      </p:tavLst>
                                    </p:anim>
                                    <p:anim calcmode="lin" valueType="num">
                                      <p:cBhvr additive="base">
                                        <p:cTn id="70" dur="500" fill="hold"/>
                                        <p:tgtEl>
                                          <p:spTgt spid="65"/>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fill="hold"/>
                                        <p:tgtEl>
                                          <p:spTgt spid="66"/>
                                        </p:tgtEl>
                                        <p:attrNameLst>
                                          <p:attrName>ppt_x</p:attrName>
                                        </p:attrNameLst>
                                      </p:cBhvr>
                                      <p:tavLst>
                                        <p:tav tm="0">
                                          <p:val>
                                            <p:strVal val="1+#ppt_w/2"/>
                                          </p:val>
                                        </p:tav>
                                        <p:tav tm="100000">
                                          <p:val>
                                            <p:strVal val="#ppt_x"/>
                                          </p:val>
                                        </p:tav>
                                      </p:tavLst>
                                    </p:anim>
                                    <p:anim calcmode="lin" valueType="num">
                                      <p:cBhvr additive="base">
                                        <p:cTn id="74" dur="500" fill="hold"/>
                                        <p:tgtEl>
                                          <p:spTgt spid="66"/>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67"/>
                                        </p:tgtEl>
                                        <p:attrNameLst>
                                          <p:attrName>style.visibility</p:attrName>
                                        </p:attrNameLst>
                                      </p:cBhvr>
                                      <p:to>
                                        <p:strVal val="visible"/>
                                      </p:to>
                                    </p:set>
                                    <p:anim calcmode="lin" valueType="num">
                                      <p:cBhvr additive="base">
                                        <p:cTn id="77" dur="500" fill="hold"/>
                                        <p:tgtEl>
                                          <p:spTgt spid="67"/>
                                        </p:tgtEl>
                                        <p:attrNameLst>
                                          <p:attrName>ppt_x</p:attrName>
                                        </p:attrNameLst>
                                      </p:cBhvr>
                                      <p:tavLst>
                                        <p:tav tm="0">
                                          <p:val>
                                            <p:strVal val="1+#ppt_w/2"/>
                                          </p:val>
                                        </p:tav>
                                        <p:tav tm="100000">
                                          <p:val>
                                            <p:strVal val="#ppt_x"/>
                                          </p:val>
                                        </p:tav>
                                      </p:tavLst>
                                    </p:anim>
                                    <p:anim calcmode="lin" valueType="num">
                                      <p:cBhvr additive="base">
                                        <p:cTn id="78" dur="500" fill="hold"/>
                                        <p:tgtEl>
                                          <p:spTgt spid="67"/>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500" fill="hold"/>
                                        <p:tgtEl>
                                          <p:spTgt spid="69"/>
                                        </p:tgtEl>
                                        <p:attrNameLst>
                                          <p:attrName>ppt_x</p:attrName>
                                        </p:attrNameLst>
                                      </p:cBhvr>
                                      <p:tavLst>
                                        <p:tav tm="0">
                                          <p:val>
                                            <p:strVal val="0-#ppt_w/2"/>
                                          </p:val>
                                        </p:tav>
                                        <p:tav tm="100000">
                                          <p:val>
                                            <p:strVal val="#ppt_x"/>
                                          </p:val>
                                        </p:tav>
                                      </p:tavLst>
                                    </p:anim>
                                    <p:anim calcmode="lin" valueType="num">
                                      <p:cBhvr additive="base">
                                        <p:cTn id="82" dur="500" fill="hold"/>
                                        <p:tgtEl>
                                          <p:spTgt spid="69"/>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300"/>
                                  </p:stCondLst>
                                  <p:childTnLst>
                                    <p:set>
                                      <p:cBhvr>
                                        <p:cTn id="84" dur="1" fill="hold">
                                          <p:stCondLst>
                                            <p:cond delay="0"/>
                                          </p:stCondLst>
                                        </p:cTn>
                                        <p:tgtEl>
                                          <p:spTgt spid="70"/>
                                        </p:tgtEl>
                                        <p:attrNameLst>
                                          <p:attrName>style.visibility</p:attrName>
                                        </p:attrNameLst>
                                      </p:cBhvr>
                                      <p:to>
                                        <p:strVal val="visible"/>
                                      </p:to>
                                    </p:set>
                                    <p:anim calcmode="lin" valueType="num">
                                      <p:cBhvr additive="base">
                                        <p:cTn id="85" dur="500" fill="hold"/>
                                        <p:tgtEl>
                                          <p:spTgt spid="70"/>
                                        </p:tgtEl>
                                        <p:attrNameLst>
                                          <p:attrName>ppt_x</p:attrName>
                                        </p:attrNameLst>
                                      </p:cBhvr>
                                      <p:tavLst>
                                        <p:tav tm="0">
                                          <p:val>
                                            <p:strVal val="1+#ppt_w/2"/>
                                          </p:val>
                                        </p:tav>
                                        <p:tav tm="100000">
                                          <p:val>
                                            <p:strVal val="#ppt_x"/>
                                          </p:val>
                                        </p:tav>
                                      </p:tavLst>
                                    </p:anim>
                                    <p:anim calcmode="lin" valueType="num">
                                      <p:cBhvr additive="base">
                                        <p:cTn id="86"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P spid="65" grpId="0"/>
      <p:bldP spid="66" grpId="0"/>
      <p:bldP spid="67" grpId="0"/>
      <p:bldP spid="68" grpId="0" animBg="1"/>
      <p:bldP spid="69" grpId="0"/>
      <p:bldP spid="7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94" y="0"/>
            <a:ext cx="9185121" cy="5143500"/>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3421" y="411510"/>
            <a:ext cx="2291906" cy="2182188"/>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6587" y="2068645"/>
            <a:ext cx="5601761" cy="3364714"/>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83" y="2467577"/>
            <a:ext cx="9143244" cy="2675923"/>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72490" y="3829619"/>
            <a:ext cx="1932272" cy="1621402"/>
          </a:xfrm>
          <a:prstGeom prst="rect">
            <a:avLst/>
          </a:prstGeom>
        </p:spPr>
      </p:pic>
      <p:sp>
        <p:nvSpPr>
          <p:cNvPr id="10" name="文本框 9"/>
          <p:cNvSpPr txBox="1"/>
          <p:nvPr/>
        </p:nvSpPr>
        <p:spPr>
          <a:xfrm>
            <a:off x="2191774" y="2631850"/>
            <a:ext cx="4785028"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4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34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THANK YOU</a:t>
            </a:r>
            <a:endParaRPr kumimoji="0" lang="zh-CN" altLang="en-US" sz="3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12"/>
          <p:cNvGrpSpPr/>
          <p:nvPr/>
        </p:nvGrpSpPr>
        <p:grpSpPr>
          <a:xfrm>
            <a:off x="2941182" y="3311859"/>
            <a:ext cx="3456384" cy="400110"/>
            <a:chOff x="2627784" y="3361556"/>
            <a:chExt cx="3456384" cy="400110"/>
          </a:xfrm>
        </p:grpSpPr>
        <p:sp>
          <p:nvSpPr>
            <p:cNvPr id="12" name="圆角矩形 11"/>
            <p:cNvSpPr/>
            <p:nvPr/>
          </p:nvSpPr>
          <p:spPr>
            <a:xfrm>
              <a:off x="2627784" y="3373402"/>
              <a:ext cx="3456384" cy="38581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Franklin Gothic Book"/>
                <a:ea typeface="黑体" panose="02010609060101010101" pitchFamily="49" charset="-122"/>
                <a:cs typeface="+mn-cs"/>
              </a:endParaRPr>
            </a:p>
          </p:txBody>
        </p:sp>
        <p:sp>
          <p:nvSpPr>
            <p:cNvPr id="11" name="文本框 10"/>
            <p:cNvSpPr txBox="1"/>
            <p:nvPr/>
          </p:nvSpPr>
          <p:spPr>
            <a:xfrm>
              <a:off x="2724760" y="3361556"/>
              <a:ext cx="326243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单击此次添加您的单位名称</a:t>
              </a:r>
            </a:p>
          </p:txBody>
        </p:sp>
      </p:grpSp>
    </p:spTree>
    <p:extLst>
      <p:ext uri="{BB962C8B-B14F-4D97-AF65-F5344CB8AC3E}">
        <p14:creationId xmlns:p14="http://schemas.microsoft.com/office/powerpoint/2010/main" val="304477774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1000"/>
                                        <p:tgtEl>
                                          <p:spTgt spid="3"/>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par>
                          <p:cTn id="18" fill="hold">
                            <p:stCondLst>
                              <p:cond delay="3000"/>
                            </p:stCondLst>
                            <p:childTnLst>
                              <p:par>
                                <p:cTn id="19" presetID="47"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50" presetClass="entr" presetSubtype="0" decel="10000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strVal val="#ppt_w+.3"/>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Effect transition="in" filter="fade">
                                      <p:cBhvr>
                                        <p:cTn id="29" dur="1000"/>
                                        <p:tgtEl>
                                          <p:spTgt spid="10"/>
                                        </p:tgtEl>
                                      </p:cBhvr>
                                    </p:animEffect>
                                  </p:childTnLst>
                                </p:cTn>
                              </p:par>
                            </p:childTnLst>
                          </p:cTn>
                        </p:par>
                        <p:par>
                          <p:cTn id="30" fill="hold">
                            <p:stCondLst>
                              <p:cond delay="5000"/>
                            </p:stCondLst>
                            <p:childTnLst>
                              <p:par>
                                <p:cTn id="31" presetID="16" presetClass="entr" presetSubtype="21"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TotalTime>
  <Words>2262</Words>
  <Application>Microsoft Office PowerPoint</Application>
  <PresentationFormat>全屏显示(16:9)</PresentationFormat>
  <Paragraphs>239</Paragraphs>
  <Slides>25</Slides>
  <Notes>18</Notes>
  <HiddenSlides>0</HiddenSlides>
  <MMClips>1</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25</vt:i4>
      </vt:variant>
    </vt:vector>
  </HeadingPairs>
  <TitlesOfParts>
    <vt:vector size="42" baseType="lpstr">
      <vt:lpstr>Kozuka Gothic Pro R</vt:lpstr>
      <vt:lpstr>等线</vt:lpstr>
      <vt:lpstr>等线 Light</vt:lpstr>
      <vt:lpstr>方正超粗黑简体</vt:lpstr>
      <vt:lpstr>方正正中黑简体</vt:lpstr>
      <vt:lpstr>黑体</vt:lpstr>
      <vt:lpstr>宋体</vt:lpstr>
      <vt:lpstr>微软雅黑</vt:lpstr>
      <vt:lpstr>Arial</vt:lpstr>
      <vt:lpstr>Calibri</vt:lpstr>
      <vt:lpstr>Century Gothic</vt:lpstr>
      <vt:lpstr>Franklin Gothic Book</vt:lpstr>
      <vt:lpstr>Franklin Gothic Medium</vt:lpstr>
      <vt:lpstr>Impact</vt:lpstr>
      <vt:lpstr>Segoe UI</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新图表制作</dc:title>
  <dc:creator>pengzhao</dc:creator>
  <cp:lastModifiedBy>Administrator</cp:lastModifiedBy>
  <cp:revision>86</cp:revision>
  <dcterms:created xsi:type="dcterms:W3CDTF">2015-10-09T15:15:07Z</dcterms:created>
  <dcterms:modified xsi:type="dcterms:W3CDTF">2017-12-07T05:26:08Z</dcterms:modified>
</cp:coreProperties>
</file>