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259" r:id="rId6"/>
    <p:sldId id="283" r:id="rId7"/>
    <p:sldId id="273" r:id="rId8"/>
    <p:sldId id="278" r:id="rId9"/>
    <p:sldId id="264" r:id="rId10"/>
    <p:sldId id="279" r:id="rId11"/>
    <p:sldId id="275" r:id="rId12"/>
    <p:sldId id="260" r:id="rId13"/>
    <p:sldId id="267" r:id="rId14"/>
    <p:sldId id="269" r:id="rId15"/>
    <p:sldId id="270" r:id="rId16"/>
    <p:sldId id="271" r:id="rId17"/>
    <p:sldId id="282" r:id="rId18"/>
    <p:sldId id="261" r:id="rId19"/>
    <p:sldId id="280" r:id="rId20"/>
    <p:sldId id="274" r:id="rId21"/>
    <p:sldId id="276" r:id="rId22"/>
    <p:sldId id="277" r:id="rId23"/>
    <p:sldId id="265" r:id="rId24"/>
    <p:sldId id="262" r:id="rId25"/>
    <p:sldId id="266" r:id="rId26"/>
    <p:sldId id="272" r:id="rId27"/>
    <p:sldId id="281" r:id="rId28"/>
    <p:sldId id="268" r:id="rId29"/>
    <p:sldId id="263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A5A5"/>
    <a:srgbClr val="F8F1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49F458-ACB4-4F51-A9C5-DAAE781DCA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E2411E-A810-4D0B-9676-A905ED897E7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11E-A810-4D0B-9676-A905ED897E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11E-A810-4D0B-9676-A905ED897E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11E-A810-4D0B-9676-A905ED897E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11E-A810-4D0B-9676-A905ED897E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11E-A810-4D0B-9676-A905ED897E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11E-A810-4D0B-9676-A905ED897E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11E-A810-4D0B-9676-A905ED897E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11E-A810-4D0B-9676-A905ED897E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11E-A810-4D0B-9676-A905ED897E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11E-A810-4D0B-9676-A905ED897E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11E-A810-4D0B-9676-A905ED897E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11E-A810-4D0B-9676-A905ED897E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11E-A810-4D0B-9676-A905ED897E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11E-A810-4D0B-9676-A905ED897E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11E-A810-4D0B-9676-A905ED897E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11E-A810-4D0B-9676-A905ED897E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11E-A810-4D0B-9676-A905ED897E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11E-A810-4D0B-9676-A905ED897E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11E-A810-4D0B-9676-A905ED897E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11E-A810-4D0B-9676-A905ED897E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11E-A810-4D0B-9676-A905ED897E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11E-A810-4D0B-9676-A905ED897E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11E-A810-4D0B-9676-A905ED897E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11E-A810-4D0B-9676-A905ED897E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11E-A810-4D0B-9676-A905ED897E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11E-A810-4D0B-9676-A905ED897E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2411E-A810-4D0B-9676-A905ED897E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93221-4093-4ECF-8D36-191589EC49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EA2ED-9F6E-4237-AEFE-7CD6DF0413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93221-4093-4ECF-8D36-191589EC49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EA2ED-9F6E-4237-AEFE-7CD6DF0413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93221-4093-4ECF-8D36-191589EC49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EA2ED-9F6E-4237-AEFE-7CD6DF0413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93221-4093-4ECF-8D36-191589EC49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EA2ED-9F6E-4237-AEFE-7CD6DF0413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93221-4093-4ECF-8D36-191589EC49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EA2ED-9F6E-4237-AEFE-7CD6DF0413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93221-4093-4ECF-8D36-191589EC49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EA2ED-9F6E-4237-AEFE-7CD6DF0413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93221-4093-4ECF-8D36-191589EC49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EA2ED-9F6E-4237-AEFE-7CD6DF0413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93221-4093-4ECF-8D36-191589EC49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EA2ED-9F6E-4237-AEFE-7CD6DF0413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93221-4093-4ECF-8D36-191589EC49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EA2ED-9F6E-4237-AEFE-7CD6DF0413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93221-4093-4ECF-8D36-191589EC49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EA2ED-9F6E-4237-AEFE-7CD6DF0413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93221-4093-4ECF-8D36-191589EC49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EA2ED-9F6E-4237-AEFE-7CD6DF04136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1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693221-4093-4ECF-8D36-191589EC49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EA2ED-9F6E-4237-AEFE-7CD6DF04136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.xml"/><Relationship Id="rId4" Type="http://schemas.microsoft.com/office/2007/relationships/hdphoto" Target="../media/hdphoto3.wdp"/><Relationship Id="rId3" Type="http://schemas.openxmlformats.org/officeDocument/2006/relationships/image" Target="../media/image5.png"/><Relationship Id="rId2" Type="http://schemas.microsoft.com/office/2007/relationships/hdphoto" Target="../media/hdphoto1.wdp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7.xml"/><Relationship Id="rId4" Type="http://schemas.microsoft.com/office/2007/relationships/hdphoto" Target="../media/hdphoto3.wdp"/><Relationship Id="rId3" Type="http://schemas.openxmlformats.org/officeDocument/2006/relationships/image" Target="../media/image5.png"/><Relationship Id="rId2" Type="http://schemas.microsoft.com/office/2007/relationships/hdphoto" Target="../media/hdphoto1.wdp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microsoft.com/office/2007/relationships/hdphoto" Target="../media/hdphoto3.wdp"/><Relationship Id="rId3" Type="http://schemas.openxmlformats.org/officeDocument/2006/relationships/image" Target="../media/image5.png"/><Relationship Id="rId2" Type="http://schemas.microsoft.com/office/2007/relationships/hdphoto" Target="../media/hdphoto1.wdp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5.png"/><Relationship Id="rId4" Type="http://schemas.microsoft.com/office/2007/relationships/hdphoto" Target="../media/hdphoto1.wdp"/><Relationship Id="rId3" Type="http://schemas.openxmlformats.org/officeDocument/2006/relationships/image" Target="../media/image4.png"/><Relationship Id="rId2" Type="http://schemas.microsoft.com/office/2007/relationships/hdphoto" Target="../media/hdphoto4.wdp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5.png"/><Relationship Id="rId4" Type="http://schemas.microsoft.com/office/2007/relationships/hdphoto" Target="../media/hdphoto1.wdp"/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.xml"/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.xml"/><Relationship Id="rId4" Type="http://schemas.microsoft.com/office/2007/relationships/hdphoto" Target="../media/hdphoto3.wdp"/><Relationship Id="rId3" Type="http://schemas.openxmlformats.org/officeDocument/2006/relationships/image" Target="../media/image5.png"/><Relationship Id="rId2" Type="http://schemas.microsoft.com/office/2007/relationships/hdphoto" Target="../media/hdphoto1.wdp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5.png"/><Relationship Id="rId4" Type="http://schemas.microsoft.com/office/2007/relationships/hdphoto" Target="../media/hdphoto1.wdp"/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microsoft.com/office/2007/relationships/hdphoto" Target="../media/hdphoto3.wdp"/><Relationship Id="rId7" Type="http://schemas.openxmlformats.org/officeDocument/2006/relationships/image" Target="../media/image5.png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0" Type="http://schemas.openxmlformats.org/officeDocument/2006/relationships/notesSlide" Target="../notesSlides/notesSlide13.xml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7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5.png"/><Relationship Id="rId4" Type="http://schemas.microsoft.com/office/2007/relationships/hdphoto" Target="../media/hdphoto1.wdp"/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2.xml"/><Relationship Id="rId4" Type="http://schemas.microsoft.com/office/2007/relationships/hdphoto" Target="../media/hdphoto3.wdp"/><Relationship Id="rId3" Type="http://schemas.openxmlformats.org/officeDocument/2006/relationships/image" Target="../media/image5.png"/><Relationship Id="rId2" Type="http://schemas.microsoft.com/office/2007/relationships/hdphoto" Target="../media/hdphoto1.wdp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1.xml"/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12.xml"/><Relationship Id="rId4" Type="http://schemas.microsoft.com/office/2007/relationships/hdphoto" Target="../media/hdphoto3.wdp"/><Relationship Id="rId3" Type="http://schemas.openxmlformats.org/officeDocument/2006/relationships/image" Target="../media/image5.png"/><Relationship Id="rId2" Type="http://schemas.microsoft.com/office/2007/relationships/hdphoto" Target="../media/hdphoto1.wdp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microsoft.com/office/2007/relationships/hdphoto" Target="../media/hdphoto1.wdp"/><Relationship Id="rId7" Type="http://schemas.openxmlformats.org/officeDocument/2006/relationships/image" Target="../media/image4.png"/><Relationship Id="rId6" Type="http://schemas.openxmlformats.org/officeDocument/2006/relationships/image" Target="../media/image16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2" Type="http://schemas.openxmlformats.org/officeDocument/2006/relationships/notesSlide" Target="../notesSlides/notesSlide18.xml"/><Relationship Id="rId11" Type="http://schemas.openxmlformats.org/officeDocument/2006/relationships/slideLayout" Target="../slideLayouts/slideLayout7.xml"/><Relationship Id="rId10" Type="http://schemas.microsoft.com/office/2007/relationships/hdphoto" Target="../media/hdphoto3.wdp"/><Relationship Id="rId1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7.xml"/><Relationship Id="rId4" Type="http://schemas.microsoft.com/office/2007/relationships/hdphoto" Target="../media/hdphoto3.wdp"/><Relationship Id="rId3" Type="http://schemas.openxmlformats.org/officeDocument/2006/relationships/image" Target="../media/image5.png"/><Relationship Id="rId2" Type="http://schemas.microsoft.com/office/2007/relationships/hdphoto" Target="../media/hdphoto1.wdp"/><Relationship Id="rId1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2.xml"/><Relationship Id="rId4" Type="http://schemas.microsoft.com/office/2007/relationships/hdphoto" Target="../media/hdphoto3.wdp"/><Relationship Id="rId3" Type="http://schemas.openxmlformats.org/officeDocument/2006/relationships/image" Target="../media/image5.png"/><Relationship Id="rId2" Type="http://schemas.microsoft.com/office/2007/relationships/hdphoto" Target="../media/hdphoto1.wdp"/><Relationship Id="rId1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1.xml"/><Relationship Id="rId4" Type="http://schemas.microsoft.com/office/2007/relationships/hdphoto" Target="../media/hdphoto3.wdp"/><Relationship Id="rId3" Type="http://schemas.openxmlformats.org/officeDocument/2006/relationships/image" Target="../media/image5.png"/><Relationship Id="rId2" Type="http://schemas.microsoft.com/office/2007/relationships/hdphoto" Target="../media/hdphoto1.wdp"/><Relationship Id="rId1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1.xml"/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1.xml"/><Relationship Id="rId4" Type="http://schemas.microsoft.com/office/2007/relationships/hdphoto" Target="../media/hdphoto3.wdp"/><Relationship Id="rId3" Type="http://schemas.openxmlformats.org/officeDocument/2006/relationships/image" Target="../media/image5.png"/><Relationship Id="rId2" Type="http://schemas.microsoft.com/office/2007/relationships/hdphoto" Target="../media/hdphoto1.wdp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5.png"/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12.xml"/><Relationship Id="rId4" Type="http://schemas.microsoft.com/office/2007/relationships/hdphoto" Target="../media/hdphoto3.wdp"/><Relationship Id="rId3" Type="http://schemas.openxmlformats.org/officeDocument/2006/relationships/image" Target="../media/image5.png"/><Relationship Id="rId2" Type="http://schemas.microsoft.com/office/2007/relationships/hdphoto" Target="../media/hdphoto1.wdp"/><Relationship Id="rId1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6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6.png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microsoft.com/office/2007/relationships/hdphoto" Target="../media/hdphoto3.wdp"/><Relationship Id="rId3" Type="http://schemas.openxmlformats.org/officeDocument/2006/relationships/image" Target="../media/image5.png"/><Relationship Id="rId2" Type="http://schemas.microsoft.com/office/2007/relationships/hdphoto" Target="../media/hdphoto1.wdp"/><Relationship Id="rId1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1.xml"/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43"/>
          <a:stretch>
            <a:fillRect/>
          </a:stretch>
        </p:blipFill>
        <p:spPr>
          <a:xfrm>
            <a:off x="0" y="0"/>
            <a:ext cx="12192000" cy="68520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0" b="100000" l="2656" r="349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42" t="28788" r="80880"/>
          <a:stretch>
            <a:fillRect/>
          </a:stretch>
        </p:blipFill>
        <p:spPr>
          <a:xfrm>
            <a:off x="0" y="2749924"/>
            <a:ext cx="2228850" cy="410807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028950" y="1499996"/>
            <a:ext cx="63436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戏曲论文答辩模板</a:t>
            </a:r>
            <a:endParaRPr lang="zh-CN" altLang="en-US" sz="60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000499" y="2620266"/>
            <a:ext cx="46720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封面和内页均可自由编辑切换</a:t>
            </a:r>
            <a:endParaRPr lang="zh-CN" altLang="en-US" sz="24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718469" y="3370036"/>
            <a:ext cx="2755061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汇报人：</a:t>
            </a:r>
            <a:endParaRPr lang="en-US" altLang="zh-CN" sz="2000" dirty="0" smtClean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  <a:p>
            <a:r>
              <a:rPr lang="zh-CN" altLang="en-US" sz="2000" dirty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汇报时</a:t>
            </a:r>
            <a:r>
              <a:rPr lang="zh-CN" altLang="en-US" sz="20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间：</a:t>
            </a:r>
            <a:r>
              <a:rPr lang="en-US" altLang="zh-CN" sz="20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XX</a:t>
            </a:r>
            <a:r>
              <a:rPr lang="zh-CN" altLang="en-US" sz="20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年</a:t>
            </a:r>
            <a:r>
              <a:rPr lang="en-US" altLang="zh-CN" sz="20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XX</a:t>
            </a:r>
            <a:r>
              <a:rPr lang="zh-CN" altLang="en-US" sz="20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月</a:t>
            </a:r>
            <a:endParaRPr lang="zh-CN" altLang="en-US" sz="20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43"/>
          <a:stretch>
            <a:fillRect/>
          </a:stretch>
        </p:blipFill>
        <p:spPr>
          <a:xfrm>
            <a:off x="0" y="0"/>
            <a:ext cx="12192000" cy="68520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702594" y="921526"/>
            <a:ext cx="3000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 smtClean="0">
                <a:solidFill>
                  <a:srgbClr val="964D4A"/>
                </a:solidFill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目录</a:t>
            </a:r>
            <a:endParaRPr lang="zh-CN" altLang="en-US" sz="8000" dirty="0">
              <a:solidFill>
                <a:srgbClr val="964D4A"/>
              </a:solidFill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367212" y="2244965"/>
            <a:ext cx="497205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1.</a:t>
            </a:r>
            <a:r>
              <a:rPr lang="zh-CN" altLang="en-US" sz="32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点击添加标题内容</a:t>
            </a:r>
            <a:endParaRPr lang="en-US" altLang="zh-CN" sz="3200" dirty="0" smtClean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  <a:p>
            <a:r>
              <a:rPr lang="en-US" altLang="zh-CN" sz="32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2.</a:t>
            </a:r>
            <a:r>
              <a:rPr lang="zh-CN" altLang="en-US" sz="32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点击添加标题内容</a:t>
            </a:r>
            <a:endParaRPr lang="en-US" altLang="zh-CN" sz="3200" dirty="0" smtClean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  <a:p>
            <a:r>
              <a:rPr lang="en-US" altLang="zh-CN" sz="32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3.</a:t>
            </a:r>
            <a:r>
              <a:rPr lang="zh-CN" altLang="en-US" sz="32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点击添加标题内容</a:t>
            </a:r>
            <a:endParaRPr lang="en-US" altLang="zh-CN" sz="3200" dirty="0" smtClean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  <a:p>
            <a:r>
              <a:rPr lang="en-US" altLang="zh-CN" sz="32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4.</a:t>
            </a:r>
            <a:r>
              <a:rPr lang="zh-CN" altLang="en-US" sz="32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点击添加标题内容</a:t>
            </a:r>
            <a:endParaRPr lang="en-US" altLang="zh-CN" sz="32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0" b="100000" l="2656" r="349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42" t="28788" r="80880"/>
          <a:stretch>
            <a:fillRect/>
          </a:stretch>
        </p:blipFill>
        <p:spPr>
          <a:xfrm>
            <a:off x="381329" y="357188"/>
            <a:ext cx="1201518" cy="22145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43"/>
          <a:stretch>
            <a:fillRect/>
          </a:stretch>
        </p:blipFill>
        <p:spPr>
          <a:xfrm>
            <a:off x="0" y="0"/>
            <a:ext cx="12192000" cy="685201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0" b="100000" l="2656" r="349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42" t="28788" r="80880"/>
          <a:stretch>
            <a:fillRect/>
          </a:stretch>
        </p:blipFill>
        <p:spPr>
          <a:xfrm>
            <a:off x="2112827" y="1752240"/>
            <a:ext cx="1054235" cy="19431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091486" y="2581851"/>
            <a:ext cx="520541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点击添加标题内容</a:t>
            </a:r>
            <a:endParaRPr lang="en-US" altLang="zh-CN" sz="4400" dirty="0" smtClean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  <a:p>
            <a:pPr algn="ctr"/>
            <a:r>
              <a:rPr lang="zh-CN" altLang="en-US" sz="20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封面和内页均可自由编辑切换，操作简单，整体美观大气。中国风适合节日的主题</a:t>
            </a:r>
            <a:endParaRPr lang="en-US" altLang="zh-CN" sz="20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  <a:p>
            <a:pPr algn="ctr"/>
            <a:endParaRPr lang="en-US" altLang="zh-CN" sz="32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10125" y="481030"/>
            <a:ext cx="12858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壹</a:t>
            </a:r>
            <a:endParaRPr lang="zh-CN" altLang="en-US" sz="96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20000" b="100000" l="23906" r="80469">
                        <a14:foregroundMark x1="52240" y1="82222" x2="52396" y2="90417"/>
                        <a14:foregroundMark x1="53438" y1="88333" x2="53490" y2="90972"/>
                        <a14:foregroundMark x1="63594" y1="80139" x2="63333" y2="87222"/>
                        <a14:foregroundMark x1="68854" y1="95833" x2="80313" y2="95833"/>
                        <a14:foregroundMark x1="51354" y1="91667" x2="56198" y2="91389"/>
                        <a14:backgroundMark x1="79167" y1="75972" x2="80208" y2="76389"/>
                        <a14:backgroundMark x1="79635" y1="79167" x2="80677" y2="78472"/>
                        <a14:backgroundMark x1="62083" y1="86806" x2="62865" y2="88611"/>
                        <a14:backgroundMark x1="58958" y1="88333" x2="59323" y2="90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862" t="73507" r="17862" b="2973"/>
          <a:stretch>
            <a:fillRect/>
          </a:stretch>
        </p:blipFill>
        <p:spPr>
          <a:xfrm>
            <a:off x="6096000" y="143549"/>
            <a:ext cx="5861154" cy="1611572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000" b="100000" l="2656" r="349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42" t="28788" r="80880"/>
          <a:stretch>
            <a:fillRect/>
          </a:stretch>
        </p:blipFill>
        <p:spPr>
          <a:xfrm>
            <a:off x="58738" y="55562"/>
            <a:ext cx="503238" cy="927537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857249" y="371475"/>
            <a:ext cx="2357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点击添加副标题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86" name="直接连接符 3"/>
          <p:cNvSpPr>
            <a:spLocks noChangeShapeType="1"/>
          </p:cNvSpPr>
          <p:nvPr/>
        </p:nvSpPr>
        <p:spPr bwMode="auto">
          <a:xfrm flipV="1">
            <a:off x="1012825" y="4397375"/>
            <a:ext cx="10166350" cy="1588"/>
          </a:xfrm>
          <a:prstGeom prst="line">
            <a:avLst/>
          </a:prstGeom>
          <a:noFill/>
          <a:ln w="12700">
            <a:solidFill>
              <a:srgbClr val="A5A5A5"/>
            </a:solidFill>
            <a:prstDash val="dash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0487" name="组合 14"/>
          <p:cNvGrpSpPr/>
          <p:nvPr/>
        </p:nvGrpSpPr>
        <p:grpSpPr bwMode="auto">
          <a:xfrm>
            <a:off x="1622425" y="2593975"/>
            <a:ext cx="1250950" cy="2381250"/>
            <a:chOff x="0" y="0"/>
            <a:chExt cx="1251020" cy="2380412"/>
          </a:xfrm>
        </p:grpSpPr>
        <p:grpSp>
          <p:nvGrpSpPr>
            <p:cNvPr id="20515" name="组合 7"/>
            <p:cNvGrpSpPr/>
            <p:nvPr/>
          </p:nvGrpSpPr>
          <p:grpSpPr bwMode="auto">
            <a:xfrm>
              <a:off x="568360" y="1003369"/>
              <a:ext cx="114300" cy="1377043"/>
              <a:chOff x="0" y="0"/>
              <a:chExt cx="114300" cy="1377043"/>
            </a:xfrm>
          </p:grpSpPr>
          <p:sp>
            <p:nvSpPr>
              <p:cNvPr id="20517" name="直接连接符 5"/>
              <p:cNvSpPr>
                <a:spLocks noChangeShapeType="1"/>
              </p:cNvSpPr>
              <p:nvPr/>
            </p:nvSpPr>
            <p:spPr bwMode="auto">
              <a:xfrm>
                <a:off x="57150" y="0"/>
                <a:ext cx="1" cy="1262743"/>
              </a:xfrm>
              <a:prstGeom prst="line">
                <a:avLst/>
              </a:prstGeom>
              <a:noFill/>
              <a:ln w="19050">
                <a:solidFill>
                  <a:srgbClr val="A5A5A5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8" name="椭圆 6"/>
              <p:cNvSpPr>
                <a:spLocks noChangeArrowheads="1"/>
              </p:cNvSpPr>
              <p:nvPr/>
            </p:nvSpPr>
            <p:spPr bwMode="auto">
              <a:xfrm>
                <a:off x="0" y="1262743"/>
                <a:ext cx="114300" cy="114300"/>
              </a:xfrm>
              <a:prstGeom prst="ellipse">
                <a:avLst/>
              </a:prstGeom>
              <a:solidFill>
                <a:srgbClr val="A5A5A5"/>
              </a:solidFill>
              <a:ln w="28575">
                <a:solidFill>
                  <a:srgbClr val="A5A5A5"/>
                </a:solidFill>
                <a:miter lim="800000"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20516" name="椭圆 8"/>
            <p:cNvSpPr>
              <a:spLocks noChangeArrowheads="1"/>
            </p:cNvSpPr>
            <p:nvPr/>
          </p:nvSpPr>
          <p:spPr bwMode="auto">
            <a:xfrm>
              <a:off x="0" y="0"/>
              <a:ext cx="1251020" cy="1251020"/>
            </a:xfrm>
            <a:prstGeom prst="ellipse">
              <a:avLst/>
            </a:pr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0488" name="组合 15"/>
          <p:cNvGrpSpPr/>
          <p:nvPr/>
        </p:nvGrpSpPr>
        <p:grpSpPr bwMode="auto">
          <a:xfrm>
            <a:off x="3716338" y="1660525"/>
            <a:ext cx="1970087" cy="3313113"/>
            <a:chOff x="0" y="0"/>
            <a:chExt cx="1970314" cy="3313025"/>
          </a:xfrm>
        </p:grpSpPr>
        <p:grpSp>
          <p:nvGrpSpPr>
            <p:cNvPr id="20511" name="组合 10"/>
            <p:cNvGrpSpPr/>
            <p:nvPr/>
          </p:nvGrpSpPr>
          <p:grpSpPr bwMode="auto">
            <a:xfrm>
              <a:off x="928007" y="1935982"/>
              <a:ext cx="114300" cy="1377043"/>
              <a:chOff x="0" y="0"/>
              <a:chExt cx="114300" cy="1377043"/>
            </a:xfrm>
          </p:grpSpPr>
          <p:sp>
            <p:nvSpPr>
              <p:cNvPr id="20513" name="直接连接符 11"/>
              <p:cNvSpPr>
                <a:spLocks noChangeShapeType="1"/>
              </p:cNvSpPr>
              <p:nvPr/>
            </p:nvSpPr>
            <p:spPr bwMode="auto">
              <a:xfrm>
                <a:off x="57150" y="0"/>
                <a:ext cx="1" cy="1262743"/>
              </a:xfrm>
              <a:prstGeom prst="line">
                <a:avLst/>
              </a:prstGeom>
              <a:noFill/>
              <a:ln w="19050">
                <a:solidFill>
                  <a:srgbClr val="A5A5A5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4" name="椭圆 12"/>
              <p:cNvSpPr>
                <a:spLocks noChangeArrowheads="1"/>
              </p:cNvSpPr>
              <p:nvPr/>
            </p:nvSpPr>
            <p:spPr bwMode="auto">
              <a:xfrm>
                <a:off x="0" y="1262743"/>
                <a:ext cx="114300" cy="114300"/>
              </a:xfrm>
              <a:prstGeom prst="ellipse">
                <a:avLst/>
              </a:prstGeom>
              <a:solidFill>
                <a:srgbClr val="3F3F3F"/>
              </a:solidFill>
              <a:ln w="28575">
                <a:solidFill>
                  <a:srgbClr val="A5A5A5"/>
                </a:solidFill>
                <a:miter lim="800000"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20512" name="椭圆 9"/>
            <p:cNvSpPr>
              <a:spLocks noChangeArrowheads="1"/>
            </p:cNvSpPr>
            <p:nvPr/>
          </p:nvSpPr>
          <p:spPr bwMode="auto">
            <a:xfrm>
              <a:off x="0" y="0"/>
              <a:ext cx="1970314" cy="1970314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0489" name="组合 16"/>
          <p:cNvGrpSpPr/>
          <p:nvPr/>
        </p:nvGrpSpPr>
        <p:grpSpPr bwMode="auto">
          <a:xfrm>
            <a:off x="6489700" y="1660525"/>
            <a:ext cx="1970088" cy="3313113"/>
            <a:chOff x="0" y="0"/>
            <a:chExt cx="1970314" cy="3313025"/>
          </a:xfrm>
        </p:grpSpPr>
        <p:grpSp>
          <p:nvGrpSpPr>
            <p:cNvPr id="20507" name="组合 17"/>
            <p:cNvGrpSpPr/>
            <p:nvPr/>
          </p:nvGrpSpPr>
          <p:grpSpPr bwMode="auto">
            <a:xfrm>
              <a:off x="928007" y="1935982"/>
              <a:ext cx="114300" cy="1377043"/>
              <a:chOff x="0" y="0"/>
              <a:chExt cx="114300" cy="1377043"/>
            </a:xfrm>
          </p:grpSpPr>
          <p:sp>
            <p:nvSpPr>
              <p:cNvPr id="20509" name="直接连接符 19"/>
              <p:cNvSpPr>
                <a:spLocks noChangeShapeType="1"/>
              </p:cNvSpPr>
              <p:nvPr/>
            </p:nvSpPr>
            <p:spPr bwMode="auto">
              <a:xfrm>
                <a:off x="57150" y="0"/>
                <a:ext cx="1" cy="1262743"/>
              </a:xfrm>
              <a:prstGeom prst="line">
                <a:avLst/>
              </a:prstGeom>
              <a:noFill/>
              <a:ln w="19050">
                <a:solidFill>
                  <a:srgbClr val="A5A5A5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10" name="椭圆 20"/>
              <p:cNvSpPr>
                <a:spLocks noChangeArrowheads="1"/>
              </p:cNvSpPr>
              <p:nvPr/>
            </p:nvSpPr>
            <p:spPr bwMode="auto">
              <a:xfrm>
                <a:off x="0" y="1262743"/>
                <a:ext cx="114300" cy="114300"/>
              </a:xfrm>
              <a:prstGeom prst="ellipse">
                <a:avLst/>
              </a:prstGeom>
              <a:solidFill>
                <a:srgbClr val="A5A5A5"/>
              </a:solidFill>
              <a:ln w="28575">
                <a:solidFill>
                  <a:srgbClr val="A5A5A5"/>
                </a:solidFill>
                <a:miter lim="800000"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20508" name="椭圆 18"/>
            <p:cNvSpPr>
              <a:spLocks noChangeArrowheads="1"/>
            </p:cNvSpPr>
            <p:nvPr/>
          </p:nvSpPr>
          <p:spPr bwMode="auto">
            <a:xfrm>
              <a:off x="0" y="0"/>
              <a:ext cx="1970314" cy="1970314"/>
            </a:xfrm>
            <a:prstGeom prst="ellipse">
              <a:avLst/>
            </a:pr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0490" name="组合 21"/>
          <p:cNvGrpSpPr/>
          <p:nvPr/>
        </p:nvGrpSpPr>
        <p:grpSpPr bwMode="auto">
          <a:xfrm>
            <a:off x="9282113" y="2593975"/>
            <a:ext cx="1250950" cy="2381250"/>
            <a:chOff x="0" y="0"/>
            <a:chExt cx="1251020" cy="2380412"/>
          </a:xfrm>
        </p:grpSpPr>
        <p:grpSp>
          <p:nvGrpSpPr>
            <p:cNvPr id="20503" name="组合 22"/>
            <p:cNvGrpSpPr/>
            <p:nvPr/>
          </p:nvGrpSpPr>
          <p:grpSpPr bwMode="auto">
            <a:xfrm>
              <a:off x="568360" y="1003369"/>
              <a:ext cx="114300" cy="1377043"/>
              <a:chOff x="0" y="0"/>
              <a:chExt cx="114300" cy="1377043"/>
            </a:xfrm>
          </p:grpSpPr>
          <p:sp>
            <p:nvSpPr>
              <p:cNvPr id="20505" name="直接连接符 24"/>
              <p:cNvSpPr>
                <a:spLocks noChangeShapeType="1"/>
              </p:cNvSpPr>
              <p:nvPr/>
            </p:nvSpPr>
            <p:spPr bwMode="auto">
              <a:xfrm>
                <a:off x="57150" y="0"/>
                <a:ext cx="1" cy="1262743"/>
              </a:xfrm>
              <a:prstGeom prst="line">
                <a:avLst/>
              </a:prstGeom>
              <a:noFill/>
              <a:ln w="19050">
                <a:solidFill>
                  <a:srgbClr val="A5A5A5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506" name="椭圆 25"/>
              <p:cNvSpPr>
                <a:spLocks noChangeArrowheads="1"/>
              </p:cNvSpPr>
              <p:nvPr/>
            </p:nvSpPr>
            <p:spPr bwMode="auto">
              <a:xfrm>
                <a:off x="0" y="1262743"/>
                <a:ext cx="114300" cy="114300"/>
              </a:xfrm>
              <a:prstGeom prst="ellipse">
                <a:avLst/>
              </a:prstGeom>
              <a:solidFill>
                <a:srgbClr val="3F3F3F"/>
              </a:solidFill>
              <a:ln w="28575">
                <a:solidFill>
                  <a:srgbClr val="A5A5A5"/>
                </a:solidFill>
                <a:miter lim="800000"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20504" name="椭圆 23"/>
            <p:cNvSpPr>
              <a:spLocks noChangeArrowheads="1"/>
            </p:cNvSpPr>
            <p:nvPr/>
          </p:nvSpPr>
          <p:spPr bwMode="auto">
            <a:xfrm>
              <a:off x="0" y="0"/>
              <a:ext cx="1251020" cy="125102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0491" name="KSO_Shape"/>
          <p:cNvSpPr>
            <a:spLocks noChangeArrowheads="1"/>
          </p:cNvSpPr>
          <p:nvPr/>
        </p:nvSpPr>
        <p:spPr bwMode="auto">
          <a:xfrm>
            <a:off x="9655175" y="2857500"/>
            <a:ext cx="504825" cy="839788"/>
          </a:xfrm>
          <a:custGeom>
            <a:avLst/>
            <a:gdLst>
              <a:gd name="T0" fmla="*/ 740 w 1536700"/>
              <a:gd name="T1" fmla="*/ 2736 h 2555648"/>
              <a:gd name="T2" fmla="*/ 740 w 1536700"/>
              <a:gd name="T3" fmla="*/ 2811 h 2555648"/>
              <a:gd name="T4" fmla="*/ 1192 w 1536700"/>
              <a:gd name="T5" fmla="*/ 2811 h 2555648"/>
              <a:gd name="T6" fmla="*/ 1192 w 1536700"/>
              <a:gd name="T7" fmla="*/ 2736 h 2555648"/>
              <a:gd name="T8" fmla="*/ 740 w 1536700"/>
              <a:gd name="T9" fmla="*/ 2536 h 2555648"/>
              <a:gd name="T10" fmla="*/ 740 w 1536700"/>
              <a:gd name="T11" fmla="*/ 2611 h 2555648"/>
              <a:gd name="T12" fmla="*/ 1192 w 1536700"/>
              <a:gd name="T13" fmla="*/ 2611 h 2555648"/>
              <a:gd name="T14" fmla="*/ 1192 w 1536700"/>
              <a:gd name="T15" fmla="*/ 2536 h 2555648"/>
              <a:gd name="T16" fmla="*/ 553 w 1536700"/>
              <a:gd name="T17" fmla="*/ 2349 h 2555648"/>
              <a:gd name="T18" fmla="*/ 1379 w 1536700"/>
              <a:gd name="T19" fmla="*/ 2349 h 2555648"/>
              <a:gd name="T20" fmla="*/ 1495 w 1536700"/>
              <a:gd name="T21" fmla="*/ 2459 h 2555648"/>
              <a:gd name="T22" fmla="*/ 1379 w 1536700"/>
              <a:gd name="T23" fmla="*/ 2569 h 2555648"/>
              <a:gd name="T24" fmla="*/ 1495 w 1536700"/>
              <a:gd name="T25" fmla="*/ 2679 h 2555648"/>
              <a:gd name="T26" fmla="*/ 1379 w 1536700"/>
              <a:gd name="T27" fmla="*/ 2790 h 2555648"/>
              <a:gd name="T28" fmla="*/ 1495 w 1536700"/>
              <a:gd name="T29" fmla="*/ 2900 h 2555648"/>
              <a:gd name="T30" fmla="*/ 1379 w 1536700"/>
              <a:gd name="T31" fmla="*/ 3010 h 2555648"/>
              <a:gd name="T32" fmla="*/ 1192 w 1536700"/>
              <a:gd name="T33" fmla="*/ 3010 h 2555648"/>
              <a:gd name="T34" fmla="*/ 1178 w 1536700"/>
              <a:gd name="T35" fmla="*/ 3077 h 2555648"/>
              <a:gd name="T36" fmla="*/ 966 w 1536700"/>
              <a:gd name="T37" fmla="*/ 3217 h 2555648"/>
              <a:gd name="T38" fmla="*/ 753 w 1536700"/>
              <a:gd name="T39" fmla="*/ 3077 h 2555648"/>
              <a:gd name="T40" fmla="*/ 740 w 1536700"/>
              <a:gd name="T41" fmla="*/ 3010 h 2555648"/>
              <a:gd name="T42" fmla="*/ 553 w 1536700"/>
              <a:gd name="T43" fmla="*/ 3010 h 2555648"/>
              <a:gd name="T44" fmla="*/ 437 w 1536700"/>
              <a:gd name="T45" fmla="*/ 2900 h 2555648"/>
              <a:gd name="T46" fmla="*/ 553 w 1536700"/>
              <a:gd name="T47" fmla="*/ 2790 h 2555648"/>
              <a:gd name="T48" fmla="*/ 437 w 1536700"/>
              <a:gd name="T49" fmla="*/ 2679 h 2555648"/>
              <a:gd name="T50" fmla="*/ 553 w 1536700"/>
              <a:gd name="T51" fmla="*/ 2569 h 2555648"/>
              <a:gd name="T52" fmla="*/ 437 w 1536700"/>
              <a:gd name="T53" fmla="*/ 2459 h 2555648"/>
              <a:gd name="T54" fmla="*/ 553 w 1536700"/>
              <a:gd name="T55" fmla="*/ 2349 h 2555648"/>
              <a:gd name="T56" fmla="*/ 966 w 1536700"/>
              <a:gd name="T57" fmla="*/ 0 h 2555648"/>
              <a:gd name="T58" fmla="*/ 1932 w 1536700"/>
              <a:gd name="T59" fmla="*/ 970 h 2555648"/>
              <a:gd name="T60" fmla="*/ 1912 w 1536700"/>
              <a:gd name="T61" fmla="*/ 1165 h 2555648"/>
              <a:gd name="T62" fmla="*/ 1875 w 1536700"/>
              <a:gd name="T63" fmla="*/ 1285 h 2555648"/>
              <a:gd name="T64" fmla="*/ 1875 w 1536700"/>
              <a:gd name="T65" fmla="*/ 1285 h 2555648"/>
              <a:gd name="T66" fmla="*/ 1434 w 1536700"/>
              <a:gd name="T67" fmla="*/ 2296 h 2555648"/>
              <a:gd name="T68" fmla="*/ 498 w 1536700"/>
              <a:gd name="T69" fmla="*/ 2296 h 2555648"/>
              <a:gd name="T70" fmla="*/ 56 w 1536700"/>
              <a:gd name="T71" fmla="*/ 1285 h 2555648"/>
              <a:gd name="T72" fmla="*/ 57 w 1536700"/>
              <a:gd name="T73" fmla="*/ 1285 h 2555648"/>
              <a:gd name="T74" fmla="*/ 20 w 1536700"/>
              <a:gd name="T75" fmla="*/ 1165 h 2555648"/>
              <a:gd name="T76" fmla="*/ 0 w 1536700"/>
              <a:gd name="T77" fmla="*/ 970 h 2555648"/>
              <a:gd name="T78" fmla="*/ 966 w 1536700"/>
              <a:gd name="T79" fmla="*/ 0 h 2555648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536700"/>
              <a:gd name="T121" fmla="*/ 0 h 2555648"/>
              <a:gd name="T122" fmla="*/ 1536700 w 1536700"/>
              <a:gd name="T123" fmla="*/ 2555648 h 2555648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536700" h="2555648">
                <a:moveTo>
                  <a:pt x="588566" y="2172931"/>
                </a:moveTo>
                <a:lnTo>
                  <a:pt x="588566" y="2232462"/>
                </a:lnTo>
                <a:lnTo>
                  <a:pt x="948135" y="2232462"/>
                </a:lnTo>
                <a:lnTo>
                  <a:pt x="948135" y="2172931"/>
                </a:lnTo>
                <a:lnTo>
                  <a:pt x="588566" y="2172931"/>
                </a:lnTo>
                <a:close/>
                <a:moveTo>
                  <a:pt x="588566" y="2014319"/>
                </a:moveTo>
                <a:lnTo>
                  <a:pt x="588566" y="2073850"/>
                </a:lnTo>
                <a:lnTo>
                  <a:pt x="948135" y="2073850"/>
                </a:lnTo>
                <a:lnTo>
                  <a:pt x="948135" y="2014319"/>
                </a:lnTo>
                <a:lnTo>
                  <a:pt x="588566" y="2014319"/>
                </a:lnTo>
                <a:close/>
                <a:moveTo>
                  <a:pt x="439655" y="1865655"/>
                </a:moveTo>
                <a:lnTo>
                  <a:pt x="1097045" y="1865655"/>
                </a:lnTo>
                <a:cubicBezTo>
                  <a:pt x="1147961" y="1865655"/>
                  <a:pt x="1189236" y="1904861"/>
                  <a:pt x="1189236" y="1953225"/>
                </a:cubicBezTo>
                <a:cubicBezTo>
                  <a:pt x="1189236" y="2001589"/>
                  <a:pt x="1147961" y="2040795"/>
                  <a:pt x="1097045" y="2040795"/>
                </a:cubicBezTo>
                <a:cubicBezTo>
                  <a:pt x="1147961" y="2040795"/>
                  <a:pt x="1189236" y="2080001"/>
                  <a:pt x="1189236" y="2128365"/>
                </a:cubicBezTo>
                <a:cubicBezTo>
                  <a:pt x="1189236" y="2176729"/>
                  <a:pt x="1147961" y="2215935"/>
                  <a:pt x="1097045" y="2215935"/>
                </a:cubicBezTo>
                <a:cubicBezTo>
                  <a:pt x="1147961" y="2215935"/>
                  <a:pt x="1189236" y="2255141"/>
                  <a:pt x="1189236" y="2303505"/>
                </a:cubicBezTo>
                <a:cubicBezTo>
                  <a:pt x="1189236" y="2351869"/>
                  <a:pt x="1147961" y="2391075"/>
                  <a:pt x="1097045" y="2391075"/>
                </a:cubicBezTo>
                <a:lnTo>
                  <a:pt x="948071" y="2391075"/>
                </a:lnTo>
                <a:lnTo>
                  <a:pt x="937297" y="2444188"/>
                </a:lnTo>
                <a:cubicBezTo>
                  <a:pt x="909462" y="2509689"/>
                  <a:pt x="844299" y="2555648"/>
                  <a:pt x="768350" y="2555648"/>
                </a:cubicBezTo>
                <a:cubicBezTo>
                  <a:pt x="692402" y="2555648"/>
                  <a:pt x="627238" y="2509689"/>
                  <a:pt x="599403" y="2444188"/>
                </a:cubicBezTo>
                <a:lnTo>
                  <a:pt x="588630" y="2391075"/>
                </a:lnTo>
                <a:lnTo>
                  <a:pt x="439655" y="2391075"/>
                </a:lnTo>
                <a:cubicBezTo>
                  <a:pt x="388739" y="2391075"/>
                  <a:pt x="347464" y="2351869"/>
                  <a:pt x="347464" y="2303505"/>
                </a:cubicBezTo>
                <a:cubicBezTo>
                  <a:pt x="347464" y="2255141"/>
                  <a:pt x="388739" y="2215935"/>
                  <a:pt x="439655" y="2215935"/>
                </a:cubicBezTo>
                <a:cubicBezTo>
                  <a:pt x="388739" y="2215935"/>
                  <a:pt x="347464" y="2176729"/>
                  <a:pt x="347464" y="2128365"/>
                </a:cubicBezTo>
                <a:cubicBezTo>
                  <a:pt x="347464" y="2080001"/>
                  <a:pt x="388739" y="2040795"/>
                  <a:pt x="439655" y="2040795"/>
                </a:cubicBezTo>
                <a:cubicBezTo>
                  <a:pt x="388739" y="2040795"/>
                  <a:pt x="347464" y="2001589"/>
                  <a:pt x="347464" y="1953225"/>
                </a:cubicBezTo>
                <a:cubicBezTo>
                  <a:pt x="347464" y="1904861"/>
                  <a:pt x="388739" y="1865655"/>
                  <a:pt x="439655" y="1865655"/>
                </a:cubicBezTo>
                <a:close/>
                <a:moveTo>
                  <a:pt x="768350" y="0"/>
                </a:moveTo>
                <a:cubicBezTo>
                  <a:pt x="1192698" y="0"/>
                  <a:pt x="1536700" y="344894"/>
                  <a:pt x="1536700" y="770343"/>
                </a:cubicBezTo>
                <a:cubicBezTo>
                  <a:pt x="1536700" y="823524"/>
                  <a:pt x="1531325" y="875447"/>
                  <a:pt x="1521090" y="925594"/>
                </a:cubicBezTo>
                <a:lnTo>
                  <a:pt x="1491688" y="1020556"/>
                </a:lnTo>
                <a:lnTo>
                  <a:pt x="1491950" y="1020556"/>
                </a:lnTo>
                <a:lnTo>
                  <a:pt x="1140478" y="1823920"/>
                </a:lnTo>
                <a:lnTo>
                  <a:pt x="396222" y="1823920"/>
                </a:lnTo>
                <a:lnTo>
                  <a:pt x="44750" y="1020556"/>
                </a:lnTo>
                <a:lnTo>
                  <a:pt x="45012" y="1020556"/>
                </a:lnTo>
                <a:lnTo>
                  <a:pt x="15610" y="925594"/>
                </a:lnTo>
                <a:cubicBezTo>
                  <a:pt x="5375" y="875447"/>
                  <a:pt x="0" y="823524"/>
                  <a:pt x="0" y="770343"/>
                </a:cubicBezTo>
                <a:cubicBezTo>
                  <a:pt x="0" y="344894"/>
                  <a:pt x="344002" y="0"/>
                  <a:pt x="76835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92" name="KSO_Shape"/>
          <p:cNvSpPr>
            <a:spLocks noChangeArrowheads="1"/>
          </p:cNvSpPr>
          <p:nvPr/>
        </p:nvSpPr>
        <p:spPr bwMode="auto">
          <a:xfrm>
            <a:off x="1831975" y="2873375"/>
            <a:ext cx="838200" cy="815975"/>
          </a:xfrm>
          <a:custGeom>
            <a:avLst/>
            <a:gdLst>
              <a:gd name="T0" fmla="*/ 2147483647 w 4656"/>
              <a:gd name="T1" fmla="*/ 2147483647 h 4524"/>
              <a:gd name="T2" fmla="*/ 2147483647 w 4656"/>
              <a:gd name="T3" fmla="*/ 2147483647 h 4524"/>
              <a:gd name="T4" fmla="*/ 2147483647 w 4656"/>
              <a:gd name="T5" fmla="*/ 2147483647 h 4524"/>
              <a:gd name="T6" fmla="*/ 2147483647 w 4656"/>
              <a:gd name="T7" fmla="*/ 2147483647 h 4524"/>
              <a:gd name="T8" fmla="*/ 2147483647 w 4656"/>
              <a:gd name="T9" fmla="*/ 2147483647 h 4524"/>
              <a:gd name="T10" fmla="*/ 2147483647 w 4656"/>
              <a:gd name="T11" fmla="*/ 2147483647 h 4524"/>
              <a:gd name="T12" fmla="*/ 2147483647 w 4656"/>
              <a:gd name="T13" fmla="*/ 2147483647 h 4524"/>
              <a:gd name="T14" fmla="*/ 2147483647 w 4656"/>
              <a:gd name="T15" fmla="*/ 2147483647 h 4524"/>
              <a:gd name="T16" fmla="*/ 2147483647 w 4656"/>
              <a:gd name="T17" fmla="*/ 2147483647 h 4524"/>
              <a:gd name="T18" fmla="*/ 2147483647 w 4656"/>
              <a:gd name="T19" fmla="*/ 2147483647 h 4524"/>
              <a:gd name="T20" fmla="*/ 2147483647 w 4656"/>
              <a:gd name="T21" fmla="*/ 0 h 4524"/>
              <a:gd name="T22" fmla="*/ 2147483647 w 4656"/>
              <a:gd name="T23" fmla="*/ 2147483647 h 4524"/>
              <a:gd name="T24" fmla="*/ 2147483647 w 4656"/>
              <a:gd name="T25" fmla="*/ 2147483647 h 4524"/>
              <a:gd name="T26" fmla="*/ 2147483647 w 4656"/>
              <a:gd name="T27" fmla="*/ 2147483647 h 4524"/>
              <a:gd name="T28" fmla="*/ 2147483647 w 4656"/>
              <a:gd name="T29" fmla="*/ 2147483647 h 4524"/>
              <a:gd name="T30" fmla="*/ 2147483647 w 4656"/>
              <a:gd name="T31" fmla="*/ 2147483647 h 4524"/>
              <a:gd name="T32" fmla="*/ 2147483647 w 4656"/>
              <a:gd name="T33" fmla="*/ 2147483647 h 4524"/>
              <a:gd name="T34" fmla="*/ 2147483647 w 4656"/>
              <a:gd name="T35" fmla="*/ 2147483647 h 4524"/>
              <a:gd name="T36" fmla="*/ 2147483647 w 4656"/>
              <a:gd name="T37" fmla="*/ 2147483647 h 4524"/>
              <a:gd name="T38" fmla="*/ 2147483647 w 4656"/>
              <a:gd name="T39" fmla="*/ 2147483647 h 4524"/>
              <a:gd name="T40" fmla="*/ 2147483647 w 4656"/>
              <a:gd name="T41" fmla="*/ 2147483647 h 4524"/>
              <a:gd name="T42" fmla="*/ 0 w 4656"/>
              <a:gd name="T43" fmla="*/ 2147483647 h 4524"/>
              <a:gd name="T44" fmla="*/ 2147483647 w 4656"/>
              <a:gd name="T45" fmla="*/ 2147483647 h 4524"/>
              <a:gd name="T46" fmla="*/ 2147483647 w 4656"/>
              <a:gd name="T47" fmla="*/ 2147483647 h 4524"/>
              <a:gd name="T48" fmla="*/ 2147483647 w 4656"/>
              <a:gd name="T49" fmla="*/ 2147483647 h 4524"/>
              <a:gd name="T50" fmla="*/ 2147483647 w 4656"/>
              <a:gd name="T51" fmla="*/ 2147483647 h 4524"/>
              <a:gd name="T52" fmla="*/ 2147483647 w 4656"/>
              <a:gd name="T53" fmla="*/ 2147483647 h 4524"/>
              <a:gd name="T54" fmla="*/ 2147483647 w 4656"/>
              <a:gd name="T55" fmla="*/ 2147483647 h 4524"/>
              <a:gd name="T56" fmla="*/ 2147483647 w 4656"/>
              <a:gd name="T57" fmla="*/ 2147483647 h 4524"/>
              <a:gd name="T58" fmla="*/ 2147483647 w 4656"/>
              <a:gd name="T59" fmla="*/ 2147483647 h 4524"/>
              <a:gd name="T60" fmla="*/ 2147483647 w 4656"/>
              <a:gd name="T61" fmla="*/ 2147483647 h 4524"/>
              <a:gd name="T62" fmla="*/ 2147483647 w 4656"/>
              <a:gd name="T63" fmla="*/ 2147483647 h 4524"/>
              <a:gd name="T64" fmla="*/ 2147483647 w 4656"/>
              <a:gd name="T65" fmla="*/ 2147483647 h 4524"/>
              <a:gd name="T66" fmla="*/ 2147483647 w 4656"/>
              <a:gd name="T67" fmla="*/ 2147483647 h 4524"/>
              <a:gd name="T68" fmla="*/ 2147483647 w 4656"/>
              <a:gd name="T69" fmla="*/ 2147483647 h 4524"/>
              <a:gd name="T70" fmla="*/ 2147483647 w 4656"/>
              <a:gd name="T71" fmla="*/ 2147483647 h 4524"/>
              <a:gd name="T72" fmla="*/ 2147483647 w 4656"/>
              <a:gd name="T73" fmla="*/ 2147483647 h 4524"/>
              <a:gd name="T74" fmla="*/ 2147483647 w 4656"/>
              <a:gd name="T75" fmla="*/ 2147483647 h 4524"/>
              <a:gd name="T76" fmla="*/ 2147483647 w 4656"/>
              <a:gd name="T77" fmla="*/ 2147483647 h 4524"/>
              <a:gd name="T78" fmla="*/ 2147483647 w 4656"/>
              <a:gd name="T79" fmla="*/ 2147483647 h 4524"/>
              <a:gd name="T80" fmla="*/ 2147483647 w 4656"/>
              <a:gd name="T81" fmla="*/ 2147483647 h 4524"/>
              <a:gd name="T82" fmla="*/ 2147483647 w 4656"/>
              <a:gd name="T83" fmla="*/ 2147483647 h 4524"/>
              <a:gd name="T84" fmla="*/ 2147483647 w 4656"/>
              <a:gd name="T85" fmla="*/ 2147483647 h 4524"/>
              <a:gd name="T86" fmla="*/ 2147483647 w 4656"/>
              <a:gd name="T87" fmla="*/ 2147483647 h 4524"/>
              <a:gd name="T88" fmla="*/ 2147483647 w 4656"/>
              <a:gd name="T89" fmla="*/ 2147483647 h 4524"/>
              <a:gd name="T90" fmla="*/ 2147483647 w 4656"/>
              <a:gd name="T91" fmla="*/ 2147483647 h 4524"/>
              <a:gd name="T92" fmla="*/ 2147483647 w 4656"/>
              <a:gd name="T93" fmla="*/ 2147483647 h 4524"/>
              <a:gd name="T94" fmla="*/ 2147483647 w 4656"/>
              <a:gd name="T95" fmla="*/ 2147483647 h 4524"/>
              <a:gd name="T96" fmla="*/ 2147483647 w 4656"/>
              <a:gd name="T97" fmla="*/ 2147483647 h 4524"/>
              <a:gd name="T98" fmla="*/ 2147483647 w 4656"/>
              <a:gd name="T99" fmla="*/ 2147483647 h 4524"/>
              <a:gd name="T100" fmla="*/ 2147483647 w 4656"/>
              <a:gd name="T101" fmla="*/ 2147483647 h 4524"/>
              <a:gd name="T102" fmla="*/ 2147483647 w 4656"/>
              <a:gd name="T103" fmla="*/ 2147483647 h 4524"/>
              <a:gd name="T104" fmla="*/ 2147483647 w 4656"/>
              <a:gd name="T105" fmla="*/ 2147483647 h 4524"/>
              <a:gd name="T106" fmla="*/ 2147483647 w 4656"/>
              <a:gd name="T107" fmla="*/ 214748364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4656"/>
              <a:gd name="T163" fmla="*/ 0 h 4524"/>
              <a:gd name="T164" fmla="*/ 4656 w 4656"/>
              <a:gd name="T165" fmla="*/ 4524 h 452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3" name="KSO_Shape"/>
          <p:cNvSpPr>
            <a:spLocks noChangeArrowheads="1"/>
          </p:cNvSpPr>
          <p:nvPr/>
        </p:nvSpPr>
        <p:spPr bwMode="auto">
          <a:xfrm>
            <a:off x="7002463" y="2138363"/>
            <a:ext cx="944562" cy="1201737"/>
          </a:xfrm>
          <a:custGeom>
            <a:avLst/>
            <a:gdLst>
              <a:gd name="T0" fmla="*/ 2147483647 w 4116"/>
              <a:gd name="T1" fmla="*/ 2147483647 h 5239"/>
              <a:gd name="T2" fmla="*/ 2147483647 w 4116"/>
              <a:gd name="T3" fmla="*/ 2147483647 h 5239"/>
              <a:gd name="T4" fmla="*/ 2147483647 w 4116"/>
              <a:gd name="T5" fmla="*/ 2147483647 h 5239"/>
              <a:gd name="T6" fmla="*/ 2147483647 w 4116"/>
              <a:gd name="T7" fmla="*/ 2147483647 h 5239"/>
              <a:gd name="T8" fmla="*/ 2147483647 w 4116"/>
              <a:gd name="T9" fmla="*/ 2147483647 h 5239"/>
              <a:gd name="T10" fmla="*/ 2147483647 w 4116"/>
              <a:gd name="T11" fmla="*/ 2147483647 h 5239"/>
              <a:gd name="T12" fmla="*/ 2147483647 w 4116"/>
              <a:gd name="T13" fmla="*/ 2147483647 h 5239"/>
              <a:gd name="T14" fmla="*/ 2147483647 w 4116"/>
              <a:gd name="T15" fmla="*/ 2147483647 h 5239"/>
              <a:gd name="T16" fmla="*/ 2147483647 w 4116"/>
              <a:gd name="T17" fmla="*/ 2147483647 h 5239"/>
              <a:gd name="T18" fmla="*/ 2147483647 w 4116"/>
              <a:gd name="T19" fmla="*/ 2147483647 h 5239"/>
              <a:gd name="T20" fmla="*/ 2147483647 w 4116"/>
              <a:gd name="T21" fmla="*/ 2147483647 h 5239"/>
              <a:gd name="T22" fmla="*/ 2147483647 w 4116"/>
              <a:gd name="T23" fmla="*/ 2147483647 h 5239"/>
              <a:gd name="T24" fmla="*/ 2147483647 w 4116"/>
              <a:gd name="T25" fmla="*/ 2147483647 h 5239"/>
              <a:gd name="T26" fmla="*/ 2147483647 w 4116"/>
              <a:gd name="T27" fmla="*/ 2147483647 h 5239"/>
              <a:gd name="T28" fmla="*/ 2147483647 w 4116"/>
              <a:gd name="T29" fmla="*/ 2147483647 h 5239"/>
              <a:gd name="T30" fmla="*/ 2147483647 w 4116"/>
              <a:gd name="T31" fmla="*/ 2147483647 h 5239"/>
              <a:gd name="T32" fmla="*/ 2147483647 w 4116"/>
              <a:gd name="T33" fmla="*/ 2147483647 h 5239"/>
              <a:gd name="T34" fmla="*/ 2147483647 w 4116"/>
              <a:gd name="T35" fmla="*/ 2147483647 h 5239"/>
              <a:gd name="T36" fmla="*/ 2147483647 w 4116"/>
              <a:gd name="T37" fmla="*/ 2147483647 h 5239"/>
              <a:gd name="T38" fmla="*/ 2147483647 w 4116"/>
              <a:gd name="T39" fmla="*/ 2147483647 h 5239"/>
              <a:gd name="T40" fmla="*/ 2147483647 w 4116"/>
              <a:gd name="T41" fmla="*/ 2147483647 h 5239"/>
              <a:gd name="T42" fmla="*/ 2147483647 w 4116"/>
              <a:gd name="T43" fmla="*/ 2147483647 h 5239"/>
              <a:gd name="T44" fmla="*/ 2147483647 w 4116"/>
              <a:gd name="T45" fmla="*/ 2147483647 h 5239"/>
              <a:gd name="T46" fmla="*/ 2147483647 w 4116"/>
              <a:gd name="T47" fmla="*/ 2147483647 h 5239"/>
              <a:gd name="T48" fmla="*/ 2147483647 w 4116"/>
              <a:gd name="T49" fmla="*/ 2147483647 h 5239"/>
              <a:gd name="T50" fmla="*/ 2147483647 w 4116"/>
              <a:gd name="T51" fmla="*/ 2147483647 h 5239"/>
              <a:gd name="T52" fmla="*/ 2147483647 w 4116"/>
              <a:gd name="T53" fmla="*/ 2147483647 h 5239"/>
              <a:gd name="T54" fmla="*/ 2147483647 w 4116"/>
              <a:gd name="T55" fmla="*/ 2147483647 h 5239"/>
              <a:gd name="T56" fmla="*/ 2147483647 w 4116"/>
              <a:gd name="T57" fmla="*/ 2147483647 h 5239"/>
              <a:gd name="T58" fmla="*/ 2147483647 w 4116"/>
              <a:gd name="T59" fmla="*/ 2147483647 h 5239"/>
              <a:gd name="T60" fmla="*/ 2147483647 w 4116"/>
              <a:gd name="T61" fmla="*/ 2147483647 h 5239"/>
              <a:gd name="T62" fmla="*/ 2147483647 w 4116"/>
              <a:gd name="T63" fmla="*/ 2147483647 h 5239"/>
              <a:gd name="T64" fmla="*/ 2147483647 w 4116"/>
              <a:gd name="T65" fmla="*/ 2147483647 h 5239"/>
              <a:gd name="T66" fmla="*/ 2147483647 w 4116"/>
              <a:gd name="T67" fmla="*/ 2147483647 h 5239"/>
              <a:gd name="T68" fmla="*/ 2147483647 w 4116"/>
              <a:gd name="T69" fmla="*/ 2147483647 h 5239"/>
              <a:gd name="T70" fmla="*/ 2147483647 w 4116"/>
              <a:gd name="T71" fmla="*/ 2147483647 h 5239"/>
              <a:gd name="T72" fmla="*/ 2147483647 w 4116"/>
              <a:gd name="T73" fmla="*/ 2147483647 h 5239"/>
              <a:gd name="T74" fmla="*/ 2147483647 w 4116"/>
              <a:gd name="T75" fmla="*/ 2147483647 h 5239"/>
              <a:gd name="T76" fmla="*/ 2147483647 w 4116"/>
              <a:gd name="T77" fmla="*/ 2147483647 h 5239"/>
              <a:gd name="T78" fmla="*/ 2147483647 w 4116"/>
              <a:gd name="T79" fmla="*/ 2147483647 h 5239"/>
              <a:gd name="T80" fmla="*/ 2147483647 w 4116"/>
              <a:gd name="T81" fmla="*/ 2147483647 h 5239"/>
              <a:gd name="T82" fmla="*/ 2147483647 w 4116"/>
              <a:gd name="T83" fmla="*/ 2147483647 h 5239"/>
              <a:gd name="T84" fmla="*/ 2147483647 w 4116"/>
              <a:gd name="T85" fmla="*/ 2147483647 h 5239"/>
              <a:gd name="T86" fmla="*/ 2147483647 w 4116"/>
              <a:gd name="T87" fmla="*/ 2147483647 h 5239"/>
              <a:gd name="T88" fmla="*/ 2147483647 w 4116"/>
              <a:gd name="T89" fmla="*/ 2147483647 h 5239"/>
              <a:gd name="T90" fmla="*/ 2147483647 w 4116"/>
              <a:gd name="T91" fmla="*/ 2147483647 h 5239"/>
              <a:gd name="T92" fmla="*/ 0 w 4116"/>
              <a:gd name="T93" fmla="*/ 2147483647 h 5239"/>
              <a:gd name="T94" fmla="*/ 2147483647 w 4116"/>
              <a:gd name="T95" fmla="*/ 2147483647 h 5239"/>
              <a:gd name="T96" fmla="*/ 2147483647 w 4116"/>
              <a:gd name="T97" fmla="*/ 2147483647 h 5239"/>
              <a:gd name="T98" fmla="*/ 2147483647 w 4116"/>
              <a:gd name="T99" fmla="*/ 2147483647 h 5239"/>
              <a:gd name="T100" fmla="*/ 2147483647 w 4116"/>
              <a:gd name="T101" fmla="*/ 2147483647 h 5239"/>
              <a:gd name="T102" fmla="*/ 2147483647 w 4116"/>
              <a:gd name="T103" fmla="*/ 2147483647 h 5239"/>
              <a:gd name="T104" fmla="*/ 2147483647 w 4116"/>
              <a:gd name="T105" fmla="*/ 2147483647 h 5239"/>
              <a:gd name="T106" fmla="*/ 2147483647 w 4116"/>
              <a:gd name="T107" fmla="*/ 2147483647 h 5239"/>
              <a:gd name="T108" fmla="*/ 2147483647 w 4116"/>
              <a:gd name="T109" fmla="*/ 2147483647 h 5239"/>
              <a:gd name="T110" fmla="*/ 2147483647 w 4116"/>
              <a:gd name="T111" fmla="*/ 2147483647 h 5239"/>
              <a:gd name="T112" fmla="*/ 2147483647 w 4116"/>
              <a:gd name="T113" fmla="*/ 2147483647 h 5239"/>
              <a:gd name="T114" fmla="*/ 2147483647 w 4116"/>
              <a:gd name="T115" fmla="*/ 2147483647 h 5239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4116"/>
              <a:gd name="T175" fmla="*/ 0 h 5239"/>
              <a:gd name="T176" fmla="*/ 4116 w 4116"/>
              <a:gd name="T177" fmla="*/ 5239 h 5239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4116" h="5239">
                <a:moveTo>
                  <a:pt x="2496" y="2121"/>
                </a:moveTo>
                <a:lnTo>
                  <a:pt x="2496" y="2121"/>
                </a:lnTo>
                <a:lnTo>
                  <a:pt x="2443" y="2107"/>
                </a:lnTo>
                <a:lnTo>
                  <a:pt x="2390" y="2095"/>
                </a:lnTo>
                <a:lnTo>
                  <a:pt x="2336" y="2084"/>
                </a:lnTo>
                <a:lnTo>
                  <a:pt x="2282" y="2075"/>
                </a:lnTo>
                <a:lnTo>
                  <a:pt x="2227" y="2068"/>
                </a:lnTo>
                <a:lnTo>
                  <a:pt x="2171" y="2063"/>
                </a:lnTo>
                <a:lnTo>
                  <a:pt x="2115" y="2060"/>
                </a:lnTo>
                <a:lnTo>
                  <a:pt x="2058" y="2059"/>
                </a:lnTo>
                <a:lnTo>
                  <a:pt x="2002" y="2060"/>
                </a:lnTo>
                <a:lnTo>
                  <a:pt x="1945" y="2063"/>
                </a:lnTo>
                <a:lnTo>
                  <a:pt x="1890" y="2068"/>
                </a:lnTo>
                <a:lnTo>
                  <a:pt x="1835" y="2075"/>
                </a:lnTo>
                <a:lnTo>
                  <a:pt x="1780" y="2084"/>
                </a:lnTo>
                <a:lnTo>
                  <a:pt x="1726" y="2095"/>
                </a:lnTo>
                <a:lnTo>
                  <a:pt x="1673" y="2107"/>
                </a:lnTo>
                <a:lnTo>
                  <a:pt x="1621" y="2121"/>
                </a:lnTo>
                <a:lnTo>
                  <a:pt x="1621" y="761"/>
                </a:lnTo>
                <a:lnTo>
                  <a:pt x="452" y="761"/>
                </a:lnTo>
                <a:lnTo>
                  <a:pt x="452" y="1438"/>
                </a:lnTo>
                <a:lnTo>
                  <a:pt x="1020" y="2446"/>
                </a:lnTo>
                <a:lnTo>
                  <a:pt x="989" y="2473"/>
                </a:lnTo>
                <a:lnTo>
                  <a:pt x="958" y="2502"/>
                </a:lnTo>
                <a:lnTo>
                  <a:pt x="928" y="2532"/>
                </a:lnTo>
                <a:lnTo>
                  <a:pt x="900" y="2561"/>
                </a:lnTo>
                <a:lnTo>
                  <a:pt x="871" y="2593"/>
                </a:lnTo>
                <a:lnTo>
                  <a:pt x="844" y="2624"/>
                </a:lnTo>
                <a:lnTo>
                  <a:pt x="817" y="2656"/>
                </a:lnTo>
                <a:lnTo>
                  <a:pt x="792" y="2689"/>
                </a:lnTo>
                <a:lnTo>
                  <a:pt x="767" y="2723"/>
                </a:lnTo>
                <a:lnTo>
                  <a:pt x="743" y="2758"/>
                </a:lnTo>
                <a:lnTo>
                  <a:pt x="720" y="2792"/>
                </a:lnTo>
                <a:lnTo>
                  <a:pt x="697" y="2828"/>
                </a:lnTo>
                <a:lnTo>
                  <a:pt x="676" y="2864"/>
                </a:lnTo>
                <a:lnTo>
                  <a:pt x="655" y="2901"/>
                </a:lnTo>
                <a:lnTo>
                  <a:pt x="636" y="2938"/>
                </a:lnTo>
                <a:lnTo>
                  <a:pt x="618" y="2977"/>
                </a:lnTo>
                <a:lnTo>
                  <a:pt x="600" y="3015"/>
                </a:lnTo>
                <a:lnTo>
                  <a:pt x="584" y="3054"/>
                </a:lnTo>
                <a:lnTo>
                  <a:pt x="569" y="3094"/>
                </a:lnTo>
                <a:lnTo>
                  <a:pt x="554" y="3134"/>
                </a:lnTo>
                <a:lnTo>
                  <a:pt x="540" y="3174"/>
                </a:lnTo>
                <a:lnTo>
                  <a:pt x="528" y="3216"/>
                </a:lnTo>
                <a:lnTo>
                  <a:pt x="517" y="3257"/>
                </a:lnTo>
                <a:lnTo>
                  <a:pt x="507" y="3300"/>
                </a:lnTo>
                <a:lnTo>
                  <a:pt x="499" y="3341"/>
                </a:lnTo>
                <a:lnTo>
                  <a:pt x="490" y="3384"/>
                </a:lnTo>
                <a:lnTo>
                  <a:pt x="483" y="3428"/>
                </a:lnTo>
                <a:lnTo>
                  <a:pt x="478" y="3472"/>
                </a:lnTo>
                <a:lnTo>
                  <a:pt x="474" y="3515"/>
                </a:lnTo>
                <a:lnTo>
                  <a:pt x="471" y="3559"/>
                </a:lnTo>
                <a:lnTo>
                  <a:pt x="469" y="3604"/>
                </a:lnTo>
                <a:lnTo>
                  <a:pt x="468" y="3649"/>
                </a:lnTo>
                <a:lnTo>
                  <a:pt x="469" y="3691"/>
                </a:lnTo>
                <a:lnTo>
                  <a:pt x="470" y="3731"/>
                </a:lnTo>
                <a:lnTo>
                  <a:pt x="473" y="3771"/>
                </a:lnTo>
                <a:lnTo>
                  <a:pt x="476" y="3812"/>
                </a:lnTo>
                <a:lnTo>
                  <a:pt x="481" y="3852"/>
                </a:lnTo>
                <a:lnTo>
                  <a:pt x="486" y="3891"/>
                </a:lnTo>
                <a:lnTo>
                  <a:pt x="493" y="3931"/>
                </a:lnTo>
                <a:lnTo>
                  <a:pt x="501" y="3970"/>
                </a:lnTo>
                <a:lnTo>
                  <a:pt x="509" y="4008"/>
                </a:lnTo>
                <a:lnTo>
                  <a:pt x="519" y="4046"/>
                </a:lnTo>
                <a:lnTo>
                  <a:pt x="529" y="4085"/>
                </a:lnTo>
                <a:lnTo>
                  <a:pt x="540" y="4122"/>
                </a:lnTo>
                <a:lnTo>
                  <a:pt x="552" y="4159"/>
                </a:lnTo>
                <a:lnTo>
                  <a:pt x="565" y="4196"/>
                </a:lnTo>
                <a:lnTo>
                  <a:pt x="579" y="4233"/>
                </a:lnTo>
                <a:lnTo>
                  <a:pt x="593" y="4268"/>
                </a:lnTo>
                <a:lnTo>
                  <a:pt x="609" y="4304"/>
                </a:lnTo>
                <a:lnTo>
                  <a:pt x="625" y="4339"/>
                </a:lnTo>
                <a:lnTo>
                  <a:pt x="642" y="4373"/>
                </a:lnTo>
                <a:lnTo>
                  <a:pt x="661" y="4407"/>
                </a:lnTo>
                <a:lnTo>
                  <a:pt x="679" y="4440"/>
                </a:lnTo>
                <a:lnTo>
                  <a:pt x="698" y="4474"/>
                </a:lnTo>
                <a:lnTo>
                  <a:pt x="719" y="4507"/>
                </a:lnTo>
                <a:lnTo>
                  <a:pt x="740" y="4538"/>
                </a:lnTo>
                <a:lnTo>
                  <a:pt x="761" y="4570"/>
                </a:lnTo>
                <a:lnTo>
                  <a:pt x="785" y="4600"/>
                </a:lnTo>
                <a:lnTo>
                  <a:pt x="807" y="4631"/>
                </a:lnTo>
                <a:lnTo>
                  <a:pt x="832" y="4660"/>
                </a:lnTo>
                <a:lnTo>
                  <a:pt x="856" y="4690"/>
                </a:lnTo>
                <a:lnTo>
                  <a:pt x="882" y="4718"/>
                </a:lnTo>
                <a:lnTo>
                  <a:pt x="907" y="4746"/>
                </a:lnTo>
                <a:lnTo>
                  <a:pt x="935" y="4773"/>
                </a:lnTo>
                <a:lnTo>
                  <a:pt x="961" y="4800"/>
                </a:lnTo>
                <a:lnTo>
                  <a:pt x="990" y="4826"/>
                </a:lnTo>
                <a:lnTo>
                  <a:pt x="1018" y="4852"/>
                </a:lnTo>
                <a:lnTo>
                  <a:pt x="1047" y="4876"/>
                </a:lnTo>
                <a:lnTo>
                  <a:pt x="1077" y="4900"/>
                </a:lnTo>
                <a:lnTo>
                  <a:pt x="1107" y="4923"/>
                </a:lnTo>
                <a:lnTo>
                  <a:pt x="1138" y="4946"/>
                </a:lnTo>
                <a:lnTo>
                  <a:pt x="1170" y="4968"/>
                </a:lnTo>
                <a:lnTo>
                  <a:pt x="1201" y="4988"/>
                </a:lnTo>
                <a:lnTo>
                  <a:pt x="1234" y="5009"/>
                </a:lnTo>
                <a:lnTo>
                  <a:pt x="1267" y="5028"/>
                </a:lnTo>
                <a:lnTo>
                  <a:pt x="1300" y="5047"/>
                </a:lnTo>
                <a:lnTo>
                  <a:pt x="1335" y="5065"/>
                </a:lnTo>
                <a:lnTo>
                  <a:pt x="1370" y="5082"/>
                </a:lnTo>
                <a:lnTo>
                  <a:pt x="1404" y="5098"/>
                </a:lnTo>
                <a:lnTo>
                  <a:pt x="1440" y="5114"/>
                </a:lnTo>
                <a:lnTo>
                  <a:pt x="1476" y="5129"/>
                </a:lnTo>
                <a:lnTo>
                  <a:pt x="1512" y="5142"/>
                </a:lnTo>
                <a:lnTo>
                  <a:pt x="1549" y="5155"/>
                </a:lnTo>
                <a:lnTo>
                  <a:pt x="1586" y="5168"/>
                </a:lnTo>
                <a:lnTo>
                  <a:pt x="1623" y="5179"/>
                </a:lnTo>
                <a:lnTo>
                  <a:pt x="1661" y="5189"/>
                </a:lnTo>
                <a:lnTo>
                  <a:pt x="1700" y="5198"/>
                </a:lnTo>
                <a:lnTo>
                  <a:pt x="1738" y="5206"/>
                </a:lnTo>
                <a:lnTo>
                  <a:pt x="1777" y="5214"/>
                </a:lnTo>
                <a:lnTo>
                  <a:pt x="1817" y="5221"/>
                </a:lnTo>
                <a:lnTo>
                  <a:pt x="1855" y="5227"/>
                </a:lnTo>
                <a:lnTo>
                  <a:pt x="1896" y="5231"/>
                </a:lnTo>
                <a:lnTo>
                  <a:pt x="1936" y="5235"/>
                </a:lnTo>
                <a:lnTo>
                  <a:pt x="1977" y="5237"/>
                </a:lnTo>
                <a:lnTo>
                  <a:pt x="2017" y="5239"/>
                </a:lnTo>
                <a:lnTo>
                  <a:pt x="2058" y="5239"/>
                </a:lnTo>
                <a:lnTo>
                  <a:pt x="2099" y="5239"/>
                </a:lnTo>
                <a:lnTo>
                  <a:pt x="2141" y="5237"/>
                </a:lnTo>
                <a:lnTo>
                  <a:pt x="2180" y="5235"/>
                </a:lnTo>
                <a:lnTo>
                  <a:pt x="2221" y="5231"/>
                </a:lnTo>
                <a:lnTo>
                  <a:pt x="2261" y="5227"/>
                </a:lnTo>
                <a:lnTo>
                  <a:pt x="2301" y="5221"/>
                </a:lnTo>
                <a:lnTo>
                  <a:pt x="2339" y="5214"/>
                </a:lnTo>
                <a:lnTo>
                  <a:pt x="2379" y="5206"/>
                </a:lnTo>
                <a:lnTo>
                  <a:pt x="2418" y="5198"/>
                </a:lnTo>
                <a:lnTo>
                  <a:pt x="2456" y="5189"/>
                </a:lnTo>
                <a:lnTo>
                  <a:pt x="2494" y="5179"/>
                </a:lnTo>
                <a:lnTo>
                  <a:pt x="2531" y="5168"/>
                </a:lnTo>
                <a:lnTo>
                  <a:pt x="2569" y="5155"/>
                </a:lnTo>
                <a:lnTo>
                  <a:pt x="2605" y="5142"/>
                </a:lnTo>
                <a:lnTo>
                  <a:pt x="2642" y="5129"/>
                </a:lnTo>
                <a:lnTo>
                  <a:pt x="2678" y="5114"/>
                </a:lnTo>
                <a:lnTo>
                  <a:pt x="2713" y="5098"/>
                </a:lnTo>
                <a:lnTo>
                  <a:pt x="2748" y="5082"/>
                </a:lnTo>
                <a:lnTo>
                  <a:pt x="2783" y="5065"/>
                </a:lnTo>
                <a:lnTo>
                  <a:pt x="2816" y="5047"/>
                </a:lnTo>
                <a:lnTo>
                  <a:pt x="2850" y="5028"/>
                </a:lnTo>
                <a:lnTo>
                  <a:pt x="2883" y="5009"/>
                </a:lnTo>
                <a:lnTo>
                  <a:pt x="2915" y="4988"/>
                </a:lnTo>
                <a:lnTo>
                  <a:pt x="2948" y="4968"/>
                </a:lnTo>
                <a:lnTo>
                  <a:pt x="2979" y="4946"/>
                </a:lnTo>
                <a:lnTo>
                  <a:pt x="3010" y="4923"/>
                </a:lnTo>
                <a:lnTo>
                  <a:pt x="3040" y="4900"/>
                </a:lnTo>
                <a:lnTo>
                  <a:pt x="3070" y="4876"/>
                </a:lnTo>
                <a:lnTo>
                  <a:pt x="3099" y="4852"/>
                </a:lnTo>
                <a:lnTo>
                  <a:pt x="3128" y="4826"/>
                </a:lnTo>
                <a:lnTo>
                  <a:pt x="3155" y="4800"/>
                </a:lnTo>
                <a:lnTo>
                  <a:pt x="3183" y="4773"/>
                </a:lnTo>
                <a:lnTo>
                  <a:pt x="3209" y="4746"/>
                </a:lnTo>
                <a:lnTo>
                  <a:pt x="3236" y="4718"/>
                </a:lnTo>
                <a:lnTo>
                  <a:pt x="3260" y="4690"/>
                </a:lnTo>
                <a:lnTo>
                  <a:pt x="3286" y="4660"/>
                </a:lnTo>
                <a:lnTo>
                  <a:pt x="3309" y="4631"/>
                </a:lnTo>
                <a:lnTo>
                  <a:pt x="3333" y="4600"/>
                </a:lnTo>
                <a:lnTo>
                  <a:pt x="3355" y="4570"/>
                </a:lnTo>
                <a:lnTo>
                  <a:pt x="3376" y="4538"/>
                </a:lnTo>
                <a:lnTo>
                  <a:pt x="3398" y="4507"/>
                </a:lnTo>
                <a:lnTo>
                  <a:pt x="3418" y="4474"/>
                </a:lnTo>
                <a:lnTo>
                  <a:pt x="3438" y="4440"/>
                </a:lnTo>
                <a:lnTo>
                  <a:pt x="3457" y="4407"/>
                </a:lnTo>
                <a:lnTo>
                  <a:pt x="3474" y="4373"/>
                </a:lnTo>
                <a:lnTo>
                  <a:pt x="3492" y="4339"/>
                </a:lnTo>
                <a:lnTo>
                  <a:pt x="3508" y="4304"/>
                </a:lnTo>
                <a:lnTo>
                  <a:pt x="3523" y="4268"/>
                </a:lnTo>
                <a:lnTo>
                  <a:pt x="3538" y="4233"/>
                </a:lnTo>
                <a:lnTo>
                  <a:pt x="3552" y="4196"/>
                </a:lnTo>
                <a:lnTo>
                  <a:pt x="3565" y="4159"/>
                </a:lnTo>
                <a:lnTo>
                  <a:pt x="3577" y="4122"/>
                </a:lnTo>
                <a:lnTo>
                  <a:pt x="3588" y="4085"/>
                </a:lnTo>
                <a:lnTo>
                  <a:pt x="3599" y="4046"/>
                </a:lnTo>
                <a:lnTo>
                  <a:pt x="3608" y="4008"/>
                </a:lnTo>
                <a:lnTo>
                  <a:pt x="3616" y="3970"/>
                </a:lnTo>
                <a:lnTo>
                  <a:pt x="3624" y="3931"/>
                </a:lnTo>
                <a:lnTo>
                  <a:pt x="3630" y="3891"/>
                </a:lnTo>
                <a:lnTo>
                  <a:pt x="3635" y="3852"/>
                </a:lnTo>
                <a:lnTo>
                  <a:pt x="3640" y="3812"/>
                </a:lnTo>
                <a:lnTo>
                  <a:pt x="3643" y="3771"/>
                </a:lnTo>
                <a:lnTo>
                  <a:pt x="3646" y="3731"/>
                </a:lnTo>
                <a:lnTo>
                  <a:pt x="3648" y="3691"/>
                </a:lnTo>
                <a:lnTo>
                  <a:pt x="3648" y="3649"/>
                </a:lnTo>
                <a:lnTo>
                  <a:pt x="3647" y="3601"/>
                </a:lnTo>
                <a:lnTo>
                  <a:pt x="3645" y="3552"/>
                </a:lnTo>
                <a:lnTo>
                  <a:pt x="3642" y="3504"/>
                </a:lnTo>
                <a:lnTo>
                  <a:pt x="3637" y="3457"/>
                </a:lnTo>
                <a:lnTo>
                  <a:pt x="3631" y="3411"/>
                </a:lnTo>
                <a:lnTo>
                  <a:pt x="3623" y="3364"/>
                </a:lnTo>
                <a:lnTo>
                  <a:pt x="3614" y="3318"/>
                </a:lnTo>
                <a:lnTo>
                  <a:pt x="3604" y="3272"/>
                </a:lnTo>
                <a:lnTo>
                  <a:pt x="3591" y="3227"/>
                </a:lnTo>
                <a:lnTo>
                  <a:pt x="3579" y="3182"/>
                </a:lnTo>
                <a:lnTo>
                  <a:pt x="3565" y="3139"/>
                </a:lnTo>
                <a:lnTo>
                  <a:pt x="3550" y="3095"/>
                </a:lnTo>
                <a:lnTo>
                  <a:pt x="3532" y="3052"/>
                </a:lnTo>
                <a:lnTo>
                  <a:pt x="3515" y="3010"/>
                </a:lnTo>
                <a:lnTo>
                  <a:pt x="3496" y="2969"/>
                </a:lnTo>
                <a:lnTo>
                  <a:pt x="3475" y="2928"/>
                </a:lnTo>
                <a:lnTo>
                  <a:pt x="3454" y="2887"/>
                </a:lnTo>
                <a:lnTo>
                  <a:pt x="3431" y="2847"/>
                </a:lnTo>
                <a:lnTo>
                  <a:pt x="3408" y="2809"/>
                </a:lnTo>
                <a:lnTo>
                  <a:pt x="3384" y="2771"/>
                </a:lnTo>
                <a:lnTo>
                  <a:pt x="3358" y="2733"/>
                </a:lnTo>
                <a:lnTo>
                  <a:pt x="3332" y="2697"/>
                </a:lnTo>
                <a:lnTo>
                  <a:pt x="3304" y="2661"/>
                </a:lnTo>
                <a:lnTo>
                  <a:pt x="3276" y="2626"/>
                </a:lnTo>
                <a:lnTo>
                  <a:pt x="3246" y="2592"/>
                </a:lnTo>
                <a:lnTo>
                  <a:pt x="3215" y="2559"/>
                </a:lnTo>
                <a:lnTo>
                  <a:pt x="3184" y="2526"/>
                </a:lnTo>
                <a:lnTo>
                  <a:pt x="3151" y="2495"/>
                </a:lnTo>
                <a:lnTo>
                  <a:pt x="3118" y="2464"/>
                </a:lnTo>
                <a:lnTo>
                  <a:pt x="3084" y="2435"/>
                </a:lnTo>
                <a:lnTo>
                  <a:pt x="3049" y="2406"/>
                </a:lnTo>
                <a:lnTo>
                  <a:pt x="3014" y="2378"/>
                </a:lnTo>
                <a:lnTo>
                  <a:pt x="3666" y="1453"/>
                </a:lnTo>
                <a:lnTo>
                  <a:pt x="3666" y="761"/>
                </a:lnTo>
                <a:lnTo>
                  <a:pt x="2496" y="761"/>
                </a:lnTo>
                <a:lnTo>
                  <a:pt x="2496" y="2121"/>
                </a:lnTo>
                <a:close/>
                <a:moveTo>
                  <a:pt x="3080" y="3649"/>
                </a:moveTo>
                <a:lnTo>
                  <a:pt x="3080" y="3649"/>
                </a:lnTo>
                <a:lnTo>
                  <a:pt x="3079" y="3675"/>
                </a:lnTo>
                <a:lnTo>
                  <a:pt x="3078" y="3702"/>
                </a:lnTo>
                <a:lnTo>
                  <a:pt x="3077" y="3727"/>
                </a:lnTo>
                <a:lnTo>
                  <a:pt x="3074" y="3754"/>
                </a:lnTo>
                <a:lnTo>
                  <a:pt x="3072" y="3779"/>
                </a:lnTo>
                <a:lnTo>
                  <a:pt x="3068" y="3805"/>
                </a:lnTo>
                <a:lnTo>
                  <a:pt x="3064" y="3829"/>
                </a:lnTo>
                <a:lnTo>
                  <a:pt x="3059" y="3855"/>
                </a:lnTo>
                <a:lnTo>
                  <a:pt x="3053" y="3879"/>
                </a:lnTo>
                <a:lnTo>
                  <a:pt x="3047" y="3905"/>
                </a:lnTo>
                <a:lnTo>
                  <a:pt x="3041" y="3928"/>
                </a:lnTo>
                <a:lnTo>
                  <a:pt x="3033" y="3952"/>
                </a:lnTo>
                <a:lnTo>
                  <a:pt x="3026" y="3976"/>
                </a:lnTo>
                <a:lnTo>
                  <a:pt x="3018" y="4000"/>
                </a:lnTo>
                <a:lnTo>
                  <a:pt x="3009" y="4023"/>
                </a:lnTo>
                <a:lnTo>
                  <a:pt x="3000" y="4046"/>
                </a:lnTo>
                <a:lnTo>
                  <a:pt x="2979" y="4091"/>
                </a:lnTo>
                <a:lnTo>
                  <a:pt x="2956" y="4136"/>
                </a:lnTo>
                <a:lnTo>
                  <a:pt x="2931" y="4179"/>
                </a:lnTo>
                <a:lnTo>
                  <a:pt x="2905" y="4219"/>
                </a:lnTo>
                <a:lnTo>
                  <a:pt x="2876" y="4260"/>
                </a:lnTo>
                <a:lnTo>
                  <a:pt x="2846" y="4299"/>
                </a:lnTo>
                <a:lnTo>
                  <a:pt x="2814" y="4335"/>
                </a:lnTo>
                <a:lnTo>
                  <a:pt x="2780" y="4371"/>
                </a:lnTo>
                <a:lnTo>
                  <a:pt x="2745" y="4405"/>
                </a:lnTo>
                <a:lnTo>
                  <a:pt x="2707" y="4437"/>
                </a:lnTo>
                <a:lnTo>
                  <a:pt x="2669" y="4467"/>
                </a:lnTo>
                <a:lnTo>
                  <a:pt x="2629" y="4495"/>
                </a:lnTo>
                <a:lnTo>
                  <a:pt x="2588" y="4522"/>
                </a:lnTo>
                <a:lnTo>
                  <a:pt x="2545" y="4547"/>
                </a:lnTo>
                <a:lnTo>
                  <a:pt x="2500" y="4570"/>
                </a:lnTo>
                <a:lnTo>
                  <a:pt x="2456" y="4590"/>
                </a:lnTo>
                <a:lnTo>
                  <a:pt x="2432" y="4599"/>
                </a:lnTo>
                <a:lnTo>
                  <a:pt x="2410" y="4608"/>
                </a:lnTo>
                <a:lnTo>
                  <a:pt x="2385" y="4617"/>
                </a:lnTo>
                <a:lnTo>
                  <a:pt x="2362" y="4625"/>
                </a:lnTo>
                <a:lnTo>
                  <a:pt x="2337" y="4632"/>
                </a:lnTo>
                <a:lnTo>
                  <a:pt x="2313" y="4638"/>
                </a:lnTo>
                <a:lnTo>
                  <a:pt x="2288" y="4644"/>
                </a:lnTo>
                <a:lnTo>
                  <a:pt x="2264" y="4649"/>
                </a:lnTo>
                <a:lnTo>
                  <a:pt x="2239" y="4654"/>
                </a:lnTo>
                <a:lnTo>
                  <a:pt x="2214" y="4658"/>
                </a:lnTo>
                <a:lnTo>
                  <a:pt x="2189" y="4662"/>
                </a:lnTo>
                <a:lnTo>
                  <a:pt x="2163" y="4665"/>
                </a:lnTo>
                <a:lnTo>
                  <a:pt x="2137" y="4668"/>
                </a:lnTo>
                <a:lnTo>
                  <a:pt x="2111" y="4669"/>
                </a:lnTo>
                <a:lnTo>
                  <a:pt x="2085" y="4670"/>
                </a:lnTo>
                <a:lnTo>
                  <a:pt x="2058" y="4671"/>
                </a:lnTo>
                <a:lnTo>
                  <a:pt x="2032" y="4670"/>
                </a:lnTo>
                <a:lnTo>
                  <a:pt x="2006" y="4669"/>
                </a:lnTo>
                <a:lnTo>
                  <a:pt x="1980" y="4668"/>
                </a:lnTo>
                <a:lnTo>
                  <a:pt x="1954" y="4665"/>
                </a:lnTo>
                <a:lnTo>
                  <a:pt x="1929" y="4662"/>
                </a:lnTo>
                <a:lnTo>
                  <a:pt x="1903" y="4658"/>
                </a:lnTo>
                <a:lnTo>
                  <a:pt x="1878" y="4654"/>
                </a:lnTo>
                <a:lnTo>
                  <a:pt x="1852" y="4649"/>
                </a:lnTo>
                <a:lnTo>
                  <a:pt x="1828" y="4644"/>
                </a:lnTo>
                <a:lnTo>
                  <a:pt x="1804" y="4638"/>
                </a:lnTo>
                <a:lnTo>
                  <a:pt x="1779" y="4632"/>
                </a:lnTo>
                <a:lnTo>
                  <a:pt x="1755" y="4625"/>
                </a:lnTo>
                <a:lnTo>
                  <a:pt x="1731" y="4617"/>
                </a:lnTo>
                <a:lnTo>
                  <a:pt x="1708" y="4608"/>
                </a:lnTo>
                <a:lnTo>
                  <a:pt x="1684" y="4599"/>
                </a:lnTo>
                <a:lnTo>
                  <a:pt x="1661" y="4590"/>
                </a:lnTo>
                <a:lnTo>
                  <a:pt x="1616" y="4570"/>
                </a:lnTo>
                <a:lnTo>
                  <a:pt x="1572" y="4547"/>
                </a:lnTo>
                <a:lnTo>
                  <a:pt x="1530" y="4522"/>
                </a:lnTo>
                <a:lnTo>
                  <a:pt x="1488" y="4495"/>
                </a:lnTo>
                <a:lnTo>
                  <a:pt x="1448" y="4467"/>
                </a:lnTo>
                <a:lnTo>
                  <a:pt x="1409" y="4437"/>
                </a:lnTo>
                <a:lnTo>
                  <a:pt x="1373" y="4405"/>
                </a:lnTo>
                <a:lnTo>
                  <a:pt x="1337" y="4371"/>
                </a:lnTo>
                <a:lnTo>
                  <a:pt x="1303" y="4335"/>
                </a:lnTo>
                <a:lnTo>
                  <a:pt x="1271" y="4299"/>
                </a:lnTo>
                <a:lnTo>
                  <a:pt x="1240" y="4260"/>
                </a:lnTo>
                <a:lnTo>
                  <a:pt x="1212" y="4219"/>
                </a:lnTo>
                <a:lnTo>
                  <a:pt x="1185" y="4179"/>
                </a:lnTo>
                <a:lnTo>
                  <a:pt x="1161" y="4136"/>
                </a:lnTo>
                <a:lnTo>
                  <a:pt x="1138" y="4091"/>
                </a:lnTo>
                <a:lnTo>
                  <a:pt x="1118" y="4046"/>
                </a:lnTo>
                <a:lnTo>
                  <a:pt x="1108" y="4023"/>
                </a:lnTo>
                <a:lnTo>
                  <a:pt x="1100" y="4000"/>
                </a:lnTo>
                <a:lnTo>
                  <a:pt x="1091" y="3976"/>
                </a:lnTo>
                <a:lnTo>
                  <a:pt x="1083" y="3952"/>
                </a:lnTo>
                <a:lnTo>
                  <a:pt x="1076" y="3928"/>
                </a:lnTo>
                <a:lnTo>
                  <a:pt x="1069" y="3905"/>
                </a:lnTo>
                <a:lnTo>
                  <a:pt x="1064" y="3879"/>
                </a:lnTo>
                <a:lnTo>
                  <a:pt x="1058" y="3855"/>
                </a:lnTo>
                <a:lnTo>
                  <a:pt x="1053" y="3829"/>
                </a:lnTo>
                <a:lnTo>
                  <a:pt x="1049" y="3805"/>
                </a:lnTo>
                <a:lnTo>
                  <a:pt x="1046" y="3779"/>
                </a:lnTo>
                <a:lnTo>
                  <a:pt x="1043" y="3754"/>
                </a:lnTo>
                <a:lnTo>
                  <a:pt x="1041" y="3727"/>
                </a:lnTo>
                <a:lnTo>
                  <a:pt x="1038" y="3702"/>
                </a:lnTo>
                <a:lnTo>
                  <a:pt x="1037" y="3675"/>
                </a:lnTo>
                <a:lnTo>
                  <a:pt x="1037" y="3649"/>
                </a:lnTo>
                <a:lnTo>
                  <a:pt x="1037" y="3622"/>
                </a:lnTo>
                <a:lnTo>
                  <a:pt x="1038" y="3597"/>
                </a:lnTo>
                <a:lnTo>
                  <a:pt x="1041" y="3571"/>
                </a:lnTo>
                <a:lnTo>
                  <a:pt x="1043" y="3545"/>
                </a:lnTo>
                <a:lnTo>
                  <a:pt x="1046" y="3520"/>
                </a:lnTo>
                <a:lnTo>
                  <a:pt x="1049" y="3494"/>
                </a:lnTo>
                <a:lnTo>
                  <a:pt x="1053" y="3469"/>
                </a:lnTo>
                <a:lnTo>
                  <a:pt x="1058" y="3444"/>
                </a:lnTo>
                <a:lnTo>
                  <a:pt x="1064" y="3419"/>
                </a:lnTo>
                <a:lnTo>
                  <a:pt x="1069" y="3394"/>
                </a:lnTo>
                <a:lnTo>
                  <a:pt x="1076" y="3370"/>
                </a:lnTo>
                <a:lnTo>
                  <a:pt x="1083" y="3346"/>
                </a:lnTo>
                <a:lnTo>
                  <a:pt x="1091" y="3322"/>
                </a:lnTo>
                <a:lnTo>
                  <a:pt x="1100" y="3299"/>
                </a:lnTo>
                <a:lnTo>
                  <a:pt x="1108" y="3275"/>
                </a:lnTo>
                <a:lnTo>
                  <a:pt x="1118" y="3252"/>
                </a:lnTo>
                <a:lnTo>
                  <a:pt x="1138" y="3207"/>
                </a:lnTo>
                <a:lnTo>
                  <a:pt x="1161" y="3163"/>
                </a:lnTo>
                <a:lnTo>
                  <a:pt x="1185" y="3120"/>
                </a:lnTo>
                <a:lnTo>
                  <a:pt x="1212" y="3079"/>
                </a:lnTo>
                <a:lnTo>
                  <a:pt x="1240" y="3039"/>
                </a:lnTo>
                <a:lnTo>
                  <a:pt x="1271" y="3000"/>
                </a:lnTo>
                <a:lnTo>
                  <a:pt x="1303" y="2963"/>
                </a:lnTo>
                <a:lnTo>
                  <a:pt x="1337" y="2928"/>
                </a:lnTo>
                <a:lnTo>
                  <a:pt x="1373" y="2894"/>
                </a:lnTo>
                <a:lnTo>
                  <a:pt x="1409" y="2862"/>
                </a:lnTo>
                <a:lnTo>
                  <a:pt x="1448" y="2831"/>
                </a:lnTo>
                <a:lnTo>
                  <a:pt x="1488" y="2802"/>
                </a:lnTo>
                <a:lnTo>
                  <a:pt x="1530" y="2776"/>
                </a:lnTo>
                <a:lnTo>
                  <a:pt x="1572" y="2752"/>
                </a:lnTo>
                <a:lnTo>
                  <a:pt x="1616" y="2729"/>
                </a:lnTo>
                <a:lnTo>
                  <a:pt x="1661" y="2709"/>
                </a:lnTo>
                <a:lnTo>
                  <a:pt x="1684" y="2700"/>
                </a:lnTo>
                <a:lnTo>
                  <a:pt x="1708" y="2690"/>
                </a:lnTo>
                <a:lnTo>
                  <a:pt x="1731" y="2682"/>
                </a:lnTo>
                <a:lnTo>
                  <a:pt x="1755" y="2674"/>
                </a:lnTo>
                <a:lnTo>
                  <a:pt x="1779" y="2667"/>
                </a:lnTo>
                <a:lnTo>
                  <a:pt x="1804" y="2661"/>
                </a:lnTo>
                <a:lnTo>
                  <a:pt x="1828" y="2655"/>
                </a:lnTo>
                <a:lnTo>
                  <a:pt x="1852" y="2649"/>
                </a:lnTo>
                <a:lnTo>
                  <a:pt x="1878" y="2645"/>
                </a:lnTo>
                <a:lnTo>
                  <a:pt x="1903" y="2640"/>
                </a:lnTo>
                <a:lnTo>
                  <a:pt x="1929" y="2636"/>
                </a:lnTo>
                <a:lnTo>
                  <a:pt x="1954" y="2633"/>
                </a:lnTo>
                <a:lnTo>
                  <a:pt x="1980" y="2631"/>
                </a:lnTo>
                <a:lnTo>
                  <a:pt x="2006" y="2629"/>
                </a:lnTo>
                <a:lnTo>
                  <a:pt x="2032" y="2628"/>
                </a:lnTo>
                <a:lnTo>
                  <a:pt x="2058" y="2628"/>
                </a:lnTo>
                <a:lnTo>
                  <a:pt x="2085" y="2628"/>
                </a:lnTo>
                <a:lnTo>
                  <a:pt x="2111" y="2629"/>
                </a:lnTo>
                <a:lnTo>
                  <a:pt x="2137" y="2631"/>
                </a:lnTo>
                <a:lnTo>
                  <a:pt x="2163" y="2633"/>
                </a:lnTo>
                <a:lnTo>
                  <a:pt x="2189" y="2636"/>
                </a:lnTo>
                <a:lnTo>
                  <a:pt x="2214" y="2640"/>
                </a:lnTo>
                <a:lnTo>
                  <a:pt x="2239" y="2645"/>
                </a:lnTo>
                <a:lnTo>
                  <a:pt x="2264" y="2649"/>
                </a:lnTo>
                <a:lnTo>
                  <a:pt x="2288" y="2655"/>
                </a:lnTo>
                <a:lnTo>
                  <a:pt x="2313" y="2661"/>
                </a:lnTo>
                <a:lnTo>
                  <a:pt x="2337" y="2667"/>
                </a:lnTo>
                <a:lnTo>
                  <a:pt x="2362" y="2674"/>
                </a:lnTo>
                <a:lnTo>
                  <a:pt x="2385" y="2682"/>
                </a:lnTo>
                <a:lnTo>
                  <a:pt x="2410" y="2690"/>
                </a:lnTo>
                <a:lnTo>
                  <a:pt x="2432" y="2700"/>
                </a:lnTo>
                <a:lnTo>
                  <a:pt x="2456" y="2709"/>
                </a:lnTo>
                <a:lnTo>
                  <a:pt x="2500" y="2729"/>
                </a:lnTo>
                <a:lnTo>
                  <a:pt x="2545" y="2752"/>
                </a:lnTo>
                <a:lnTo>
                  <a:pt x="2588" y="2776"/>
                </a:lnTo>
                <a:lnTo>
                  <a:pt x="2629" y="2802"/>
                </a:lnTo>
                <a:lnTo>
                  <a:pt x="2669" y="2831"/>
                </a:lnTo>
                <a:lnTo>
                  <a:pt x="2707" y="2862"/>
                </a:lnTo>
                <a:lnTo>
                  <a:pt x="2745" y="2894"/>
                </a:lnTo>
                <a:lnTo>
                  <a:pt x="2780" y="2928"/>
                </a:lnTo>
                <a:lnTo>
                  <a:pt x="2814" y="2963"/>
                </a:lnTo>
                <a:lnTo>
                  <a:pt x="2846" y="3000"/>
                </a:lnTo>
                <a:lnTo>
                  <a:pt x="2876" y="3039"/>
                </a:lnTo>
                <a:lnTo>
                  <a:pt x="2905" y="3079"/>
                </a:lnTo>
                <a:lnTo>
                  <a:pt x="2931" y="3120"/>
                </a:lnTo>
                <a:lnTo>
                  <a:pt x="2956" y="3163"/>
                </a:lnTo>
                <a:lnTo>
                  <a:pt x="2979" y="3207"/>
                </a:lnTo>
                <a:lnTo>
                  <a:pt x="3000" y="3252"/>
                </a:lnTo>
                <a:lnTo>
                  <a:pt x="3009" y="3275"/>
                </a:lnTo>
                <a:lnTo>
                  <a:pt x="3018" y="3299"/>
                </a:lnTo>
                <a:lnTo>
                  <a:pt x="3026" y="3322"/>
                </a:lnTo>
                <a:lnTo>
                  <a:pt x="3033" y="3346"/>
                </a:lnTo>
                <a:lnTo>
                  <a:pt x="3041" y="3370"/>
                </a:lnTo>
                <a:lnTo>
                  <a:pt x="3047" y="3394"/>
                </a:lnTo>
                <a:lnTo>
                  <a:pt x="3053" y="3419"/>
                </a:lnTo>
                <a:lnTo>
                  <a:pt x="3059" y="3444"/>
                </a:lnTo>
                <a:lnTo>
                  <a:pt x="3064" y="3469"/>
                </a:lnTo>
                <a:lnTo>
                  <a:pt x="3068" y="3494"/>
                </a:lnTo>
                <a:lnTo>
                  <a:pt x="3072" y="3520"/>
                </a:lnTo>
                <a:lnTo>
                  <a:pt x="3074" y="3545"/>
                </a:lnTo>
                <a:lnTo>
                  <a:pt x="3077" y="3571"/>
                </a:lnTo>
                <a:lnTo>
                  <a:pt x="3078" y="3597"/>
                </a:lnTo>
                <a:lnTo>
                  <a:pt x="3079" y="3622"/>
                </a:lnTo>
                <a:lnTo>
                  <a:pt x="3080" y="3649"/>
                </a:lnTo>
                <a:close/>
                <a:moveTo>
                  <a:pt x="0" y="0"/>
                </a:moveTo>
                <a:lnTo>
                  <a:pt x="0" y="462"/>
                </a:lnTo>
                <a:lnTo>
                  <a:pt x="4116" y="462"/>
                </a:lnTo>
                <a:lnTo>
                  <a:pt x="4116" y="0"/>
                </a:lnTo>
                <a:lnTo>
                  <a:pt x="0" y="0"/>
                </a:lnTo>
                <a:close/>
                <a:moveTo>
                  <a:pt x="2024" y="2698"/>
                </a:moveTo>
                <a:lnTo>
                  <a:pt x="1820" y="3321"/>
                </a:lnTo>
                <a:lnTo>
                  <a:pt x="1165" y="3321"/>
                </a:lnTo>
                <a:lnTo>
                  <a:pt x="1159" y="3321"/>
                </a:lnTo>
                <a:lnTo>
                  <a:pt x="1154" y="3323"/>
                </a:lnTo>
                <a:lnTo>
                  <a:pt x="1149" y="3325"/>
                </a:lnTo>
                <a:lnTo>
                  <a:pt x="1143" y="3328"/>
                </a:lnTo>
                <a:lnTo>
                  <a:pt x="1139" y="3331"/>
                </a:lnTo>
                <a:lnTo>
                  <a:pt x="1135" y="3335"/>
                </a:lnTo>
                <a:lnTo>
                  <a:pt x="1133" y="3340"/>
                </a:lnTo>
                <a:lnTo>
                  <a:pt x="1130" y="3345"/>
                </a:lnTo>
                <a:lnTo>
                  <a:pt x="1129" y="3352"/>
                </a:lnTo>
                <a:lnTo>
                  <a:pt x="1129" y="3357"/>
                </a:lnTo>
                <a:lnTo>
                  <a:pt x="1129" y="3363"/>
                </a:lnTo>
                <a:lnTo>
                  <a:pt x="1130" y="3368"/>
                </a:lnTo>
                <a:lnTo>
                  <a:pt x="1132" y="3373"/>
                </a:lnTo>
                <a:lnTo>
                  <a:pt x="1135" y="3378"/>
                </a:lnTo>
                <a:lnTo>
                  <a:pt x="1139" y="3382"/>
                </a:lnTo>
                <a:lnTo>
                  <a:pt x="1143" y="3386"/>
                </a:lnTo>
                <a:lnTo>
                  <a:pt x="1673" y="3772"/>
                </a:lnTo>
                <a:lnTo>
                  <a:pt x="1469" y="4400"/>
                </a:lnTo>
                <a:lnTo>
                  <a:pt x="1468" y="4405"/>
                </a:lnTo>
                <a:lnTo>
                  <a:pt x="1467" y="4411"/>
                </a:lnTo>
                <a:lnTo>
                  <a:pt x="1468" y="4416"/>
                </a:lnTo>
                <a:lnTo>
                  <a:pt x="1469" y="4422"/>
                </a:lnTo>
                <a:lnTo>
                  <a:pt x="1471" y="4427"/>
                </a:lnTo>
                <a:lnTo>
                  <a:pt x="1475" y="4431"/>
                </a:lnTo>
                <a:lnTo>
                  <a:pt x="1479" y="4436"/>
                </a:lnTo>
                <a:lnTo>
                  <a:pt x="1483" y="4439"/>
                </a:lnTo>
                <a:lnTo>
                  <a:pt x="1488" y="4442"/>
                </a:lnTo>
                <a:lnTo>
                  <a:pt x="1493" y="4444"/>
                </a:lnTo>
                <a:lnTo>
                  <a:pt x="1498" y="4446"/>
                </a:lnTo>
                <a:lnTo>
                  <a:pt x="1504" y="4446"/>
                </a:lnTo>
                <a:lnTo>
                  <a:pt x="1509" y="4446"/>
                </a:lnTo>
                <a:lnTo>
                  <a:pt x="1515" y="4444"/>
                </a:lnTo>
                <a:lnTo>
                  <a:pt x="1520" y="4442"/>
                </a:lnTo>
                <a:lnTo>
                  <a:pt x="1525" y="4439"/>
                </a:lnTo>
                <a:lnTo>
                  <a:pt x="2058" y="4052"/>
                </a:lnTo>
                <a:lnTo>
                  <a:pt x="2591" y="4439"/>
                </a:lnTo>
                <a:lnTo>
                  <a:pt x="2596" y="4442"/>
                </a:lnTo>
                <a:lnTo>
                  <a:pt x="2601" y="4444"/>
                </a:lnTo>
                <a:lnTo>
                  <a:pt x="2606" y="4446"/>
                </a:lnTo>
                <a:lnTo>
                  <a:pt x="2612" y="4446"/>
                </a:lnTo>
                <a:lnTo>
                  <a:pt x="2617" y="4446"/>
                </a:lnTo>
                <a:lnTo>
                  <a:pt x="2623" y="4444"/>
                </a:lnTo>
                <a:lnTo>
                  <a:pt x="2628" y="4442"/>
                </a:lnTo>
                <a:lnTo>
                  <a:pt x="2633" y="4439"/>
                </a:lnTo>
                <a:lnTo>
                  <a:pt x="2638" y="4436"/>
                </a:lnTo>
                <a:lnTo>
                  <a:pt x="2641" y="4431"/>
                </a:lnTo>
                <a:lnTo>
                  <a:pt x="2644" y="4427"/>
                </a:lnTo>
                <a:lnTo>
                  <a:pt x="2646" y="4422"/>
                </a:lnTo>
                <a:lnTo>
                  <a:pt x="2648" y="4416"/>
                </a:lnTo>
                <a:lnTo>
                  <a:pt x="2648" y="4411"/>
                </a:lnTo>
                <a:lnTo>
                  <a:pt x="2648" y="4405"/>
                </a:lnTo>
                <a:lnTo>
                  <a:pt x="2646" y="4400"/>
                </a:lnTo>
                <a:lnTo>
                  <a:pt x="2442" y="3772"/>
                </a:lnTo>
                <a:lnTo>
                  <a:pt x="2973" y="3386"/>
                </a:lnTo>
                <a:lnTo>
                  <a:pt x="2977" y="3382"/>
                </a:lnTo>
                <a:lnTo>
                  <a:pt x="2981" y="3378"/>
                </a:lnTo>
                <a:lnTo>
                  <a:pt x="2984" y="3373"/>
                </a:lnTo>
                <a:lnTo>
                  <a:pt x="2986" y="3368"/>
                </a:lnTo>
                <a:lnTo>
                  <a:pt x="2987" y="3363"/>
                </a:lnTo>
                <a:lnTo>
                  <a:pt x="2988" y="3357"/>
                </a:lnTo>
                <a:lnTo>
                  <a:pt x="2987" y="3352"/>
                </a:lnTo>
                <a:lnTo>
                  <a:pt x="2986" y="3345"/>
                </a:lnTo>
                <a:lnTo>
                  <a:pt x="2984" y="3340"/>
                </a:lnTo>
                <a:lnTo>
                  <a:pt x="2981" y="3335"/>
                </a:lnTo>
                <a:lnTo>
                  <a:pt x="2977" y="3331"/>
                </a:lnTo>
                <a:lnTo>
                  <a:pt x="2973" y="3328"/>
                </a:lnTo>
                <a:lnTo>
                  <a:pt x="2968" y="3325"/>
                </a:lnTo>
                <a:lnTo>
                  <a:pt x="2963" y="3323"/>
                </a:lnTo>
                <a:lnTo>
                  <a:pt x="2958" y="3321"/>
                </a:lnTo>
                <a:lnTo>
                  <a:pt x="2952" y="3321"/>
                </a:lnTo>
                <a:lnTo>
                  <a:pt x="2296" y="3321"/>
                </a:lnTo>
                <a:lnTo>
                  <a:pt x="2093" y="2698"/>
                </a:lnTo>
                <a:lnTo>
                  <a:pt x="2091" y="2691"/>
                </a:lnTo>
                <a:lnTo>
                  <a:pt x="2088" y="2687"/>
                </a:lnTo>
                <a:lnTo>
                  <a:pt x="2084" y="2682"/>
                </a:lnTo>
                <a:lnTo>
                  <a:pt x="2080" y="2679"/>
                </a:lnTo>
                <a:lnTo>
                  <a:pt x="2075" y="2676"/>
                </a:lnTo>
                <a:lnTo>
                  <a:pt x="2069" y="2674"/>
                </a:lnTo>
                <a:lnTo>
                  <a:pt x="2064" y="2673"/>
                </a:lnTo>
                <a:lnTo>
                  <a:pt x="2058" y="2672"/>
                </a:lnTo>
                <a:lnTo>
                  <a:pt x="2053" y="2673"/>
                </a:lnTo>
                <a:lnTo>
                  <a:pt x="2047" y="2674"/>
                </a:lnTo>
                <a:lnTo>
                  <a:pt x="2042" y="2676"/>
                </a:lnTo>
                <a:lnTo>
                  <a:pt x="2037" y="2679"/>
                </a:lnTo>
                <a:lnTo>
                  <a:pt x="2033" y="2682"/>
                </a:lnTo>
                <a:lnTo>
                  <a:pt x="2030" y="2687"/>
                </a:lnTo>
                <a:lnTo>
                  <a:pt x="2027" y="2691"/>
                </a:lnTo>
                <a:lnTo>
                  <a:pt x="2024" y="269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4" name="KSO_Shape"/>
          <p:cNvSpPr>
            <a:spLocks noChangeArrowheads="1"/>
          </p:cNvSpPr>
          <p:nvPr/>
        </p:nvSpPr>
        <p:spPr bwMode="auto">
          <a:xfrm>
            <a:off x="4089400" y="2046288"/>
            <a:ext cx="1198563" cy="1200150"/>
          </a:xfrm>
          <a:custGeom>
            <a:avLst/>
            <a:gdLst>
              <a:gd name="T0" fmla="*/ 2147483647 w 4408"/>
              <a:gd name="T1" fmla="*/ 2147483647 h 4408"/>
              <a:gd name="T2" fmla="*/ 2147483647 w 4408"/>
              <a:gd name="T3" fmla="*/ 2147483647 h 4408"/>
              <a:gd name="T4" fmla="*/ 2147483647 w 4408"/>
              <a:gd name="T5" fmla="*/ 2147483647 h 4408"/>
              <a:gd name="T6" fmla="*/ 2147483647 w 4408"/>
              <a:gd name="T7" fmla="*/ 2147483647 h 4408"/>
              <a:gd name="T8" fmla="*/ 2147483647 w 4408"/>
              <a:gd name="T9" fmla="*/ 2147483647 h 4408"/>
              <a:gd name="T10" fmla="*/ 2147483647 w 4408"/>
              <a:gd name="T11" fmla="*/ 2147483647 h 4408"/>
              <a:gd name="T12" fmla="*/ 2147483647 w 4408"/>
              <a:gd name="T13" fmla="*/ 2147483647 h 4408"/>
              <a:gd name="T14" fmla="*/ 2147483647 w 4408"/>
              <a:gd name="T15" fmla="*/ 2147483647 h 4408"/>
              <a:gd name="T16" fmla="*/ 2147483647 w 4408"/>
              <a:gd name="T17" fmla="*/ 2147483647 h 4408"/>
              <a:gd name="T18" fmla="*/ 2147483647 w 4408"/>
              <a:gd name="T19" fmla="*/ 2147483647 h 4408"/>
              <a:gd name="T20" fmla="*/ 2147483647 w 4408"/>
              <a:gd name="T21" fmla="*/ 2147483647 h 4408"/>
              <a:gd name="T22" fmla="*/ 2147483647 w 4408"/>
              <a:gd name="T23" fmla="*/ 2147483647 h 4408"/>
              <a:gd name="T24" fmla="*/ 2147483647 w 4408"/>
              <a:gd name="T25" fmla="*/ 2147483647 h 4408"/>
              <a:gd name="T26" fmla="*/ 2147483647 w 4408"/>
              <a:gd name="T27" fmla="*/ 2147483647 h 4408"/>
              <a:gd name="T28" fmla="*/ 2147483647 w 4408"/>
              <a:gd name="T29" fmla="*/ 2147483647 h 4408"/>
              <a:gd name="T30" fmla="*/ 2147483647 w 4408"/>
              <a:gd name="T31" fmla="*/ 2147483647 h 4408"/>
              <a:gd name="T32" fmla="*/ 2147483647 w 4408"/>
              <a:gd name="T33" fmla="*/ 2147483647 h 4408"/>
              <a:gd name="T34" fmla="*/ 2147483647 w 4408"/>
              <a:gd name="T35" fmla="*/ 2147483647 h 4408"/>
              <a:gd name="T36" fmla="*/ 2147483647 w 4408"/>
              <a:gd name="T37" fmla="*/ 2147483647 h 4408"/>
              <a:gd name="T38" fmla="*/ 2147483647 w 4408"/>
              <a:gd name="T39" fmla="*/ 2147483647 h 4408"/>
              <a:gd name="T40" fmla="*/ 2147483647 w 4408"/>
              <a:gd name="T41" fmla="*/ 2147483647 h 4408"/>
              <a:gd name="T42" fmla="*/ 2147483647 w 4408"/>
              <a:gd name="T43" fmla="*/ 2147483647 h 4408"/>
              <a:gd name="T44" fmla="*/ 2147483647 w 4408"/>
              <a:gd name="T45" fmla="*/ 2147483647 h 4408"/>
              <a:gd name="T46" fmla="*/ 2147483647 w 4408"/>
              <a:gd name="T47" fmla="*/ 2147483647 h 4408"/>
              <a:gd name="T48" fmla="*/ 2147483647 w 4408"/>
              <a:gd name="T49" fmla="*/ 2147483647 h 4408"/>
              <a:gd name="T50" fmla="*/ 2147483647 w 4408"/>
              <a:gd name="T51" fmla="*/ 2147483647 h 4408"/>
              <a:gd name="T52" fmla="*/ 2147483647 w 4408"/>
              <a:gd name="T53" fmla="*/ 2147483647 h 4408"/>
              <a:gd name="T54" fmla="*/ 2147483647 w 4408"/>
              <a:gd name="T55" fmla="*/ 2147483647 h 4408"/>
              <a:gd name="T56" fmla="*/ 2147483647 w 4408"/>
              <a:gd name="T57" fmla="*/ 2147483647 h 4408"/>
              <a:gd name="T58" fmla="*/ 2147483647 w 4408"/>
              <a:gd name="T59" fmla="*/ 2147483647 h 4408"/>
              <a:gd name="T60" fmla="*/ 2147483647 w 4408"/>
              <a:gd name="T61" fmla="*/ 2147483647 h 4408"/>
              <a:gd name="T62" fmla="*/ 2147483647 w 4408"/>
              <a:gd name="T63" fmla="*/ 2147483647 h 4408"/>
              <a:gd name="T64" fmla="*/ 2147483647 w 4408"/>
              <a:gd name="T65" fmla="*/ 2147483647 h 4408"/>
              <a:gd name="T66" fmla="*/ 2147483647 w 4408"/>
              <a:gd name="T67" fmla="*/ 2147483647 h 4408"/>
              <a:gd name="T68" fmla="*/ 2147483647 w 4408"/>
              <a:gd name="T69" fmla="*/ 2147483647 h 4408"/>
              <a:gd name="T70" fmla="*/ 2147483647 w 4408"/>
              <a:gd name="T71" fmla="*/ 2147483647 h 4408"/>
              <a:gd name="T72" fmla="*/ 2147483647 w 4408"/>
              <a:gd name="T73" fmla="*/ 2147483647 h 4408"/>
              <a:gd name="T74" fmla="*/ 2147483647 w 4408"/>
              <a:gd name="T75" fmla="*/ 2147483647 h 4408"/>
              <a:gd name="T76" fmla="*/ 2147483647 w 4408"/>
              <a:gd name="T77" fmla="*/ 2147483647 h 4408"/>
              <a:gd name="T78" fmla="*/ 2147483647 w 4408"/>
              <a:gd name="T79" fmla="*/ 2147483647 h 4408"/>
              <a:gd name="T80" fmla="*/ 2147483647 w 4408"/>
              <a:gd name="T81" fmla="*/ 2147483647 h 4408"/>
              <a:gd name="T82" fmla="*/ 2147483647 w 4408"/>
              <a:gd name="T83" fmla="*/ 2147483647 h 4408"/>
              <a:gd name="T84" fmla="*/ 2147483647 w 4408"/>
              <a:gd name="T85" fmla="*/ 2147483647 h 4408"/>
              <a:gd name="T86" fmla="*/ 2147483647 w 4408"/>
              <a:gd name="T87" fmla="*/ 2147483647 h 4408"/>
              <a:gd name="T88" fmla="*/ 2147483647 w 4408"/>
              <a:gd name="T89" fmla="*/ 2147483647 h 4408"/>
              <a:gd name="T90" fmla="*/ 2147483647 w 4408"/>
              <a:gd name="T91" fmla="*/ 2147483647 h 4408"/>
              <a:gd name="T92" fmla="*/ 2147483647 w 4408"/>
              <a:gd name="T93" fmla="*/ 2147483647 h 4408"/>
              <a:gd name="T94" fmla="*/ 2147483647 w 4408"/>
              <a:gd name="T95" fmla="*/ 2147483647 h 4408"/>
              <a:gd name="T96" fmla="*/ 2147483647 w 4408"/>
              <a:gd name="T97" fmla="*/ 2147483647 h 4408"/>
              <a:gd name="T98" fmla="*/ 2147483647 w 4408"/>
              <a:gd name="T99" fmla="*/ 2147483647 h 4408"/>
              <a:gd name="T100" fmla="*/ 2147483647 w 4408"/>
              <a:gd name="T101" fmla="*/ 2147483647 h 4408"/>
              <a:gd name="T102" fmla="*/ 2147483647 w 4408"/>
              <a:gd name="T103" fmla="*/ 2147483647 h 4408"/>
              <a:gd name="T104" fmla="*/ 2147483647 w 4408"/>
              <a:gd name="T105" fmla="*/ 2147483647 h 4408"/>
              <a:gd name="T106" fmla="*/ 2147483647 w 4408"/>
              <a:gd name="T107" fmla="*/ 2147483647 h 4408"/>
              <a:gd name="T108" fmla="*/ 2147483647 w 4408"/>
              <a:gd name="T109" fmla="*/ 2147483647 h 4408"/>
              <a:gd name="T110" fmla="*/ 2147483647 w 4408"/>
              <a:gd name="T111" fmla="*/ 2147483647 h 4408"/>
              <a:gd name="T112" fmla="*/ 2147483647 w 4408"/>
              <a:gd name="T113" fmla="*/ 2147483647 h 4408"/>
              <a:gd name="T114" fmla="*/ 2147483647 w 4408"/>
              <a:gd name="T115" fmla="*/ 2147483647 h 4408"/>
              <a:gd name="T116" fmla="*/ 2147483647 w 4408"/>
              <a:gd name="T117" fmla="*/ 2147483647 h 440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4408"/>
              <a:gd name="T178" fmla="*/ 0 h 4408"/>
              <a:gd name="T179" fmla="*/ 4408 w 4408"/>
              <a:gd name="T180" fmla="*/ 4408 h 4408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4408" h="4408">
                <a:moveTo>
                  <a:pt x="4239" y="1864"/>
                </a:moveTo>
                <a:lnTo>
                  <a:pt x="4036" y="1864"/>
                </a:lnTo>
                <a:lnTo>
                  <a:pt x="4018" y="1864"/>
                </a:lnTo>
                <a:lnTo>
                  <a:pt x="4001" y="1861"/>
                </a:lnTo>
                <a:lnTo>
                  <a:pt x="3983" y="1857"/>
                </a:lnTo>
                <a:lnTo>
                  <a:pt x="3966" y="1852"/>
                </a:lnTo>
                <a:lnTo>
                  <a:pt x="3949" y="1845"/>
                </a:lnTo>
                <a:lnTo>
                  <a:pt x="3933" y="1837"/>
                </a:lnTo>
                <a:lnTo>
                  <a:pt x="3916" y="1828"/>
                </a:lnTo>
                <a:lnTo>
                  <a:pt x="3901" y="1818"/>
                </a:lnTo>
                <a:lnTo>
                  <a:pt x="3887" y="1806"/>
                </a:lnTo>
                <a:lnTo>
                  <a:pt x="3873" y="1793"/>
                </a:lnTo>
                <a:lnTo>
                  <a:pt x="3861" y="1780"/>
                </a:lnTo>
                <a:lnTo>
                  <a:pt x="3848" y="1766"/>
                </a:lnTo>
                <a:lnTo>
                  <a:pt x="3838" y="1751"/>
                </a:lnTo>
                <a:lnTo>
                  <a:pt x="3829" y="1736"/>
                </a:lnTo>
                <a:lnTo>
                  <a:pt x="3822" y="1719"/>
                </a:lnTo>
                <a:lnTo>
                  <a:pt x="3816" y="1703"/>
                </a:lnTo>
                <a:lnTo>
                  <a:pt x="3699" y="1419"/>
                </a:lnTo>
                <a:lnTo>
                  <a:pt x="3691" y="1403"/>
                </a:lnTo>
                <a:lnTo>
                  <a:pt x="3685" y="1387"/>
                </a:lnTo>
                <a:lnTo>
                  <a:pt x="3680" y="1369"/>
                </a:lnTo>
                <a:lnTo>
                  <a:pt x="3677" y="1351"/>
                </a:lnTo>
                <a:lnTo>
                  <a:pt x="3675" y="1333"/>
                </a:lnTo>
                <a:lnTo>
                  <a:pt x="3675" y="1315"/>
                </a:lnTo>
                <a:lnTo>
                  <a:pt x="3675" y="1296"/>
                </a:lnTo>
                <a:lnTo>
                  <a:pt x="3678" y="1278"/>
                </a:lnTo>
                <a:lnTo>
                  <a:pt x="3681" y="1260"/>
                </a:lnTo>
                <a:lnTo>
                  <a:pt x="3685" y="1242"/>
                </a:lnTo>
                <a:lnTo>
                  <a:pt x="3691" y="1224"/>
                </a:lnTo>
                <a:lnTo>
                  <a:pt x="3698" y="1208"/>
                </a:lnTo>
                <a:lnTo>
                  <a:pt x="3706" y="1192"/>
                </a:lnTo>
                <a:lnTo>
                  <a:pt x="3717" y="1177"/>
                </a:lnTo>
                <a:lnTo>
                  <a:pt x="3727" y="1162"/>
                </a:lnTo>
                <a:lnTo>
                  <a:pt x="3739" y="1149"/>
                </a:lnTo>
                <a:lnTo>
                  <a:pt x="3883" y="1005"/>
                </a:lnTo>
                <a:lnTo>
                  <a:pt x="3895" y="992"/>
                </a:lnTo>
                <a:lnTo>
                  <a:pt x="3904" y="979"/>
                </a:lnTo>
                <a:lnTo>
                  <a:pt x="3913" y="965"/>
                </a:lnTo>
                <a:lnTo>
                  <a:pt x="3920" y="949"/>
                </a:lnTo>
                <a:lnTo>
                  <a:pt x="3926" y="933"/>
                </a:lnTo>
                <a:lnTo>
                  <a:pt x="3930" y="918"/>
                </a:lnTo>
                <a:lnTo>
                  <a:pt x="3932" y="902"/>
                </a:lnTo>
                <a:lnTo>
                  <a:pt x="3933" y="886"/>
                </a:lnTo>
                <a:lnTo>
                  <a:pt x="3932" y="869"/>
                </a:lnTo>
                <a:lnTo>
                  <a:pt x="3930" y="853"/>
                </a:lnTo>
                <a:lnTo>
                  <a:pt x="3926" y="837"/>
                </a:lnTo>
                <a:lnTo>
                  <a:pt x="3920" y="822"/>
                </a:lnTo>
                <a:lnTo>
                  <a:pt x="3913" y="806"/>
                </a:lnTo>
                <a:lnTo>
                  <a:pt x="3904" y="792"/>
                </a:lnTo>
                <a:lnTo>
                  <a:pt x="3895" y="778"/>
                </a:lnTo>
                <a:lnTo>
                  <a:pt x="3883" y="765"/>
                </a:lnTo>
                <a:lnTo>
                  <a:pt x="3643" y="525"/>
                </a:lnTo>
                <a:lnTo>
                  <a:pt x="3630" y="514"/>
                </a:lnTo>
                <a:lnTo>
                  <a:pt x="3616" y="504"/>
                </a:lnTo>
                <a:lnTo>
                  <a:pt x="3602" y="495"/>
                </a:lnTo>
                <a:lnTo>
                  <a:pt x="3587" y="489"/>
                </a:lnTo>
                <a:lnTo>
                  <a:pt x="3572" y="483"/>
                </a:lnTo>
                <a:lnTo>
                  <a:pt x="3555" y="479"/>
                </a:lnTo>
                <a:lnTo>
                  <a:pt x="3539" y="477"/>
                </a:lnTo>
                <a:lnTo>
                  <a:pt x="3523" y="476"/>
                </a:lnTo>
                <a:lnTo>
                  <a:pt x="3507" y="477"/>
                </a:lnTo>
                <a:lnTo>
                  <a:pt x="3490" y="479"/>
                </a:lnTo>
                <a:lnTo>
                  <a:pt x="3474" y="483"/>
                </a:lnTo>
                <a:lnTo>
                  <a:pt x="3459" y="489"/>
                </a:lnTo>
                <a:lnTo>
                  <a:pt x="3444" y="495"/>
                </a:lnTo>
                <a:lnTo>
                  <a:pt x="3430" y="504"/>
                </a:lnTo>
                <a:lnTo>
                  <a:pt x="3415" y="514"/>
                </a:lnTo>
                <a:lnTo>
                  <a:pt x="3403" y="525"/>
                </a:lnTo>
                <a:lnTo>
                  <a:pt x="3259" y="669"/>
                </a:lnTo>
                <a:lnTo>
                  <a:pt x="3246" y="682"/>
                </a:lnTo>
                <a:lnTo>
                  <a:pt x="3232" y="692"/>
                </a:lnTo>
                <a:lnTo>
                  <a:pt x="3217" y="702"/>
                </a:lnTo>
                <a:lnTo>
                  <a:pt x="3200" y="710"/>
                </a:lnTo>
                <a:lnTo>
                  <a:pt x="3183" y="717"/>
                </a:lnTo>
                <a:lnTo>
                  <a:pt x="3166" y="723"/>
                </a:lnTo>
                <a:lnTo>
                  <a:pt x="3149" y="727"/>
                </a:lnTo>
                <a:lnTo>
                  <a:pt x="3130" y="731"/>
                </a:lnTo>
                <a:lnTo>
                  <a:pt x="3112" y="733"/>
                </a:lnTo>
                <a:lnTo>
                  <a:pt x="3093" y="733"/>
                </a:lnTo>
                <a:lnTo>
                  <a:pt x="3075" y="733"/>
                </a:lnTo>
                <a:lnTo>
                  <a:pt x="3056" y="731"/>
                </a:lnTo>
                <a:lnTo>
                  <a:pt x="3039" y="728"/>
                </a:lnTo>
                <a:lnTo>
                  <a:pt x="3022" y="723"/>
                </a:lnTo>
                <a:lnTo>
                  <a:pt x="3005" y="717"/>
                </a:lnTo>
                <a:lnTo>
                  <a:pt x="2989" y="710"/>
                </a:lnTo>
                <a:lnTo>
                  <a:pt x="2705" y="592"/>
                </a:lnTo>
                <a:lnTo>
                  <a:pt x="2689" y="587"/>
                </a:lnTo>
                <a:lnTo>
                  <a:pt x="2673" y="579"/>
                </a:lnTo>
                <a:lnTo>
                  <a:pt x="2658" y="570"/>
                </a:lnTo>
                <a:lnTo>
                  <a:pt x="2642" y="560"/>
                </a:lnTo>
                <a:lnTo>
                  <a:pt x="2628" y="549"/>
                </a:lnTo>
                <a:lnTo>
                  <a:pt x="2615" y="536"/>
                </a:lnTo>
                <a:lnTo>
                  <a:pt x="2603" y="522"/>
                </a:lnTo>
                <a:lnTo>
                  <a:pt x="2591" y="507"/>
                </a:lnTo>
                <a:lnTo>
                  <a:pt x="2581" y="492"/>
                </a:lnTo>
                <a:lnTo>
                  <a:pt x="2571" y="476"/>
                </a:lnTo>
                <a:lnTo>
                  <a:pt x="2563" y="460"/>
                </a:lnTo>
                <a:lnTo>
                  <a:pt x="2556" y="442"/>
                </a:lnTo>
                <a:lnTo>
                  <a:pt x="2551" y="425"/>
                </a:lnTo>
                <a:lnTo>
                  <a:pt x="2547" y="408"/>
                </a:lnTo>
                <a:lnTo>
                  <a:pt x="2544" y="391"/>
                </a:lnTo>
                <a:lnTo>
                  <a:pt x="2543" y="373"/>
                </a:lnTo>
                <a:lnTo>
                  <a:pt x="2543" y="169"/>
                </a:lnTo>
                <a:lnTo>
                  <a:pt x="2543" y="152"/>
                </a:lnTo>
                <a:lnTo>
                  <a:pt x="2540" y="135"/>
                </a:lnTo>
                <a:lnTo>
                  <a:pt x="2536" y="119"/>
                </a:lnTo>
                <a:lnTo>
                  <a:pt x="2530" y="103"/>
                </a:lnTo>
                <a:lnTo>
                  <a:pt x="2523" y="88"/>
                </a:lnTo>
                <a:lnTo>
                  <a:pt x="2515" y="75"/>
                </a:lnTo>
                <a:lnTo>
                  <a:pt x="2505" y="62"/>
                </a:lnTo>
                <a:lnTo>
                  <a:pt x="2493" y="50"/>
                </a:lnTo>
                <a:lnTo>
                  <a:pt x="2481" y="39"/>
                </a:lnTo>
                <a:lnTo>
                  <a:pt x="2469" y="28"/>
                </a:lnTo>
                <a:lnTo>
                  <a:pt x="2455" y="20"/>
                </a:lnTo>
                <a:lnTo>
                  <a:pt x="2440" y="13"/>
                </a:lnTo>
                <a:lnTo>
                  <a:pt x="2424" y="7"/>
                </a:lnTo>
                <a:lnTo>
                  <a:pt x="2408" y="3"/>
                </a:lnTo>
                <a:lnTo>
                  <a:pt x="2391" y="1"/>
                </a:lnTo>
                <a:lnTo>
                  <a:pt x="2374" y="0"/>
                </a:lnTo>
                <a:lnTo>
                  <a:pt x="2035" y="0"/>
                </a:lnTo>
                <a:lnTo>
                  <a:pt x="2018" y="1"/>
                </a:lnTo>
                <a:lnTo>
                  <a:pt x="2001" y="3"/>
                </a:lnTo>
                <a:lnTo>
                  <a:pt x="1985" y="7"/>
                </a:lnTo>
                <a:lnTo>
                  <a:pt x="1969" y="13"/>
                </a:lnTo>
                <a:lnTo>
                  <a:pt x="1955" y="20"/>
                </a:lnTo>
                <a:lnTo>
                  <a:pt x="1941" y="28"/>
                </a:lnTo>
                <a:lnTo>
                  <a:pt x="1927" y="39"/>
                </a:lnTo>
                <a:lnTo>
                  <a:pt x="1915" y="50"/>
                </a:lnTo>
                <a:lnTo>
                  <a:pt x="1904" y="62"/>
                </a:lnTo>
                <a:lnTo>
                  <a:pt x="1894" y="75"/>
                </a:lnTo>
                <a:lnTo>
                  <a:pt x="1886" y="88"/>
                </a:lnTo>
                <a:lnTo>
                  <a:pt x="1879" y="103"/>
                </a:lnTo>
                <a:lnTo>
                  <a:pt x="1873" y="119"/>
                </a:lnTo>
                <a:lnTo>
                  <a:pt x="1869" y="135"/>
                </a:lnTo>
                <a:lnTo>
                  <a:pt x="1867" y="152"/>
                </a:lnTo>
                <a:lnTo>
                  <a:pt x="1866" y="169"/>
                </a:lnTo>
                <a:lnTo>
                  <a:pt x="1866" y="373"/>
                </a:lnTo>
                <a:lnTo>
                  <a:pt x="1864" y="391"/>
                </a:lnTo>
                <a:lnTo>
                  <a:pt x="1861" y="408"/>
                </a:lnTo>
                <a:lnTo>
                  <a:pt x="1858" y="425"/>
                </a:lnTo>
                <a:lnTo>
                  <a:pt x="1852" y="442"/>
                </a:lnTo>
                <a:lnTo>
                  <a:pt x="1845" y="460"/>
                </a:lnTo>
                <a:lnTo>
                  <a:pt x="1837" y="476"/>
                </a:lnTo>
                <a:lnTo>
                  <a:pt x="1828" y="492"/>
                </a:lnTo>
                <a:lnTo>
                  <a:pt x="1818" y="507"/>
                </a:lnTo>
                <a:lnTo>
                  <a:pt x="1807" y="522"/>
                </a:lnTo>
                <a:lnTo>
                  <a:pt x="1793" y="536"/>
                </a:lnTo>
                <a:lnTo>
                  <a:pt x="1780" y="549"/>
                </a:lnTo>
                <a:lnTo>
                  <a:pt x="1766" y="560"/>
                </a:lnTo>
                <a:lnTo>
                  <a:pt x="1751" y="570"/>
                </a:lnTo>
                <a:lnTo>
                  <a:pt x="1736" y="579"/>
                </a:lnTo>
                <a:lnTo>
                  <a:pt x="1719" y="587"/>
                </a:lnTo>
                <a:lnTo>
                  <a:pt x="1703" y="592"/>
                </a:lnTo>
                <a:lnTo>
                  <a:pt x="1419" y="710"/>
                </a:lnTo>
                <a:lnTo>
                  <a:pt x="1404" y="717"/>
                </a:lnTo>
                <a:lnTo>
                  <a:pt x="1387" y="723"/>
                </a:lnTo>
                <a:lnTo>
                  <a:pt x="1370" y="728"/>
                </a:lnTo>
                <a:lnTo>
                  <a:pt x="1352" y="731"/>
                </a:lnTo>
                <a:lnTo>
                  <a:pt x="1334" y="733"/>
                </a:lnTo>
                <a:lnTo>
                  <a:pt x="1316" y="733"/>
                </a:lnTo>
                <a:lnTo>
                  <a:pt x="1297" y="733"/>
                </a:lnTo>
                <a:lnTo>
                  <a:pt x="1278" y="731"/>
                </a:lnTo>
                <a:lnTo>
                  <a:pt x="1261" y="727"/>
                </a:lnTo>
                <a:lnTo>
                  <a:pt x="1243" y="723"/>
                </a:lnTo>
                <a:lnTo>
                  <a:pt x="1225" y="717"/>
                </a:lnTo>
                <a:lnTo>
                  <a:pt x="1208" y="710"/>
                </a:lnTo>
                <a:lnTo>
                  <a:pt x="1193" y="702"/>
                </a:lnTo>
                <a:lnTo>
                  <a:pt x="1178" y="692"/>
                </a:lnTo>
                <a:lnTo>
                  <a:pt x="1164" y="682"/>
                </a:lnTo>
                <a:lnTo>
                  <a:pt x="1150" y="669"/>
                </a:lnTo>
                <a:lnTo>
                  <a:pt x="1005" y="525"/>
                </a:lnTo>
                <a:lnTo>
                  <a:pt x="993" y="514"/>
                </a:lnTo>
                <a:lnTo>
                  <a:pt x="979" y="504"/>
                </a:lnTo>
                <a:lnTo>
                  <a:pt x="965" y="495"/>
                </a:lnTo>
                <a:lnTo>
                  <a:pt x="950" y="489"/>
                </a:lnTo>
                <a:lnTo>
                  <a:pt x="934" y="483"/>
                </a:lnTo>
                <a:lnTo>
                  <a:pt x="918" y="479"/>
                </a:lnTo>
                <a:lnTo>
                  <a:pt x="902" y="477"/>
                </a:lnTo>
                <a:lnTo>
                  <a:pt x="886" y="476"/>
                </a:lnTo>
                <a:lnTo>
                  <a:pt x="869" y="477"/>
                </a:lnTo>
                <a:lnTo>
                  <a:pt x="853" y="479"/>
                </a:lnTo>
                <a:lnTo>
                  <a:pt x="837" y="483"/>
                </a:lnTo>
                <a:lnTo>
                  <a:pt x="822" y="489"/>
                </a:lnTo>
                <a:lnTo>
                  <a:pt x="807" y="495"/>
                </a:lnTo>
                <a:lnTo>
                  <a:pt x="792" y="504"/>
                </a:lnTo>
                <a:lnTo>
                  <a:pt x="779" y="514"/>
                </a:lnTo>
                <a:lnTo>
                  <a:pt x="766" y="525"/>
                </a:lnTo>
                <a:lnTo>
                  <a:pt x="527" y="765"/>
                </a:lnTo>
                <a:lnTo>
                  <a:pt x="514" y="778"/>
                </a:lnTo>
                <a:lnTo>
                  <a:pt x="504" y="792"/>
                </a:lnTo>
                <a:lnTo>
                  <a:pt x="496" y="806"/>
                </a:lnTo>
                <a:lnTo>
                  <a:pt x="489" y="822"/>
                </a:lnTo>
                <a:lnTo>
                  <a:pt x="484" y="837"/>
                </a:lnTo>
                <a:lnTo>
                  <a:pt x="480" y="853"/>
                </a:lnTo>
                <a:lnTo>
                  <a:pt x="477" y="869"/>
                </a:lnTo>
                <a:lnTo>
                  <a:pt x="477" y="886"/>
                </a:lnTo>
                <a:lnTo>
                  <a:pt x="477" y="902"/>
                </a:lnTo>
                <a:lnTo>
                  <a:pt x="480" y="918"/>
                </a:lnTo>
                <a:lnTo>
                  <a:pt x="484" y="933"/>
                </a:lnTo>
                <a:lnTo>
                  <a:pt x="489" y="949"/>
                </a:lnTo>
                <a:lnTo>
                  <a:pt x="496" y="965"/>
                </a:lnTo>
                <a:lnTo>
                  <a:pt x="504" y="979"/>
                </a:lnTo>
                <a:lnTo>
                  <a:pt x="514" y="992"/>
                </a:lnTo>
                <a:lnTo>
                  <a:pt x="527" y="1005"/>
                </a:lnTo>
                <a:lnTo>
                  <a:pt x="670" y="1149"/>
                </a:lnTo>
                <a:lnTo>
                  <a:pt x="682" y="1162"/>
                </a:lnTo>
                <a:lnTo>
                  <a:pt x="693" y="1177"/>
                </a:lnTo>
                <a:lnTo>
                  <a:pt x="702" y="1192"/>
                </a:lnTo>
                <a:lnTo>
                  <a:pt x="710" y="1208"/>
                </a:lnTo>
                <a:lnTo>
                  <a:pt x="717" y="1224"/>
                </a:lnTo>
                <a:lnTo>
                  <a:pt x="723" y="1242"/>
                </a:lnTo>
                <a:lnTo>
                  <a:pt x="728" y="1260"/>
                </a:lnTo>
                <a:lnTo>
                  <a:pt x="732" y="1278"/>
                </a:lnTo>
                <a:lnTo>
                  <a:pt x="734" y="1296"/>
                </a:lnTo>
                <a:lnTo>
                  <a:pt x="735" y="1315"/>
                </a:lnTo>
                <a:lnTo>
                  <a:pt x="734" y="1333"/>
                </a:lnTo>
                <a:lnTo>
                  <a:pt x="732" y="1351"/>
                </a:lnTo>
                <a:lnTo>
                  <a:pt x="728" y="1369"/>
                </a:lnTo>
                <a:lnTo>
                  <a:pt x="723" y="1387"/>
                </a:lnTo>
                <a:lnTo>
                  <a:pt x="717" y="1403"/>
                </a:lnTo>
                <a:lnTo>
                  <a:pt x="710" y="1419"/>
                </a:lnTo>
                <a:lnTo>
                  <a:pt x="594" y="1703"/>
                </a:lnTo>
                <a:lnTo>
                  <a:pt x="587" y="1719"/>
                </a:lnTo>
                <a:lnTo>
                  <a:pt x="579" y="1736"/>
                </a:lnTo>
                <a:lnTo>
                  <a:pt x="570" y="1751"/>
                </a:lnTo>
                <a:lnTo>
                  <a:pt x="560" y="1766"/>
                </a:lnTo>
                <a:lnTo>
                  <a:pt x="549" y="1780"/>
                </a:lnTo>
                <a:lnTo>
                  <a:pt x="536" y="1793"/>
                </a:lnTo>
                <a:lnTo>
                  <a:pt x="523" y="1806"/>
                </a:lnTo>
                <a:lnTo>
                  <a:pt x="508" y="1818"/>
                </a:lnTo>
                <a:lnTo>
                  <a:pt x="493" y="1828"/>
                </a:lnTo>
                <a:lnTo>
                  <a:pt x="477" y="1837"/>
                </a:lnTo>
                <a:lnTo>
                  <a:pt x="460" y="1845"/>
                </a:lnTo>
                <a:lnTo>
                  <a:pt x="443" y="1852"/>
                </a:lnTo>
                <a:lnTo>
                  <a:pt x="426" y="1857"/>
                </a:lnTo>
                <a:lnTo>
                  <a:pt x="409" y="1861"/>
                </a:lnTo>
                <a:lnTo>
                  <a:pt x="391" y="1864"/>
                </a:lnTo>
                <a:lnTo>
                  <a:pt x="373" y="1865"/>
                </a:lnTo>
                <a:lnTo>
                  <a:pt x="170" y="1864"/>
                </a:lnTo>
                <a:lnTo>
                  <a:pt x="152" y="1865"/>
                </a:lnTo>
                <a:lnTo>
                  <a:pt x="136" y="1868"/>
                </a:lnTo>
                <a:lnTo>
                  <a:pt x="120" y="1873"/>
                </a:lnTo>
                <a:lnTo>
                  <a:pt x="104" y="1879"/>
                </a:lnTo>
                <a:lnTo>
                  <a:pt x="89" y="1886"/>
                </a:lnTo>
                <a:lnTo>
                  <a:pt x="75" y="1894"/>
                </a:lnTo>
                <a:lnTo>
                  <a:pt x="62" y="1904"/>
                </a:lnTo>
                <a:lnTo>
                  <a:pt x="50" y="1915"/>
                </a:lnTo>
                <a:lnTo>
                  <a:pt x="39" y="1926"/>
                </a:lnTo>
                <a:lnTo>
                  <a:pt x="30" y="1939"/>
                </a:lnTo>
                <a:lnTo>
                  <a:pt x="20" y="1954"/>
                </a:lnTo>
                <a:lnTo>
                  <a:pt x="13" y="1969"/>
                </a:lnTo>
                <a:lnTo>
                  <a:pt x="8" y="1984"/>
                </a:lnTo>
                <a:lnTo>
                  <a:pt x="3" y="2000"/>
                </a:lnTo>
                <a:lnTo>
                  <a:pt x="1" y="2018"/>
                </a:lnTo>
                <a:lnTo>
                  <a:pt x="0" y="2035"/>
                </a:lnTo>
                <a:lnTo>
                  <a:pt x="0" y="2374"/>
                </a:lnTo>
                <a:lnTo>
                  <a:pt x="1" y="2391"/>
                </a:lnTo>
                <a:lnTo>
                  <a:pt x="3" y="2408"/>
                </a:lnTo>
                <a:lnTo>
                  <a:pt x="8" y="2424"/>
                </a:lnTo>
                <a:lnTo>
                  <a:pt x="13" y="2440"/>
                </a:lnTo>
                <a:lnTo>
                  <a:pt x="20" y="2454"/>
                </a:lnTo>
                <a:lnTo>
                  <a:pt x="30" y="2468"/>
                </a:lnTo>
                <a:lnTo>
                  <a:pt x="39" y="2481"/>
                </a:lnTo>
                <a:lnTo>
                  <a:pt x="50" y="2493"/>
                </a:lnTo>
                <a:lnTo>
                  <a:pt x="62" y="2504"/>
                </a:lnTo>
                <a:lnTo>
                  <a:pt x="75" y="2515"/>
                </a:lnTo>
                <a:lnTo>
                  <a:pt x="89" y="2523"/>
                </a:lnTo>
                <a:lnTo>
                  <a:pt x="104" y="2530"/>
                </a:lnTo>
                <a:lnTo>
                  <a:pt x="120" y="2536"/>
                </a:lnTo>
                <a:lnTo>
                  <a:pt x="136" y="2540"/>
                </a:lnTo>
                <a:lnTo>
                  <a:pt x="152" y="2542"/>
                </a:lnTo>
                <a:lnTo>
                  <a:pt x="170" y="2543"/>
                </a:lnTo>
                <a:lnTo>
                  <a:pt x="373" y="2543"/>
                </a:lnTo>
                <a:lnTo>
                  <a:pt x="391" y="2544"/>
                </a:lnTo>
                <a:lnTo>
                  <a:pt x="408" y="2547"/>
                </a:lnTo>
                <a:lnTo>
                  <a:pt x="426" y="2551"/>
                </a:lnTo>
                <a:lnTo>
                  <a:pt x="443" y="2556"/>
                </a:lnTo>
                <a:lnTo>
                  <a:pt x="460" y="2563"/>
                </a:lnTo>
                <a:lnTo>
                  <a:pt x="477" y="2571"/>
                </a:lnTo>
                <a:lnTo>
                  <a:pt x="492" y="2581"/>
                </a:lnTo>
                <a:lnTo>
                  <a:pt x="507" y="2591"/>
                </a:lnTo>
                <a:lnTo>
                  <a:pt x="523" y="2603"/>
                </a:lnTo>
                <a:lnTo>
                  <a:pt x="536" y="2615"/>
                </a:lnTo>
                <a:lnTo>
                  <a:pt x="549" y="2628"/>
                </a:lnTo>
                <a:lnTo>
                  <a:pt x="560" y="2642"/>
                </a:lnTo>
                <a:lnTo>
                  <a:pt x="570" y="2658"/>
                </a:lnTo>
                <a:lnTo>
                  <a:pt x="579" y="2673"/>
                </a:lnTo>
                <a:lnTo>
                  <a:pt x="586" y="2689"/>
                </a:lnTo>
                <a:lnTo>
                  <a:pt x="593" y="2705"/>
                </a:lnTo>
                <a:lnTo>
                  <a:pt x="710" y="2989"/>
                </a:lnTo>
                <a:lnTo>
                  <a:pt x="717" y="3006"/>
                </a:lnTo>
                <a:lnTo>
                  <a:pt x="723" y="3022"/>
                </a:lnTo>
                <a:lnTo>
                  <a:pt x="728" y="3039"/>
                </a:lnTo>
                <a:lnTo>
                  <a:pt x="732" y="3057"/>
                </a:lnTo>
                <a:lnTo>
                  <a:pt x="734" y="3075"/>
                </a:lnTo>
                <a:lnTo>
                  <a:pt x="735" y="3094"/>
                </a:lnTo>
                <a:lnTo>
                  <a:pt x="734" y="3112"/>
                </a:lnTo>
                <a:lnTo>
                  <a:pt x="732" y="3130"/>
                </a:lnTo>
                <a:lnTo>
                  <a:pt x="727" y="3149"/>
                </a:lnTo>
                <a:lnTo>
                  <a:pt x="723" y="3166"/>
                </a:lnTo>
                <a:lnTo>
                  <a:pt x="717" y="3184"/>
                </a:lnTo>
                <a:lnTo>
                  <a:pt x="710" y="3200"/>
                </a:lnTo>
                <a:lnTo>
                  <a:pt x="702" y="3217"/>
                </a:lnTo>
                <a:lnTo>
                  <a:pt x="693" y="3232"/>
                </a:lnTo>
                <a:lnTo>
                  <a:pt x="682" y="3246"/>
                </a:lnTo>
                <a:lnTo>
                  <a:pt x="670" y="3259"/>
                </a:lnTo>
                <a:lnTo>
                  <a:pt x="526" y="3403"/>
                </a:lnTo>
                <a:lnTo>
                  <a:pt x="514" y="3415"/>
                </a:lnTo>
                <a:lnTo>
                  <a:pt x="504" y="3430"/>
                </a:lnTo>
                <a:lnTo>
                  <a:pt x="496" y="3444"/>
                </a:lnTo>
                <a:lnTo>
                  <a:pt x="489" y="3459"/>
                </a:lnTo>
                <a:lnTo>
                  <a:pt x="483" y="3474"/>
                </a:lnTo>
                <a:lnTo>
                  <a:pt x="480" y="3490"/>
                </a:lnTo>
                <a:lnTo>
                  <a:pt x="477" y="3507"/>
                </a:lnTo>
                <a:lnTo>
                  <a:pt x="477" y="3523"/>
                </a:lnTo>
                <a:lnTo>
                  <a:pt x="477" y="3539"/>
                </a:lnTo>
                <a:lnTo>
                  <a:pt x="480" y="3555"/>
                </a:lnTo>
                <a:lnTo>
                  <a:pt x="483" y="3572"/>
                </a:lnTo>
                <a:lnTo>
                  <a:pt x="489" y="3587"/>
                </a:lnTo>
                <a:lnTo>
                  <a:pt x="496" y="3602"/>
                </a:lnTo>
                <a:lnTo>
                  <a:pt x="504" y="3616"/>
                </a:lnTo>
                <a:lnTo>
                  <a:pt x="514" y="3630"/>
                </a:lnTo>
                <a:lnTo>
                  <a:pt x="526" y="3643"/>
                </a:lnTo>
                <a:lnTo>
                  <a:pt x="766" y="3883"/>
                </a:lnTo>
                <a:lnTo>
                  <a:pt x="779" y="3894"/>
                </a:lnTo>
                <a:lnTo>
                  <a:pt x="792" y="3904"/>
                </a:lnTo>
                <a:lnTo>
                  <a:pt x="807" y="3913"/>
                </a:lnTo>
                <a:lnTo>
                  <a:pt x="822" y="3921"/>
                </a:lnTo>
                <a:lnTo>
                  <a:pt x="837" y="3926"/>
                </a:lnTo>
                <a:lnTo>
                  <a:pt x="853" y="3930"/>
                </a:lnTo>
                <a:lnTo>
                  <a:pt x="869" y="3932"/>
                </a:lnTo>
                <a:lnTo>
                  <a:pt x="886" y="3933"/>
                </a:lnTo>
                <a:lnTo>
                  <a:pt x="902" y="3932"/>
                </a:lnTo>
                <a:lnTo>
                  <a:pt x="918" y="3930"/>
                </a:lnTo>
                <a:lnTo>
                  <a:pt x="934" y="3926"/>
                </a:lnTo>
                <a:lnTo>
                  <a:pt x="950" y="3921"/>
                </a:lnTo>
                <a:lnTo>
                  <a:pt x="965" y="3913"/>
                </a:lnTo>
                <a:lnTo>
                  <a:pt x="979" y="3904"/>
                </a:lnTo>
                <a:lnTo>
                  <a:pt x="993" y="3894"/>
                </a:lnTo>
                <a:lnTo>
                  <a:pt x="1005" y="3883"/>
                </a:lnTo>
                <a:lnTo>
                  <a:pt x="1150" y="3739"/>
                </a:lnTo>
                <a:lnTo>
                  <a:pt x="1163" y="3727"/>
                </a:lnTo>
                <a:lnTo>
                  <a:pt x="1177" y="3717"/>
                </a:lnTo>
                <a:lnTo>
                  <a:pt x="1192" y="3706"/>
                </a:lnTo>
                <a:lnTo>
                  <a:pt x="1208" y="3698"/>
                </a:lnTo>
                <a:lnTo>
                  <a:pt x="1225" y="3691"/>
                </a:lnTo>
                <a:lnTo>
                  <a:pt x="1243" y="3685"/>
                </a:lnTo>
                <a:lnTo>
                  <a:pt x="1260" y="3681"/>
                </a:lnTo>
                <a:lnTo>
                  <a:pt x="1278" y="3678"/>
                </a:lnTo>
                <a:lnTo>
                  <a:pt x="1296" y="3675"/>
                </a:lnTo>
                <a:lnTo>
                  <a:pt x="1315" y="3675"/>
                </a:lnTo>
                <a:lnTo>
                  <a:pt x="1333" y="3675"/>
                </a:lnTo>
                <a:lnTo>
                  <a:pt x="1351" y="3677"/>
                </a:lnTo>
                <a:lnTo>
                  <a:pt x="1370" y="3681"/>
                </a:lnTo>
                <a:lnTo>
                  <a:pt x="1387" y="3685"/>
                </a:lnTo>
                <a:lnTo>
                  <a:pt x="1403" y="3691"/>
                </a:lnTo>
                <a:lnTo>
                  <a:pt x="1419" y="3699"/>
                </a:lnTo>
                <a:lnTo>
                  <a:pt x="1703" y="3816"/>
                </a:lnTo>
                <a:lnTo>
                  <a:pt x="1719" y="3822"/>
                </a:lnTo>
                <a:lnTo>
                  <a:pt x="1736" y="3829"/>
                </a:lnTo>
                <a:lnTo>
                  <a:pt x="1751" y="3838"/>
                </a:lnTo>
                <a:lnTo>
                  <a:pt x="1766" y="3848"/>
                </a:lnTo>
                <a:lnTo>
                  <a:pt x="1780" y="3861"/>
                </a:lnTo>
                <a:lnTo>
                  <a:pt x="1793" y="3873"/>
                </a:lnTo>
                <a:lnTo>
                  <a:pt x="1807" y="3887"/>
                </a:lnTo>
                <a:lnTo>
                  <a:pt x="1818" y="3901"/>
                </a:lnTo>
                <a:lnTo>
                  <a:pt x="1828" y="3916"/>
                </a:lnTo>
                <a:lnTo>
                  <a:pt x="1837" y="3933"/>
                </a:lnTo>
                <a:lnTo>
                  <a:pt x="1845" y="3949"/>
                </a:lnTo>
                <a:lnTo>
                  <a:pt x="1852" y="3966"/>
                </a:lnTo>
                <a:lnTo>
                  <a:pt x="1858" y="3983"/>
                </a:lnTo>
                <a:lnTo>
                  <a:pt x="1861" y="4001"/>
                </a:lnTo>
                <a:lnTo>
                  <a:pt x="1864" y="4019"/>
                </a:lnTo>
                <a:lnTo>
                  <a:pt x="1866" y="4036"/>
                </a:lnTo>
                <a:lnTo>
                  <a:pt x="1866" y="4239"/>
                </a:lnTo>
                <a:lnTo>
                  <a:pt x="1867" y="4256"/>
                </a:lnTo>
                <a:lnTo>
                  <a:pt x="1869" y="4272"/>
                </a:lnTo>
                <a:lnTo>
                  <a:pt x="1873" y="4289"/>
                </a:lnTo>
                <a:lnTo>
                  <a:pt x="1879" y="4305"/>
                </a:lnTo>
                <a:lnTo>
                  <a:pt x="1886" y="4319"/>
                </a:lnTo>
                <a:lnTo>
                  <a:pt x="1894" y="4333"/>
                </a:lnTo>
                <a:lnTo>
                  <a:pt x="1904" y="4347"/>
                </a:lnTo>
                <a:lnTo>
                  <a:pt x="1915" y="4359"/>
                </a:lnTo>
                <a:lnTo>
                  <a:pt x="1927" y="4370"/>
                </a:lnTo>
                <a:lnTo>
                  <a:pt x="1941" y="4379"/>
                </a:lnTo>
                <a:lnTo>
                  <a:pt x="1954" y="4388"/>
                </a:lnTo>
                <a:lnTo>
                  <a:pt x="1969" y="4395"/>
                </a:lnTo>
                <a:lnTo>
                  <a:pt x="1984" y="4400"/>
                </a:lnTo>
                <a:lnTo>
                  <a:pt x="2000" y="4405"/>
                </a:lnTo>
                <a:lnTo>
                  <a:pt x="2018" y="4407"/>
                </a:lnTo>
                <a:lnTo>
                  <a:pt x="2035" y="4408"/>
                </a:lnTo>
                <a:lnTo>
                  <a:pt x="2374" y="4408"/>
                </a:lnTo>
                <a:lnTo>
                  <a:pt x="2391" y="4407"/>
                </a:lnTo>
                <a:lnTo>
                  <a:pt x="2408" y="4405"/>
                </a:lnTo>
                <a:lnTo>
                  <a:pt x="2424" y="4400"/>
                </a:lnTo>
                <a:lnTo>
                  <a:pt x="2440" y="4395"/>
                </a:lnTo>
                <a:lnTo>
                  <a:pt x="2455" y="4388"/>
                </a:lnTo>
                <a:lnTo>
                  <a:pt x="2469" y="4379"/>
                </a:lnTo>
                <a:lnTo>
                  <a:pt x="2481" y="4370"/>
                </a:lnTo>
                <a:lnTo>
                  <a:pt x="2493" y="4359"/>
                </a:lnTo>
                <a:lnTo>
                  <a:pt x="2505" y="4347"/>
                </a:lnTo>
                <a:lnTo>
                  <a:pt x="2515" y="4333"/>
                </a:lnTo>
                <a:lnTo>
                  <a:pt x="2523" y="4319"/>
                </a:lnTo>
                <a:lnTo>
                  <a:pt x="2530" y="4305"/>
                </a:lnTo>
                <a:lnTo>
                  <a:pt x="2536" y="4289"/>
                </a:lnTo>
                <a:lnTo>
                  <a:pt x="2540" y="4272"/>
                </a:lnTo>
                <a:lnTo>
                  <a:pt x="2543" y="4256"/>
                </a:lnTo>
                <a:lnTo>
                  <a:pt x="2543" y="4239"/>
                </a:lnTo>
                <a:lnTo>
                  <a:pt x="2543" y="4036"/>
                </a:lnTo>
                <a:lnTo>
                  <a:pt x="2544" y="4019"/>
                </a:lnTo>
                <a:lnTo>
                  <a:pt x="2547" y="4001"/>
                </a:lnTo>
                <a:lnTo>
                  <a:pt x="2551" y="3983"/>
                </a:lnTo>
                <a:lnTo>
                  <a:pt x="2556" y="3966"/>
                </a:lnTo>
                <a:lnTo>
                  <a:pt x="2563" y="3949"/>
                </a:lnTo>
                <a:lnTo>
                  <a:pt x="2571" y="3933"/>
                </a:lnTo>
                <a:lnTo>
                  <a:pt x="2581" y="3916"/>
                </a:lnTo>
                <a:lnTo>
                  <a:pt x="2591" y="3901"/>
                </a:lnTo>
                <a:lnTo>
                  <a:pt x="2603" y="3887"/>
                </a:lnTo>
                <a:lnTo>
                  <a:pt x="2615" y="3873"/>
                </a:lnTo>
                <a:lnTo>
                  <a:pt x="2628" y="3861"/>
                </a:lnTo>
                <a:lnTo>
                  <a:pt x="2642" y="3848"/>
                </a:lnTo>
                <a:lnTo>
                  <a:pt x="2658" y="3838"/>
                </a:lnTo>
                <a:lnTo>
                  <a:pt x="2673" y="3829"/>
                </a:lnTo>
                <a:lnTo>
                  <a:pt x="2689" y="3822"/>
                </a:lnTo>
                <a:lnTo>
                  <a:pt x="2705" y="3816"/>
                </a:lnTo>
                <a:lnTo>
                  <a:pt x="2989" y="3699"/>
                </a:lnTo>
                <a:lnTo>
                  <a:pt x="3006" y="3691"/>
                </a:lnTo>
                <a:lnTo>
                  <a:pt x="3022" y="3685"/>
                </a:lnTo>
                <a:lnTo>
                  <a:pt x="3039" y="3681"/>
                </a:lnTo>
                <a:lnTo>
                  <a:pt x="3057" y="3677"/>
                </a:lnTo>
                <a:lnTo>
                  <a:pt x="3076" y="3675"/>
                </a:lnTo>
                <a:lnTo>
                  <a:pt x="3094" y="3675"/>
                </a:lnTo>
                <a:lnTo>
                  <a:pt x="3112" y="3675"/>
                </a:lnTo>
                <a:lnTo>
                  <a:pt x="3130" y="3678"/>
                </a:lnTo>
                <a:lnTo>
                  <a:pt x="3149" y="3681"/>
                </a:lnTo>
                <a:lnTo>
                  <a:pt x="3167" y="3685"/>
                </a:lnTo>
                <a:lnTo>
                  <a:pt x="3184" y="3691"/>
                </a:lnTo>
                <a:lnTo>
                  <a:pt x="3201" y="3698"/>
                </a:lnTo>
                <a:lnTo>
                  <a:pt x="3217" y="3706"/>
                </a:lnTo>
                <a:lnTo>
                  <a:pt x="3232" y="3717"/>
                </a:lnTo>
                <a:lnTo>
                  <a:pt x="3246" y="3727"/>
                </a:lnTo>
                <a:lnTo>
                  <a:pt x="3259" y="3739"/>
                </a:lnTo>
                <a:lnTo>
                  <a:pt x="3403" y="3883"/>
                </a:lnTo>
                <a:lnTo>
                  <a:pt x="3415" y="3894"/>
                </a:lnTo>
                <a:lnTo>
                  <a:pt x="3430" y="3904"/>
                </a:lnTo>
                <a:lnTo>
                  <a:pt x="3444" y="3913"/>
                </a:lnTo>
                <a:lnTo>
                  <a:pt x="3459" y="3921"/>
                </a:lnTo>
                <a:lnTo>
                  <a:pt x="3474" y="3926"/>
                </a:lnTo>
                <a:lnTo>
                  <a:pt x="3490" y="3930"/>
                </a:lnTo>
                <a:lnTo>
                  <a:pt x="3507" y="3932"/>
                </a:lnTo>
                <a:lnTo>
                  <a:pt x="3523" y="3933"/>
                </a:lnTo>
                <a:lnTo>
                  <a:pt x="3539" y="3932"/>
                </a:lnTo>
                <a:lnTo>
                  <a:pt x="3555" y="3930"/>
                </a:lnTo>
                <a:lnTo>
                  <a:pt x="3572" y="3926"/>
                </a:lnTo>
                <a:lnTo>
                  <a:pt x="3587" y="3921"/>
                </a:lnTo>
                <a:lnTo>
                  <a:pt x="3602" y="3913"/>
                </a:lnTo>
                <a:lnTo>
                  <a:pt x="3616" y="3904"/>
                </a:lnTo>
                <a:lnTo>
                  <a:pt x="3630" y="3894"/>
                </a:lnTo>
                <a:lnTo>
                  <a:pt x="3643" y="3883"/>
                </a:lnTo>
                <a:lnTo>
                  <a:pt x="3883" y="3643"/>
                </a:lnTo>
                <a:lnTo>
                  <a:pt x="3895" y="3630"/>
                </a:lnTo>
                <a:lnTo>
                  <a:pt x="3904" y="3616"/>
                </a:lnTo>
                <a:lnTo>
                  <a:pt x="3913" y="3602"/>
                </a:lnTo>
                <a:lnTo>
                  <a:pt x="3920" y="3587"/>
                </a:lnTo>
                <a:lnTo>
                  <a:pt x="3926" y="3572"/>
                </a:lnTo>
                <a:lnTo>
                  <a:pt x="3930" y="3555"/>
                </a:lnTo>
                <a:lnTo>
                  <a:pt x="3932" y="3539"/>
                </a:lnTo>
                <a:lnTo>
                  <a:pt x="3933" y="3523"/>
                </a:lnTo>
                <a:lnTo>
                  <a:pt x="3932" y="3507"/>
                </a:lnTo>
                <a:lnTo>
                  <a:pt x="3930" y="3490"/>
                </a:lnTo>
                <a:lnTo>
                  <a:pt x="3926" y="3474"/>
                </a:lnTo>
                <a:lnTo>
                  <a:pt x="3920" y="3459"/>
                </a:lnTo>
                <a:lnTo>
                  <a:pt x="3913" y="3444"/>
                </a:lnTo>
                <a:lnTo>
                  <a:pt x="3904" y="3430"/>
                </a:lnTo>
                <a:lnTo>
                  <a:pt x="3895" y="3415"/>
                </a:lnTo>
                <a:lnTo>
                  <a:pt x="3883" y="3403"/>
                </a:lnTo>
                <a:lnTo>
                  <a:pt x="3739" y="3259"/>
                </a:lnTo>
                <a:lnTo>
                  <a:pt x="3727" y="3246"/>
                </a:lnTo>
                <a:lnTo>
                  <a:pt x="3717" y="3232"/>
                </a:lnTo>
                <a:lnTo>
                  <a:pt x="3706" y="3217"/>
                </a:lnTo>
                <a:lnTo>
                  <a:pt x="3698" y="3200"/>
                </a:lnTo>
                <a:lnTo>
                  <a:pt x="3691" y="3184"/>
                </a:lnTo>
                <a:lnTo>
                  <a:pt x="3685" y="3166"/>
                </a:lnTo>
                <a:lnTo>
                  <a:pt x="3681" y="3149"/>
                </a:lnTo>
                <a:lnTo>
                  <a:pt x="3678" y="3130"/>
                </a:lnTo>
                <a:lnTo>
                  <a:pt x="3675" y="3112"/>
                </a:lnTo>
                <a:lnTo>
                  <a:pt x="3675" y="3094"/>
                </a:lnTo>
                <a:lnTo>
                  <a:pt x="3675" y="3075"/>
                </a:lnTo>
                <a:lnTo>
                  <a:pt x="3677" y="3057"/>
                </a:lnTo>
                <a:lnTo>
                  <a:pt x="3680" y="3039"/>
                </a:lnTo>
                <a:lnTo>
                  <a:pt x="3685" y="3022"/>
                </a:lnTo>
                <a:lnTo>
                  <a:pt x="3691" y="3006"/>
                </a:lnTo>
                <a:lnTo>
                  <a:pt x="3699" y="2989"/>
                </a:lnTo>
                <a:lnTo>
                  <a:pt x="3816" y="2705"/>
                </a:lnTo>
                <a:lnTo>
                  <a:pt x="3822" y="2689"/>
                </a:lnTo>
                <a:lnTo>
                  <a:pt x="3829" y="2673"/>
                </a:lnTo>
                <a:lnTo>
                  <a:pt x="3838" y="2658"/>
                </a:lnTo>
                <a:lnTo>
                  <a:pt x="3848" y="2642"/>
                </a:lnTo>
                <a:lnTo>
                  <a:pt x="3861" y="2628"/>
                </a:lnTo>
                <a:lnTo>
                  <a:pt x="3873" y="2615"/>
                </a:lnTo>
                <a:lnTo>
                  <a:pt x="3887" y="2603"/>
                </a:lnTo>
                <a:lnTo>
                  <a:pt x="3901" y="2591"/>
                </a:lnTo>
                <a:lnTo>
                  <a:pt x="3916" y="2581"/>
                </a:lnTo>
                <a:lnTo>
                  <a:pt x="3933" y="2571"/>
                </a:lnTo>
                <a:lnTo>
                  <a:pt x="3949" y="2563"/>
                </a:lnTo>
                <a:lnTo>
                  <a:pt x="3966" y="2556"/>
                </a:lnTo>
                <a:lnTo>
                  <a:pt x="3983" y="2551"/>
                </a:lnTo>
                <a:lnTo>
                  <a:pt x="4001" y="2547"/>
                </a:lnTo>
                <a:lnTo>
                  <a:pt x="4018" y="2544"/>
                </a:lnTo>
                <a:lnTo>
                  <a:pt x="4036" y="2543"/>
                </a:lnTo>
                <a:lnTo>
                  <a:pt x="4239" y="2543"/>
                </a:lnTo>
                <a:lnTo>
                  <a:pt x="4256" y="2543"/>
                </a:lnTo>
                <a:lnTo>
                  <a:pt x="4273" y="2540"/>
                </a:lnTo>
                <a:lnTo>
                  <a:pt x="4290" y="2536"/>
                </a:lnTo>
                <a:lnTo>
                  <a:pt x="4305" y="2530"/>
                </a:lnTo>
                <a:lnTo>
                  <a:pt x="4320" y="2523"/>
                </a:lnTo>
                <a:lnTo>
                  <a:pt x="4333" y="2515"/>
                </a:lnTo>
                <a:lnTo>
                  <a:pt x="4346" y="2504"/>
                </a:lnTo>
                <a:lnTo>
                  <a:pt x="4359" y="2493"/>
                </a:lnTo>
                <a:lnTo>
                  <a:pt x="4370" y="2481"/>
                </a:lnTo>
                <a:lnTo>
                  <a:pt x="4380" y="2469"/>
                </a:lnTo>
                <a:lnTo>
                  <a:pt x="4388" y="2455"/>
                </a:lnTo>
                <a:lnTo>
                  <a:pt x="4395" y="2440"/>
                </a:lnTo>
                <a:lnTo>
                  <a:pt x="4401" y="2424"/>
                </a:lnTo>
                <a:lnTo>
                  <a:pt x="4405" y="2408"/>
                </a:lnTo>
                <a:lnTo>
                  <a:pt x="4407" y="2391"/>
                </a:lnTo>
                <a:lnTo>
                  <a:pt x="4408" y="2374"/>
                </a:lnTo>
                <a:lnTo>
                  <a:pt x="4408" y="2035"/>
                </a:lnTo>
                <a:lnTo>
                  <a:pt x="4407" y="2018"/>
                </a:lnTo>
                <a:lnTo>
                  <a:pt x="4405" y="2000"/>
                </a:lnTo>
                <a:lnTo>
                  <a:pt x="4401" y="1984"/>
                </a:lnTo>
                <a:lnTo>
                  <a:pt x="4395" y="1969"/>
                </a:lnTo>
                <a:lnTo>
                  <a:pt x="4388" y="1954"/>
                </a:lnTo>
                <a:lnTo>
                  <a:pt x="4380" y="1939"/>
                </a:lnTo>
                <a:lnTo>
                  <a:pt x="4370" y="1926"/>
                </a:lnTo>
                <a:lnTo>
                  <a:pt x="4359" y="1915"/>
                </a:lnTo>
                <a:lnTo>
                  <a:pt x="4346" y="1904"/>
                </a:lnTo>
                <a:lnTo>
                  <a:pt x="4333" y="1894"/>
                </a:lnTo>
                <a:lnTo>
                  <a:pt x="4320" y="1886"/>
                </a:lnTo>
                <a:lnTo>
                  <a:pt x="4305" y="1879"/>
                </a:lnTo>
                <a:lnTo>
                  <a:pt x="4290" y="1873"/>
                </a:lnTo>
                <a:lnTo>
                  <a:pt x="4273" y="1868"/>
                </a:lnTo>
                <a:lnTo>
                  <a:pt x="4256" y="1865"/>
                </a:lnTo>
                <a:lnTo>
                  <a:pt x="4239" y="1864"/>
                </a:lnTo>
                <a:close/>
                <a:moveTo>
                  <a:pt x="3052" y="2204"/>
                </a:moveTo>
                <a:lnTo>
                  <a:pt x="3052" y="2204"/>
                </a:lnTo>
                <a:lnTo>
                  <a:pt x="3051" y="2248"/>
                </a:lnTo>
                <a:lnTo>
                  <a:pt x="3048" y="2290"/>
                </a:lnTo>
                <a:lnTo>
                  <a:pt x="3043" y="2333"/>
                </a:lnTo>
                <a:lnTo>
                  <a:pt x="3035" y="2375"/>
                </a:lnTo>
                <a:lnTo>
                  <a:pt x="3026" y="2415"/>
                </a:lnTo>
                <a:lnTo>
                  <a:pt x="3015" y="2456"/>
                </a:lnTo>
                <a:lnTo>
                  <a:pt x="3002" y="2495"/>
                </a:lnTo>
                <a:lnTo>
                  <a:pt x="2986" y="2534"/>
                </a:lnTo>
                <a:lnTo>
                  <a:pt x="2969" y="2571"/>
                </a:lnTo>
                <a:lnTo>
                  <a:pt x="2950" y="2608"/>
                </a:lnTo>
                <a:lnTo>
                  <a:pt x="2929" y="2643"/>
                </a:lnTo>
                <a:lnTo>
                  <a:pt x="2908" y="2678"/>
                </a:lnTo>
                <a:lnTo>
                  <a:pt x="2884" y="2711"/>
                </a:lnTo>
                <a:lnTo>
                  <a:pt x="2858" y="2743"/>
                </a:lnTo>
                <a:lnTo>
                  <a:pt x="2832" y="2774"/>
                </a:lnTo>
                <a:lnTo>
                  <a:pt x="2805" y="2804"/>
                </a:lnTo>
                <a:lnTo>
                  <a:pt x="2775" y="2831"/>
                </a:lnTo>
                <a:lnTo>
                  <a:pt x="2744" y="2858"/>
                </a:lnTo>
                <a:lnTo>
                  <a:pt x="2712" y="2883"/>
                </a:lnTo>
                <a:lnTo>
                  <a:pt x="2679" y="2907"/>
                </a:lnTo>
                <a:lnTo>
                  <a:pt x="2644" y="2928"/>
                </a:lnTo>
                <a:lnTo>
                  <a:pt x="2609" y="2949"/>
                </a:lnTo>
                <a:lnTo>
                  <a:pt x="2572" y="2968"/>
                </a:lnTo>
                <a:lnTo>
                  <a:pt x="2535" y="2985"/>
                </a:lnTo>
                <a:lnTo>
                  <a:pt x="2496" y="3000"/>
                </a:lnTo>
                <a:lnTo>
                  <a:pt x="2457" y="3014"/>
                </a:lnTo>
                <a:lnTo>
                  <a:pt x="2416" y="3025"/>
                </a:lnTo>
                <a:lnTo>
                  <a:pt x="2376" y="3034"/>
                </a:lnTo>
                <a:lnTo>
                  <a:pt x="2334" y="3042"/>
                </a:lnTo>
                <a:lnTo>
                  <a:pt x="2292" y="3047"/>
                </a:lnTo>
                <a:lnTo>
                  <a:pt x="2249" y="3050"/>
                </a:lnTo>
                <a:lnTo>
                  <a:pt x="2205" y="3051"/>
                </a:lnTo>
                <a:lnTo>
                  <a:pt x="2162" y="3050"/>
                </a:lnTo>
                <a:lnTo>
                  <a:pt x="2118" y="3047"/>
                </a:lnTo>
                <a:lnTo>
                  <a:pt x="2075" y="3042"/>
                </a:lnTo>
                <a:lnTo>
                  <a:pt x="2034" y="3034"/>
                </a:lnTo>
                <a:lnTo>
                  <a:pt x="1993" y="3025"/>
                </a:lnTo>
                <a:lnTo>
                  <a:pt x="1953" y="3014"/>
                </a:lnTo>
                <a:lnTo>
                  <a:pt x="1913" y="3000"/>
                </a:lnTo>
                <a:lnTo>
                  <a:pt x="1875" y="2985"/>
                </a:lnTo>
                <a:lnTo>
                  <a:pt x="1837" y="2968"/>
                </a:lnTo>
                <a:lnTo>
                  <a:pt x="1801" y="2949"/>
                </a:lnTo>
                <a:lnTo>
                  <a:pt x="1765" y="2928"/>
                </a:lnTo>
                <a:lnTo>
                  <a:pt x="1731" y="2907"/>
                </a:lnTo>
                <a:lnTo>
                  <a:pt x="1697" y="2883"/>
                </a:lnTo>
                <a:lnTo>
                  <a:pt x="1666" y="2858"/>
                </a:lnTo>
                <a:lnTo>
                  <a:pt x="1635" y="2831"/>
                </a:lnTo>
                <a:lnTo>
                  <a:pt x="1605" y="2804"/>
                </a:lnTo>
                <a:lnTo>
                  <a:pt x="1577" y="2774"/>
                </a:lnTo>
                <a:lnTo>
                  <a:pt x="1551" y="2743"/>
                </a:lnTo>
                <a:lnTo>
                  <a:pt x="1526" y="2711"/>
                </a:lnTo>
                <a:lnTo>
                  <a:pt x="1501" y="2678"/>
                </a:lnTo>
                <a:lnTo>
                  <a:pt x="1480" y="2643"/>
                </a:lnTo>
                <a:lnTo>
                  <a:pt x="1460" y="2608"/>
                </a:lnTo>
                <a:lnTo>
                  <a:pt x="1441" y="2571"/>
                </a:lnTo>
                <a:lnTo>
                  <a:pt x="1423" y="2534"/>
                </a:lnTo>
                <a:lnTo>
                  <a:pt x="1408" y="2495"/>
                </a:lnTo>
                <a:lnTo>
                  <a:pt x="1395" y="2456"/>
                </a:lnTo>
                <a:lnTo>
                  <a:pt x="1384" y="2415"/>
                </a:lnTo>
                <a:lnTo>
                  <a:pt x="1375" y="2375"/>
                </a:lnTo>
                <a:lnTo>
                  <a:pt x="1366" y="2333"/>
                </a:lnTo>
                <a:lnTo>
                  <a:pt x="1361" y="2290"/>
                </a:lnTo>
                <a:lnTo>
                  <a:pt x="1358" y="2248"/>
                </a:lnTo>
                <a:lnTo>
                  <a:pt x="1357" y="2204"/>
                </a:lnTo>
                <a:lnTo>
                  <a:pt x="1358" y="2161"/>
                </a:lnTo>
                <a:lnTo>
                  <a:pt x="1361" y="2117"/>
                </a:lnTo>
                <a:lnTo>
                  <a:pt x="1366" y="2074"/>
                </a:lnTo>
                <a:lnTo>
                  <a:pt x="1375" y="2033"/>
                </a:lnTo>
                <a:lnTo>
                  <a:pt x="1384" y="1992"/>
                </a:lnTo>
                <a:lnTo>
                  <a:pt x="1395" y="1952"/>
                </a:lnTo>
                <a:lnTo>
                  <a:pt x="1408" y="1912"/>
                </a:lnTo>
                <a:lnTo>
                  <a:pt x="1423" y="1874"/>
                </a:lnTo>
                <a:lnTo>
                  <a:pt x="1441" y="1836"/>
                </a:lnTo>
                <a:lnTo>
                  <a:pt x="1460" y="1799"/>
                </a:lnTo>
                <a:lnTo>
                  <a:pt x="1480" y="1764"/>
                </a:lnTo>
                <a:lnTo>
                  <a:pt x="1501" y="1729"/>
                </a:lnTo>
                <a:lnTo>
                  <a:pt x="1526" y="1697"/>
                </a:lnTo>
                <a:lnTo>
                  <a:pt x="1551" y="1665"/>
                </a:lnTo>
                <a:lnTo>
                  <a:pt x="1577" y="1634"/>
                </a:lnTo>
                <a:lnTo>
                  <a:pt x="1605" y="1605"/>
                </a:lnTo>
                <a:lnTo>
                  <a:pt x="1635" y="1576"/>
                </a:lnTo>
                <a:lnTo>
                  <a:pt x="1666" y="1550"/>
                </a:lnTo>
                <a:lnTo>
                  <a:pt x="1697" y="1525"/>
                </a:lnTo>
                <a:lnTo>
                  <a:pt x="1731" y="1501"/>
                </a:lnTo>
                <a:lnTo>
                  <a:pt x="1765" y="1479"/>
                </a:lnTo>
                <a:lnTo>
                  <a:pt x="1801" y="1459"/>
                </a:lnTo>
                <a:lnTo>
                  <a:pt x="1837" y="1439"/>
                </a:lnTo>
                <a:lnTo>
                  <a:pt x="1875" y="1423"/>
                </a:lnTo>
                <a:lnTo>
                  <a:pt x="1913" y="1408"/>
                </a:lnTo>
                <a:lnTo>
                  <a:pt x="1953" y="1394"/>
                </a:lnTo>
                <a:lnTo>
                  <a:pt x="1993" y="1383"/>
                </a:lnTo>
                <a:lnTo>
                  <a:pt x="2034" y="1373"/>
                </a:lnTo>
                <a:lnTo>
                  <a:pt x="2075" y="1365"/>
                </a:lnTo>
                <a:lnTo>
                  <a:pt x="2118" y="1360"/>
                </a:lnTo>
                <a:lnTo>
                  <a:pt x="2162" y="1357"/>
                </a:lnTo>
                <a:lnTo>
                  <a:pt x="2205" y="1356"/>
                </a:lnTo>
                <a:lnTo>
                  <a:pt x="2249" y="1357"/>
                </a:lnTo>
                <a:lnTo>
                  <a:pt x="2292" y="1360"/>
                </a:lnTo>
                <a:lnTo>
                  <a:pt x="2334" y="1365"/>
                </a:lnTo>
                <a:lnTo>
                  <a:pt x="2376" y="1373"/>
                </a:lnTo>
                <a:lnTo>
                  <a:pt x="2416" y="1383"/>
                </a:lnTo>
                <a:lnTo>
                  <a:pt x="2457" y="1394"/>
                </a:lnTo>
                <a:lnTo>
                  <a:pt x="2496" y="1408"/>
                </a:lnTo>
                <a:lnTo>
                  <a:pt x="2535" y="1423"/>
                </a:lnTo>
                <a:lnTo>
                  <a:pt x="2572" y="1439"/>
                </a:lnTo>
                <a:lnTo>
                  <a:pt x="2609" y="1459"/>
                </a:lnTo>
                <a:lnTo>
                  <a:pt x="2644" y="1479"/>
                </a:lnTo>
                <a:lnTo>
                  <a:pt x="2679" y="1501"/>
                </a:lnTo>
                <a:lnTo>
                  <a:pt x="2712" y="1525"/>
                </a:lnTo>
                <a:lnTo>
                  <a:pt x="2744" y="1550"/>
                </a:lnTo>
                <a:lnTo>
                  <a:pt x="2775" y="1576"/>
                </a:lnTo>
                <a:lnTo>
                  <a:pt x="2805" y="1605"/>
                </a:lnTo>
                <a:lnTo>
                  <a:pt x="2832" y="1634"/>
                </a:lnTo>
                <a:lnTo>
                  <a:pt x="2858" y="1665"/>
                </a:lnTo>
                <a:lnTo>
                  <a:pt x="2884" y="1697"/>
                </a:lnTo>
                <a:lnTo>
                  <a:pt x="2908" y="1729"/>
                </a:lnTo>
                <a:lnTo>
                  <a:pt x="2929" y="1764"/>
                </a:lnTo>
                <a:lnTo>
                  <a:pt x="2950" y="1799"/>
                </a:lnTo>
                <a:lnTo>
                  <a:pt x="2969" y="1836"/>
                </a:lnTo>
                <a:lnTo>
                  <a:pt x="2986" y="1874"/>
                </a:lnTo>
                <a:lnTo>
                  <a:pt x="3002" y="1912"/>
                </a:lnTo>
                <a:lnTo>
                  <a:pt x="3015" y="1952"/>
                </a:lnTo>
                <a:lnTo>
                  <a:pt x="3026" y="1992"/>
                </a:lnTo>
                <a:lnTo>
                  <a:pt x="3035" y="2033"/>
                </a:lnTo>
                <a:lnTo>
                  <a:pt x="3043" y="2074"/>
                </a:lnTo>
                <a:lnTo>
                  <a:pt x="3048" y="2117"/>
                </a:lnTo>
                <a:lnTo>
                  <a:pt x="3051" y="2161"/>
                </a:lnTo>
                <a:lnTo>
                  <a:pt x="3052" y="22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5" name="文本框 30"/>
          <p:cNvSpPr>
            <a:spLocks noChangeArrowheads="1"/>
          </p:cNvSpPr>
          <p:nvPr/>
        </p:nvSpPr>
        <p:spPr bwMode="auto">
          <a:xfrm>
            <a:off x="1574800" y="5048250"/>
            <a:ext cx="877163" cy="369332"/>
          </a:xfrm>
          <a:prstGeom prst="rect">
            <a:avLst/>
          </a:prstGeom>
          <a:solidFill>
            <a:srgbClr val="A5A5A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关键词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496" name="文本框 31"/>
          <p:cNvSpPr>
            <a:spLocks noChangeArrowheads="1"/>
          </p:cNvSpPr>
          <p:nvPr/>
        </p:nvSpPr>
        <p:spPr bwMode="auto">
          <a:xfrm>
            <a:off x="4043363" y="5048250"/>
            <a:ext cx="877163" cy="369332"/>
          </a:xfrm>
          <a:prstGeom prst="rect">
            <a:avLst/>
          </a:pr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关键词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497" name="文本框 32"/>
          <p:cNvSpPr>
            <a:spLocks noChangeArrowheads="1"/>
          </p:cNvSpPr>
          <p:nvPr/>
        </p:nvSpPr>
        <p:spPr bwMode="auto">
          <a:xfrm>
            <a:off x="6804025" y="5048250"/>
            <a:ext cx="877163" cy="369332"/>
          </a:xfrm>
          <a:prstGeom prst="rect">
            <a:avLst/>
          </a:prstGeom>
          <a:solidFill>
            <a:srgbClr val="A5A5A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关键词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498" name="文本框 33"/>
          <p:cNvSpPr>
            <a:spLocks noChangeArrowheads="1"/>
          </p:cNvSpPr>
          <p:nvPr/>
        </p:nvSpPr>
        <p:spPr bwMode="auto">
          <a:xfrm>
            <a:off x="9282113" y="5048250"/>
            <a:ext cx="877163" cy="369332"/>
          </a:xfrm>
          <a:prstGeom prst="rect">
            <a:avLst/>
          </a:pr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关键词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499" name="TextBox 15"/>
          <p:cNvSpPr>
            <a:spLocks noChangeArrowheads="1"/>
          </p:cNvSpPr>
          <p:nvPr/>
        </p:nvSpPr>
        <p:spPr bwMode="auto">
          <a:xfrm>
            <a:off x="1246188" y="5611813"/>
            <a:ext cx="20034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这里输入简单的文字概述这里输入简单字概述</a:t>
            </a:r>
            <a:endParaRPr lang="zh-CN" altLang="en-US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500" name="TextBox 15"/>
          <p:cNvSpPr>
            <a:spLocks noChangeArrowheads="1"/>
          </p:cNvSpPr>
          <p:nvPr/>
        </p:nvSpPr>
        <p:spPr bwMode="auto">
          <a:xfrm>
            <a:off x="3698875" y="5611813"/>
            <a:ext cx="20034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这里输入简单的文字概述这里输入简单字概述</a:t>
            </a:r>
            <a:endParaRPr lang="zh-CN" altLang="en-US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501" name="TextBox 15"/>
          <p:cNvSpPr>
            <a:spLocks noChangeArrowheads="1"/>
          </p:cNvSpPr>
          <p:nvPr/>
        </p:nvSpPr>
        <p:spPr bwMode="auto">
          <a:xfrm>
            <a:off x="6415088" y="5611813"/>
            <a:ext cx="20034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这里输入简单的文字概述这里输入简单字概述</a:t>
            </a:r>
            <a:endParaRPr lang="zh-CN" altLang="en-US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502" name="TextBox 15"/>
          <p:cNvSpPr>
            <a:spLocks noChangeArrowheads="1"/>
          </p:cNvSpPr>
          <p:nvPr/>
        </p:nvSpPr>
        <p:spPr bwMode="auto">
          <a:xfrm>
            <a:off x="8905875" y="5611813"/>
            <a:ext cx="20034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这里输入简单的文字概述这里输入简单字概述</a:t>
            </a:r>
            <a:endParaRPr lang="zh-CN" altLang="en-US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87"/>
          <a:stretch>
            <a:fillRect/>
          </a:stretch>
        </p:blipFill>
        <p:spPr bwMode="auto">
          <a:xfrm>
            <a:off x="52388" y="3228975"/>
            <a:ext cx="3473450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550" y="2339975"/>
            <a:ext cx="2219325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图片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050" y="2339975"/>
            <a:ext cx="2219325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矩形 9"/>
          <p:cNvSpPr>
            <a:spLocks noChangeArrowheads="1"/>
          </p:cNvSpPr>
          <p:nvPr/>
        </p:nvSpPr>
        <p:spPr bwMode="auto">
          <a:xfrm>
            <a:off x="5451475" y="4557713"/>
            <a:ext cx="49403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20000" b="100000" l="23906" r="80469">
                        <a14:foregroundMark x1="52240" y1="82222" x2="52396" y2="90417"/>
                        <a14:foregroundMark x1="53438" y1="88333" x2="53490" y2="90972"/>
                        <a14:foregroundMark x1="63594" y1="80139" x2="63333" y2="87222"/>
                        <a14:foregroundMark x1="68854" y1="95833" x2="80313" y2="95833"/>
                        <a14:foregroundMark x1="51354" y1="91667" x2="56198" y2="91389"/>
                        <a14:backgroundMark x1="79167" y1="75972" x2="80208" y2="76389"/>
                        <a14:backgroundMark x1="79635" y1="79167" x2="80677" y2="78472"/>
                        <a14:backgroundMark x1="62083" y1="86806" x2="62865" y2="88611"/>
                        <a14:backgroundMark x1="58958" y1="88333" x2="59323" y2="90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862" t="73507" r="17862" b="2973"/>
          <a:stretch>
            <a:fillRect/>
          </a:stretch>
        </p:blipFill>
        <p:spPr>
          <a:xfrm>
            <a:off x="8472860" y="5878514"/>
            <a:ext cx="3719140" cy="1022608"/>
          </a:xfrm>
          <a:prstGeom prst="rect">
            <a:avLst/>
          </a:prstGeom>
        </p:spPr>
      </p:pic>
      <p:sp>
        <p:nvSpPr>
          <p:cNvPr id="9220" name="Slide Number Placeholder 2"/>
          <p:cNvSpPr txBox="1">
            <a:spLocks noChangeArrowheads="1"/>
          </p:cNvSpPr>
          <p:nvPr/>
        </p:nvSpPr>
        <p:spPr bwMode="auto">
          <a:xfrm>
            <a:off x="10826750" y="5443538"/>
            <a:ext cx="508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fld id="{A9FDFDC0-81D6-4591-813A-41144D43D736}" type="slidenum">
              <a:rPr lang="en-US" altLang="zh-CN" sz="1000" b="1">
                <a:solidFill>
                  <a:srgbClr val="FFFFFF"/>
                </a:solidFill>
                <a:latin typeface="PT Sans Caption"/>
              </a:rPr>
            </a:fld>
            <a:endParaRPr lang="en-US" altLang="zh-CN" sz="1000" b="1">
              <a:solidFill>
                <a:srgbClr val="FFFFFF"/>
              </a:solidFill>
              <a:latin typeface="PT Sans Caption"/>
            </a:endParaRPr>
          </a:p>
        </p:txBody>
      </p:sp>
      <p:sp>
        <p:nvSpPr>
          <p:cNvPr id="9221" name="Rectangle 69"/>
          <p:cNvSpPr>
            <a:spLocks noChangeArrowheads="1"/>
          </p:cNvSpPr>
          <p:nvPr/>
        </p:nvSpPr>
        <p:spPr bwMode="auto">
          <a:xfrm>
            <a:off x="346075" y="2306638"/>
            <a:ext cx="2540000" cy="3730625"/>
          </a:xfrm>
          <a:prstGeom prst="rect">
            <a:avLst/>
          </a:prstGeom>
          <a:solidFill>
            <a:srgbClr val="F2F2F2"/>
          </a:solidFill>
          <a:ln w="25400">
            <a:solidFill>
              <a:schemeClr val="bg1">
                <a:lumMod val="65000"/>
              </a:schemeClr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  <a:latin typeface="PT Sans"/>
            </a:endParaRPr>
          </a:p>
        </p:txBody>
      </p:sp>
      <p:sp>
        <p:nvSpPr>
          <p:cNvPr id="9222" name="Rectangle 76"/>
          <p:cNvSpPr>
            <a:spLocks noChangeArrowheads="1"/>
          </p:cNvSpPr>
          <p:nvPr/>
        </p:nvSpPr>
        <p:spPr bwMode="auto">
          <a:xfrm>
            <a:off x="3357563" y="2306638"/>
            <a:ext cx="2540000" cy="3730625"/>
          </a:xfrm>
          <a:prstGeom prst="rect">
            <a:avLst/>
          </a:prstGeom>
          <a:solidFill>
            <a:srgbClr val="F2F2F2"/>
          </a:solidFill>
          <a:ln w="2540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  <a:latin typeface="PT Sans"/>
            </a:endParaRPr>
          </a:p>
        </p:txBody>
      </p:sp>
      <p:sp>
        <p:nvSpPr>
          <p:cNvPr id="9223" name="Rectangle 79"/>
          <p:cNvSpPr>
            <a:spLocks noChangeArrowheads="1"/>
          </p:cNvSpPr>
          <p:nvPr/>
        </p:nvSpPr>
        <p:spPr bwMode="auto">
          <a:xfrm>
            <a:off x="6369050" y="2306638"/>
            <a:ext cx="2540000" cy="3730625"/>
          </a:xfrm>
          <a:prstGeom prst="rect">
            <a:avLst/>
          </a:prstGeom>
          <a:solidFill>
            <a:srgbClr val="F2F2F2"/>
          </a:solidFill>
          <a:ln w="25400">
            <a:solidFill>
              <a:schemeClr val="bg1">
                <a:lumMod val="65000"/>
              </a:schemeClr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  <a:latin typeface="PT Sans"/>
            </a:endParaRPr>
          </a:p>
        </p:txBody>
      </p:sp>
      <p:sp>
        <p:nvSpPr>
          <p:cNvPr id="9224" name="Rectangle 82"/>
          <p:cNvSpPr>
            <a:spLocks noChangeArrowheads="1"/>
          </p:cNvSpPr>
          <p:nvPr/>
        </p:nvSpPr>
        <p:spPr bwMode="auto">
          <a:xfrm>
            <a:off x="9378950" y="2306638"/>
            <a:ext cx="2540000" cy="3730625"/>
          </a:xfrm>
          <a:prstGeom prst="rect">
            <a:avLst/>
          </a:prstGeom>
          <a:solidFill>
            <a:srgbClr val="F2F2F2"/>
          </a:solidFill>
          <a:ln w="2540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  <a:latin typeface="PT Sans"/>
            </a:endParaRPr>
          </a:p>
        </p:txBody>
      </p:sp>
      <p:grpSp>
        <p:nvGrpSpPr>
          <p:cNvPr id="9225" name="Group 1"/>
          <p:cNvGrpSpPr/>
          <p:nvPr/>
        </p:nvGrpSpPr>
        <p:grpSpPr bwMode="auto">
          <a:xfrm>
            <a:off x="1027113" y="1716088"/>
            <a:ext cx="1179512" cy="1181100"/>
            <a:chOff x="0" y="0"/>
            <a:chExt cx="885025" cy="885025"/>
          </a:xfrm>
        </p:grpSpPr>
        <p:sp>
          <p:nvSpPr>
            <p:cNvPr id="9247" name="Rectangle 70"/>
            <p:cNvSpPr>
              <a:spLocks noChangeArrowheads="1"/>
            </p:cNvSpPr>
            <p:nvPr/>
          </p:nvSpPr>
          <p:spPr bwMode="auto">
            <a:xfrm rot="-8100000">
              <a:off x="0" y="0"/>
              <a:ext cx="885025" cy="8850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>
              <a:solidFill>
                <a:srgbClr val="FFFFFF"/>
              </a:solidFill>
              <a:miter lim="800000"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2400">
                <a:solidFill>
                  <a:srgbClr val="FFFFFF"/>
                </a:solidFill>
                <a:latin typeface="PT Sans"/>
              </a:endParaRPr>
            </a:p>
          </p:txBody>
        </p:sp>
        <p:sp>
          <p:nvSpPr>
            <p:cNvPr id="9248" name="Freeform 12"/>
            <p:cNvSpPr>
              <a:spLocks noEditPoints="1"/>
            </p:cNvSpPr>
            <p:nvPr/>
          </p:nvSpPr>
          <p:spPr bwMode="auto">
            <a:xfrm>
              <a:off x="162299" y="217055"/>
              <a:ext cx="560428" cy="450918"/>
            </a:xfrm>
            <a:custGeom>
              <a:avLst/>
              <a:gdLst>
                <a:gd name="T0" fmla="*/ 2147483647 w 174"/>
                <a:gd name="T1" fmla="*/ 2147483647 h 140"/>
                <a:gd name="T2" fmla="*/ 2147483647 w 174"/>
                <a:gd name="T3" fmla="*/ 2147483647 h 140"/>
                <a:gd name="T4" fmla="*/ 2147483647 w 174"/>
                <a:gd name="T5" fmla="*/ 2147483647 h 140"/>
                <a:gd name="T6" fmla="*/ 2147483647 w 174"/>
                <a:gd name="T7" fmla="*/ 2147483647 h 140"/>
                <a:gd name="T8" fmla="*/ 2147483647 w 174"/>
                <a:gd name="T9" fmla="*/ 2147483647 h 140"/>
                <a:gd name="T10" fmla="*/ 0 w 174"/>
                <a:gd name="T11" fmla="*/ 0 h 140"/>
                <a:gd name="T12" fmla="*/ 0 w 174"/>
                <a:gd name="T13" fmla="*/ 2147483647 h 140"/>
                <a:gd name="T14" fmla="*/ 2147483647 w 174"/>
                <a:gd name="T15" fmla="*/ 2147483647 h 140"/>
                <a:gd name="T16" fmla="*/ 2147483647 w 174"/>
                <a:gd name="T17" fmla="*/ 0 h 140"/>
                <a:gd name="T18" fmla="*/ 0 w 174"/>
                <a:gd name="T19" fmla="*/ 0 h 140"/>
                <a:gd name="T20" fmla="*/ 2147483647 w 174"/>
                <a:gd name="T21" fmla="*/ 2147483647 h 140"/>
                <a:gd name="T22" fmla="*/ 2147483647 w 174"/>
                <a:gd name="T23" fmla="*/ 2147483647 h 140"/>
                <a:gd name="T24" fmla="*/ 2147483647 w 174"/>
                <a:gd name="T25" fmla="*/ 2147483647 h 140"/>
                <a:gd name="T26" fmla="*/ 2147483647 w 174"/>
                <a:gd name="T27" fmla="*/ 2147483647 h 140"/>
                <a:gd name="T28" fmla="*/ 2147483647 w 174"/>
                <a:gd name="T29" fmla="*/ 2147483647 h 14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74" h="140">
                  <a:moveTo>
                    <a:pt x="44" y="121"/>
                  </a:moveTo>
                  <a:lnTo>
                    <a:pt x="31" y="140"/>
                  </a:lnTo>
                  <a:lnTo>
                    <a:pt x="141" y="140"/>
                  </a:lnTo>
                  <a:lnTo>
                    <a:pt x="128" y="121"/>
                  </a:lnTo>
                  <a:lnTo>
                    <a:pt x="44" y="121"/>
                  </a:lnTo>
                  <a:close/>
                  <a:moveTo>
                    <a:pt x="0" y="0"/>
                  </a:moveTo>
                  <a:lnTo>
                    <a:pt x="0" y="106"/>
                  </a:lnTo>
                  <a:lnTo>
                    <a:pt x="174" y="106"/>
                  </a:lnTo>
                  <a:lnTo>
                    <a:pt x="174" y="0"/>
                  </a:lnTo>
                  <a:lnTo>
                    <a:pt x="0" y="0"/>
                  </a:lnTo>
                  <a:close/>
                  <a:moveTo>
                    <a:pt x="162" y="95"/>
                  </a:moveTo>
                  <a:lnTo>
                    <a:pt x="11" y="95"/>
                  </a:lnTo>
                  <a:lnTo>
                    <a:pt x="11" y="11"/>
                  </a:lnTo>
                  <a:lnTo>
                    <a:pt x="162" y="11"/>
                  </a:lnTo>
                  <a:lnTo>
                    <a:pt x="162" y="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9226" name="Group 3"/>
          <p:cNvGrpSpPr/>
          <p:nvPr/>
        </p:nvGrpSpPr>
        <p:grpSpPr bwMode="auto">
          <a:xfrm>
            <a:off x="4037013" y="1716088"/>
            <a:ext cx="1181100" cy="1181100"/>
            <a:chOff x="0" y="0"/>
            <a:chExt cx="885025" cy="885025"/>
          </a:xfrm>
        </p:grpSpPr>
        <p:sp>
          <p:nvSpPr>
            <p:cNvPr id="9245" name="Rectangle 77"/>
            <p:cNvSpPr>
              <a:spLocks noChangeArrowheads="1"/>
            </p:cNvSpPr>
            <p:nvPr/>
          </p:nvSpPr>
          <p:spPr bwMode="auto">
            <a:xfrm rot="-8100000">
              <a:off x="0" y="0"/>
              <a:ext cx="885025" cy="88502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3175">
              <a:solidFill>
                <a:srgbClr val="FFFFFF"/>
              </a:solidFill>
              <a:miter lim="800000"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2400">
                <a:solidFill>
                  <a:srgbClr val="FFFFFF"/>
                </a:solidFill>
                <a:latin typeface="PT Sans"/>
              </a:endParaRPr>
            </a:p>
          </p:txBody>
        </p:sp>
        <p:sp>
          <p:nvSpPr>
            <p:cNvPr id="9246" name="Freeform 135"/>
            <p:cNvSpPr>
              <a:spLocks noEditPoints="1"/>
            </p:cNvSpPr>
            <p:nvPr/>
          </p:nvSpPr>
          <p:spPr bwMode="auto">
            <a:xfrm>
              <a:off x="171278" y="186701"/>
              <a:ext cx="542470" cy="472626"/>
            </a:xfrm>
            <a:custGeom>
              <a:avLst/>
              <a:gdLst>
                <a:gd name="T0" fmla="*/ 2147483647 w 342"/>
                <a:gd name="T1" fmla="*/ 2147483647 h 298"/>
                <a:gd name="T2" fmla="*/ 2147483647 w 342"/>
                <a:gd name="T3" fmla="*/ 2147483647 h 298"/>
                <a:gd name="T4" fmla="*/ 2147483647 w 342"/>
                <a:gd name="T5" fmla="*/ 2147483647 h 298"/>
                <a:gd name="T6" fmla="*/ 2147483647 w 342"/>
                <a:gd name="T7" fmla="*/ 2147483647 h 298"/>
                <a:gd name="T8" fmla="*/ 2147483647 w 342"/>
                <a:gd name="T9" fmla="*/ 2147483647 h 298"/>
                <a:gd name="T10" fmla="*/ 2147483647 w 342"/>
                <a:gd name="T11" fmla="*/ 2147483647 h 298"/>
                <a:gd name="T12" fmla="*/ 2147483647 w 342"/>
                <a:gd name="T13" fmla="*/ 2147483647 h 298"/>
                <a:gd name="T14" fmla="*/ 2147483647 w 342"/>
                <a:gd name="T15" fmla="*/ 2147483647 h 298"/>
                <a:gd name="T16" fmla="*/ 2147483647 w 342"/>
                <a:gd name="T17" fmla="*/ 2147483647 h 298"/>
                <a:gd name="T18" fmla="*/ 2147483647 w 342"/>
                <a:gd name="T19" fmla="*/ 2147483647 h 298"/>
                <a:gd name="T20" fmla="*/ 2147483647 w 342"/>
                <a:gd name="T21" fmla="*/ 2147483647 h 298"/>
                <a:gd name="T22" fmla="*/ 2147483647 w 342"/>
                <a:gd name="T23" fmla="*/ 2147483647 h 298"/>
                <a:gd name="T24" fmla="*/ 2147483647 w 342"/>
                <a:gd name="T25" fmla="*/ 2147483647 h 298"/>
                <a:gd name="T26" fmla="*/ 2147483647 w 342"/>
                <a:gd name="T27" fmla="*/ 2147483647 h 298"/>
                <a:gd name="T28" fmla="*/ 2147483647 w 342"/>
                <a:gd name="T29" fmla="*/ 2147483647 h 298"/>
                <a:gd name="T30" fmla="*/ 2147483647 w 342"/>
                <a:gd name="T31" fmla="*/ 2147483647 h 298"/>
                <a:gd name="T32" fmla="*/ 2147483647 w 342"/>
                <a:gd name="T33" fmla="*/ 2147483647 h 298"/>
                <a:gd name="T34" fmla="*/ 2147483647 w 342"/>
                <a:gd name="T35" fmla="*/ 2147483647 h 298"/>
                <a:gd name="T36" fmla="*/ 2147483647 w 342"/>
                <a:gd name="T37" fmla="*/ 2147483647 h 298"/>
                <a:gd name="T38" fmla="*/ 2147483647 w 342"/>
                <a:gd name="T39" fmla="*/ 2147483647 h 298"/>
                <a:gd name="T40" fmla="*/ 2147483647 w 342"/>
                <a:gd name="T41" fmla="*/ 2147483647 h 298"/>
                <a:gd name="T42" fmla="*/ 2147483647 w 342"/>
                <a:gd name="T43" fmla="*/ 2147483647 h 298"/>
                <a:gd name="T44" fmla="*/ 2147483647 w 342"/>
                <a:gd name="T45" fmla="*/ 2147483647 h 298"/>
                <a:gd name="T46" fmla="*/ 2147483647 w 342"/>
                <a:gd name="T47" fmla="*/ 2147483647 h 298"/>
                <a:gd name="T48" fmla="*/ 2147483647 w 342"/>
                <a:gd name="T49" fmla="*/ 2147483647 h 298"/>
                <a:gd name="T50" fmla="*/ 2147483647 w 342"/>
                <a:gd name="T51" fmla="*/ 2147483647 h 298"/>
                <a:gd name="T52" fmla="*/ 2147483647 w 342"/>
                <a:gd name="T53" fmla="*/ 2147483647 h 298"/>
                <a:gd name="T54" fmla="*/ 2147483647 w 342"/>
                <a:gd name="T55" fmla="*/ 2147483647 h 298"/>
                <a:gd name="T56" fmla="*/ 2147483647 w 342"/>
                <a:gd name="T57" fmla="*/ 2147483647 h 298"/>
                <a:gd name="T58" fmla="*/ 2147483647 w 342"/>
                <a:gd name="T59" fmla="*/ 2147483647 h 298"/>
                <a:gd name="T60" fmla="*/ 2147483647 w 342"/>
                <a:gd name="T61" fmla="*/ 0 h 298"/>
                <a:gd name="T62" fmla="*/ 0 w 342"/>
                <a:gd name="T63" fmla="*/ 2147483647 h 298"/>
                <a:gd name="T64" fmla="*/ 2147483647 w 342"/>
                <a:gd name="T65" fmla="*/ 0 h 298"/>
                <a:gd name="T66" fmla="*/ 2147483647 w 342"/>
                <a:gd name="T67" fmla="*/ 2147483647 h 298"/>
                <a:gd name="T68" fmla="*/ 2147483647 w 342"/>
                <a:gd name="T69" fmla="*/ 2147483647 h 29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42" h="298">
                  <a:moveTo>
                    <a:pt x="57" y="246"/>
                  </a:moveTo>
                  <a:cubicBezTo>
                    <a:pt x="47" y="231"/>
                    <a:pt x="69" y="218"/>
                    <a:pt x="79" y="208"/>
                  </a:cubicBezTo>
                  <a:cubicBezTo>
                    <a:pt x="85" y="203"/>
                    <a:pt x="120" y="170"/>
                    <a:pt x="104" y="163"/>
                  </a:cubicBezTo>
                  <a:cubicBezTo>
                    <a:pt x="95" y="159"/>
                    <a:pt x="63" y="131"/>
                    <a:pt x="52" y="138"/>
                  </a:cubicBezTo>
                  <a:cubicBezTo>
                    <a:pt x="49" y="140"/>
                    <a:pt x="40" y="142"/>
                    <a:pt x="35" y="142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40" y="176"/>
                    <a:pt x="52" y="180"/>
                    <a:pt x="52" y="189"/>
                  </a:cubicBezTo>
                  <a:cubicBezTo>
                    <a:pt x="52" y="204"/>
                    <a:pt x="34" y="243"/>
                    <a:pt x="57" y="246"/>
                  </a:cubicBezTo>
                  <a:close/>
                  <a:moveTo>
                    <a:pt x="62" y="84"/>
                  </a:moveTo>
                  <a:cubicBezTo>
                    <a:pt x="66" y="81"/>
                    <a:pt x="55" y="72"/>
                    <a:pt x="62" y="71"/>
                  </a:cubicBezTo>
                  <a:cubicBezTo>
                    <a:pt x="64" y="70"/>
                    <a:pt x="86" y="83"/>
                    <a:pt x="86" y="81"/>
                  </a:cubicBezTo>
                  <a:cubicBezTo>
                    <a:pt x="86" y="76"/>
                    <a:pt x="62" y="62"/>
                    <a:pt x="56" y="59"/>
                  </a:cubicBezTo>
                  <a:cubicBezTo>
                    <a:pt x="39" y="49"/>
                    <a:pt x="43" y="64"/>
                    <a:pt x="35" y="72"/>
                  </a:cubicBezTo>
                  <a:cubicBezTo>
                    <a:pt x="35" y="99"/>
                    <a:pt x="35" y="99"/>
                    <a:pt x="35" y="99"/>
                  </a:cubicBezTo>
                  <a:cubicBezTo>
                    <a:pt x="35" y="97"/>
                    <a:pt x="41" y="96"/>
                    <a:pt x="43" y="95"/>
                  </a:cubicBezTo>
                  <a:cubicBezTo>
                    <a:pt x="48" y="89"/>
                    <a:pt x="56" y="89"/>
                    <a:pt x="62" y="84"/>
                  </a:cubicBezTo>
                  <a:close/>
                  <a:moveTo>
                    <a:pt x="240" y="199"/>
                  </a:moveTo>
                  <a:cubicBezTo>
                    <a:pt x="247" y="195"/>
                    <a:pt x="245" y="178"/>
                    <a:pt x="243" y="175"/>
                  </a:cubicBezTo>
                  <a:cubicBezTo>
                    <a:pt x="240" y="179"/>
                    <a:pt x="234" y="202"/>
                    <a:pt x="240" y="199"/>
                  </a:cubicBezTo>
                  <a:close/>
                  <a:moveTo>
                    <a:pt x="173" y="146"/>
                  </a:moveTo>
                  <a:cubicBezTo>
                    <a:pt x="187" y="152"/>
                    <a:pt x="187" y="228"/>
                    <a:pt x="210" y="208"/>
                  </a:cubicBezTo>
                  <a:cubicBezTo>
                    <a:pt x="223" y="197"/>
                    <a:pt x="226" y="183"/>
                    <a:pt x="227" y="169"/>
                  </a:cubicBezTo>
                  <a:cubicBezTo>
                    <a:pt x="227" y="161"/>
                    <a:pt x="250" y="142"/>
                    <a:pt x="248" y="137"/>
                  </a:cubicBezTo>
                  <a:cubicBezTo>
                    <a:pt x="246" y="134"/>
                    <a:pt x="234" y="143"/>
                    <a:pt x="234" y="135"/>
                  </a:cubicBezTo>
                  <a:cubicBezTo>
                    <a:pt x="233" y="129"/>
                    <a:pt x="217" y="118"/>
                    <a:pt x="220" y="114"/>
                  </a:cubicBezTo>
                  <a:cubicBezTo>
                    <a:pt x="225" y="108"/>
                    <a:pt x="231" y="125"/>
                    <a:pt x="231" y="125"/>
                  </a:cubicBezTo>
                  <a:cubicBezTo>
                    <a:pt x="235" y="135"/>
                    <a:pt x="238" y="133"/>
                    <a:pt x="247" y="131"/>
                  </a:cubicBezTo>
                  <a:cubicBezTo>
                    <a:pt x="267" y="126"/>
                    <a:pt x="250" y="119"/>
                    <a:pt x="245" y="113"/>
                  </a:cubicBezTo>
                  <a:cubicBezTo>
                    <a:pt x="238" y="104"/>
                    <a:pt x="267" y="114"/>
                    <a:pt x="269" y="114"/>
                  </a:cubicBezTo>
                  <a:cubicBezTo>
                    <a:pt x="280" y="114"/>
                    <a:pt x="282" y="142"/>
                    <a:pt x="288" y="141"/>
                  </a:cubicBezTo>
                  <a:cubicBezTo>
                    <a:pt x="292" y="140"/>
                    <a:pt x="302" y="130"/>
                    <a:pt x="308" y="124"/>
                  </a:cubicBezTo>
                  <a:cubicBezTo>
                    <a:pt x="308" y="51"/>
                    <a:pt x="308" y="51"/>
                    <a:pt x="308" y="51"/>
                  </a:cubicBezTo>
                  <a:cubicBezTo>
                    <a:pt x="303" y="51"/>
                    <a:pt x="293" y="52"/>
                    <a:pt x="289" y="52"/>
                  </a:cubicBezTo>
                  <a:cubicBezTo>
                    <a:pt x="284" y="52"/>
                    <a:pt x="259" y="54"/>
                    <a:pt x="260" y="44"/>
                  </a:cubicBezTo>
                  <a:cubicBezTo>
                    <a:pt x="260" y="43"/>
                    <a:pt x="225" y="54"/>
                    <a:pt x="222" y="53"/>
                  </a:cubicBezTo>
                  <a:cubicBezTo>
                    <a:pt x="217" y="52"/>
                    <a:pt x="230" y="46"/>
                    <a:pt x="229" y="46"/>
                  </a:cubicBezTo>
                  <a:cubicBezTo>
                    <a:pt x="230" y="44"/>
                    <a:pt x="229" y="43"/>
                    <a:pt x="227" y="42"/>
                  </a:cubicBezTo>
                  <a:cubicBezTo>
                    <a:pt x="211" y="42"/>
                    <a:pt x="211" y="42"/>
                    <a:pt x="211" y="42"/>
                  </a:cubicBezTo>
                  <a:cubicBezTo>
                    <a:pt x="196" y="45"/>
                    <a:pt x="178" y="52"/>
                    <a:pt x="175" y="57"/>
                  </a:cubicBezTo>
                  <a:cubicBezTo>
                    <a:pt x="179" y="52"/>
                    <a:pt x="186" y="69"/>
                    <a:pt x="186" y="69"/>
                  </a:cubicBezTo>
                  <a:cubicBezTo>
                    <a:pt x="188" y="69"/>
                    <a:pt x="199" y="49"/>
                    <a:pt x="204" y="57"/>
                  </a:cubicBezTo>
                  <a:cubicBezTo>
                    <a:pt x="210" y="67"/>
                    <a:pt x="184" y="72"/>
                    <a:pt x="178" y="70"/>
                  </a:cubicBezTo>
                  <a:cubicBezTo>
                    <a:pt x="175" y="68"/>
                    <a:pt x="169" y="77"/>
                    <a:pt x="167" y="75"/>
                  </a:cubicBezTo>
                  <a:cubicBezTo>
                    <a:pt x="163" y="71"/>
                    <a:pt x="165" y="57"/>
                    <a:pt x="163" y="56"/>
                  </a:cubicBezTo>
                  <a:cubicBezTo>
                    <a:pt x="157" y="53"/>
                    <a:pt x="153" y="71"/>
                    <a:pt x="152" y="72"/>
                  </a:cubicBezTo>
                  <a:cubicBezTo>
                    <a:pt x="151" y="74"/>
                    <a:pt x="170" y="80"/>
                    <a:pt x="163" y="84"/>
                  </a:cubicBezTo>
                  <a:cubicBezTo>
                    <a:pt x="161" y="85"/>
                    <a:pt x="143" y="83"/>
                    <a:pt x="146" y="92"/>
                  </a:cubicBezTo>
                  <a:cubicBezTo>
                    <a:pt x="150" y="106"/>
                    <a:pt x="181" y="77"/>
                    <a:pt x="185" y="87"/>
                  </a:cubicBezTo>
                  <a:cubicBezTo>
                    <a:pt x="188" y="95"/>
                    <a:pt x="220" y="85"/>
                    <a:pt x="226" y="83"/>
                  </a:cubicBezTo>
                  <a:cubicBezTo>
                    <a:pt x="220" y="109"/>
                    <a:pt x="194" y="103"/>
                    <a:pt x="176" y="98"/>
                  </a:cubicBezTo>
                  <a:cubicBezTo>
                    <a:pt x="159" y="93"/>
                    <a:pt x="141" y="110"/>
                    <a:pt x="140" y="127"/>
                  </a:cubicBezTo>
                  <a:cubicBezTo>
                    <a:pt x="139" y="155"/>
                    <a:pt x="159" y="140"/>
                    <a:pt x="173" y="146"/>
                  </a:cubicBezTo>
                  <a:close/>
                  <a:moveTo>
                    <a:pt x="269" y="243"/>
                  </a:moveTo>
                  <a:cubicBezTo>
                    <a:pt x="262" y="246"/>
                    <a:pt x="261" y="258"/>
                    <a:pt x="262" y="262"/>
                  </a:cubicBezTo>
                  <a:cubicBezTo>
                    <a:pt x="307" y="262"/>
                    <a:pt x="307" y="262"/>
                    <a:pt x="307" y="262"/>
                  </a:cubicBezTo>
                  <a:cubicBezTo>
                    <a:pt x="307" y="218"/>
                    <a:pt x="307" y="218"/>
                    <a:pt x="307" y="218"/>
                  </a:cubicBezTo>
                  <a:cubicBezTo>
                    <a:pt x="296" y="225"/>
                    <a:pt x="286" y="237"/>
                    <a:pt x="269" y="243"/>
                  </a:cubicBezTo>
                  <a:close/>
                  <a:moveTo>
                    <a:pt x="46" y="124"/>
                  </a:moveTo>
                  <a:cubicBezTo>
                    <a:pt x="46" y="119"/>
                    <a:pt x="37" y="115"/>
                    <a:pt x="35" y="111"/>
                  </a:cubicBezTo>
                  <a:cubicBezTo>
                    <a:pt x="35" y="117"/>
                    <a:pt x="35" y="117"/>
                    <a:pt x="35" y="117"/>
                  </a:cubicBezTo>
                  <a:cubicBezTo>
                    <a:pt x="38" y="121"/>
                    <a:pt x="46" y="124"/>
                    <a:pt x="46" y="124"/>
                  </a:cubicBezTo>
                  <a:close/>
                  <a:moveTo>
                    <a:pt x="34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342" y="298"/>
                    <a:pt x="342" y="298"/>
                    <a:pt x="342" y="298"/>
                  </a:cubicBezTo>
                  <a:lnTo>
                    <a:pt x="342" y="0"/>
                  </a:lnTo>
                  <a:close/>
                  <a:moveTo>
                    <a:pt x="320" y="275"/>
                  </a:moveTo>
                  <a:cubicBezTo>
                    <a:pt x="22" y="275"/>
                    <a:pt x="22" y="275"/>
                    <a:pt x="22" y="275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320" y="24"/>
                    <a:pt x="320" y="24"/>
                    <a:pt x="320" y="24"/>
                  </a:cubicBezTo>
                  <a:lnTo>
                    <a:pt x="320" y="2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9227" name="Group 5"/>
          <p:cNvGrpSpPr/>
          <p:nvPr/>
        </p:nvGrpSpPr>
        <p:grpSpPr bwMode="auto">
          <a:xfrm>
            <a:off x="7048500" y="1716088"/>
            <a:ext cx="1179513" cy="1181100"/>
            <a:chOff x="0" y="0"/>
            <a:chExt cx="885025" cy="885025"/>
          </a:xfrm>
        </p:grpSpPr>
        <p:sp>
          <p:nvSpPr>
            <p:cNvPr id="9243" name="Rectangle 80"/>
            <p:cNvSpPr>
              <a:spLocks noChangeArrowheads="1"/>
            </p:cNvSpPr>
            <p:nvPr/>
          </p:nvSpPr>
          <p:spPr bwMode="auto">
            <a:xfrm rot="-8100000">
              <a:off x="0" y="0"/>
              <a:ext cx="885025" cy="8850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3175">
              <a:solidFill>
                <a:srgbClr val="FFFFFF"/>
              </a:solidFill>
              <a:miter lim="800000"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2400">
                <a:solidFill>
                  <a:srgbClr val="FFFFFF"/>
                </a:solidFill>
                <a:latin typeface="PT Sans"/>
              </a:endParaRPr>
            </a:p>
          </p:txBody>
        </p:sp>
        <p:sp>
          <p:nvSpPr>
            <p:cNvPr id="9244" name="Freeform 230"/>
            <p:cNvSpPr/>
            <p:nvPr/>
          </p:nvSpPr>
          <p:spPr bwMode="auto">
            <a:xfrm>
              <a:off x="201657" y="82816"/>
              <a:ext cx="481712" cy="475156"/>
            </a:xfrm>
            <a:custGeom>
              <a:avLst/>
              <a:gdLst>
                <a:gd name="T0" fmla="*/ 2147483647 w 215"/>
                <a:gd name="T1" fmla="*/ 2147483647 h 213"/>
                <a:gd name="T2" fmla="*/ 2147483647 w 215"/>
                <a:gd name="T3" fmla="*/ 2147483647 h 213"/>
                <a:gd name="T4" fmla="*/ 2147483647 w 215"/>
                <a:gd name="T5" fmla="*/ 2147483647 h 213"/>
                <a:gd name="T6" fmla="*/ 2147483647 w 215"/>
                <a:gd name="T7" fmla="*/ 2147483647 h 213"/>
                <a:gd name="T8" fmla="*/ 2147483647 w 215"/>
                <a:gd name="T9" fmla="*/ 2147483647 h 213"/>
                <a:gd name="T10" fmla="*/ 2147483647 w 215"/>
                <a:gd name="T11" fmla="*/ 2147483647 h 213"/>
                <a:gd name="T12" fmla="*/ 2147483647 w 215"/>
                <a:gd name="T13" fmla="*/ 2147483647 h 213"/>
                <a:gd name="T14" fmla="*/ 2147483647 w 215"/>
                <a:gd name="T15" fmla="*/ 2147483647 h 213"/>
                <a:gd name="T16" fmla="*/ 2147483647 w 215"/>
                <a:gd name="T17" fmla="*/ 2147483647 h 213"/>
                <a:gd name="T18" fmla="*/ 2147483647 w 215"/>
                <a:gd name="T19" fmla="*/ 2147483647 h 213"/>
                <a:gd name="T20" fmla="*/ 2147483647 w 215"/>
                <a:gd name="T21" fmla="*/ 2147483647 h 213"/>
                <a:gd name="T22" fmla="*/ 2147483647 w 215"/>
                <a:gd name="T23" fmla="*/ 2147483647 h 213"/>
                <a:gd name="T24" fmla="*/ 2147483647 w 215"/>
                <a:gd name="T25" fmla="*/ 2147483647 h 213"/>
                <a:gd name="T26" fmla="*/ 0 w 215"/>
                <a:gd name="T27" fmla="*/ 2147483647 h 213"/>
                <a:gd name="T28" fmla="*/ 2147483647 w 215"/>
                <a:gd name="T29" fmla="*/ 2147483647 h 213"/>
                <a:gd name="T30" fmla="*/ 2147483647 w 215"/>
                <a:gd name="T31" fmla="*/ 2147483647 h 213"/>
                <a:gd name="T32" fmla="*/ 2147483647 w 215"/>
                <a:gd name="T33" fmla="*/ 2147483647 h 213"/>
                <a:gd name="T34" fmla="*/ 2147483647 w 215"/>
                <a:gd name="T35" fmla="*/ 2147483647 h 213"/>
                <a:gd name="T36" fmla="*/ 2147483647 w 215"/>
                <a:gd name="T37" fmla="*/ 2147483647 h 213"/>
                <a:gd name="T38" fmla="*/ 2147483647 w 215"/>
                <a:gd name="T39" fmla="*/ 2147483647 h 213"/>
                <a:gd name="T40" fmla="*/ 2147483647 w 215"/>
                <a:gd name="T41" fmla="*/ 2147483647 h 213"/>
                <a:gd name="T42" fmla="*/ 2147483647 w 215"/>
                <a:gd name="T43" fmla="*/ 2147483647 h 213"/>
                <a:gd name="T44" fmla="*/ 2147483647 w 215"/>
                <a:gd name="T45" fmla="*/ 2147483647 h 213"/>
                <a:gd name="T46" fmla="*/ 2147483647 w 215"/>
                <a:gd name="T47" fmla="*/ 2147483647 h 213"/>
                <a:gd name="T48" fmla="*/ 2147483647 w 215"/>
                <a:gd name="T49" fmla="*/ 2147483647 h 213"/>
                <a:gd name="T50" fmla="*/ 2147483647 w 215"/>
                <a:gd name="T51" fmla="*/ 2147483647 h 21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15" h="213">
                  <a:moveTo>
                    <a:pt x="200" y="119"/>
                  </a:moveTo>
                  <a:cubicBezTo>
                    <a:pt x="208" y="118"/>
                    <a:pt x="214" y="113"/>
                    <a:pt x="214" y="103"/>
                  </a:cubicBezTo>
                  <a:cubicBezTo>
                    <a:pt x="214" y="92"/>
                    <a:pt x="206" y="85"/>
                    <a:pt x="196" y="84"/>
                  </a:cubicBezTo>
                  <a:cubicBezTo>
                    <a:pt x="196" y="85"/>
                    <a:pt x="196" y="85"/>
                    <a:pt x="196" y="85"/>
                  </a:cubicBezTo>
                  <a:cubicBezTo>
                    <a:pt x="183" y="83"/>
                    <a:pt x="162" y="82"/>
                    <a:pt x="149" y="81"/>
                  </a:cubicBezTo>
                  <a:cubicBezTo>
                    <a:pt x="147" y="73"/>
                    <a:pt x="148" y="70"/>
                    <a:pt x="151" y="62"/>
                  </a:cubicBezTo>
                  <a:cubicBezTo>
                    <a:pt x="163" y="49"/>
                    <a:pt x="169" y="36"/>
                    <a:pt x="167" y="18"/>
                  </a:cubicBezTo>
                  <a:cubicBezTo>
                    <a:pt x="167" y="12"/>
                    <a:pt x="161" y="2"/>
                    <a:pt x="156" y="1"/>
                  </a:cubicBezTo>
                  <a:cubicBezTo>
                    <a:pt x="148" y="0"/>
                    <a:pt x="146" y="6"/>
                    <a:pt x="140" y="15"/>
                  </a:cubicBezTo>
                  <a:cubicBezTo>
                    <a:pt x="134" y="25"/>
                    <a:pt x="132" y="28"/>
                    <a:pt x="125" y="40"/>
                  </a:cubicBezTo>
                  <a:cubicBezTo>
                    <a:pt x="118" y="51"/>
                    <a:pt x="117" y="54"/>
                    <a:pt x="92" y="72"/>
                  </a:cubicBezTo>
                  <a:cubicBezTo>
                    <a:pt x="69" y="88"/>
                    <a:pt x="72" y="94"/>
                    <a:pt x="46" y="99"/>
                  </a:cubicBezTo>
                  <a:cubicBezTo>
                    <a:pt x="41" y="99"/>
                    <a:pt x="27" y="102"/>
                    <a:pt x="8" y="102"/>
                  </a:cubicBezTo>
                  <a:cubicBezTo>
                    <a:pt x="4" y="102"/>
                    <a:pt x="0" y="112"/>
                    <a:pt x="0" y="145"/>
                  </a:cubicBezTo>
                  <a:cubicBezTo>
                    <a:pt x="0" y="179"/>
                    <a:pt x="4" y="189"/>
                    <a:pt x="8" y="189"/>
                  </a:cubicBezTo>
                  <a:cubicBezTo>
                    <a:pt x="29" y="189"/>
                    <a:pt x="46" y="190"/>
                    <a:pt x="58" y="193"/>
                  </a:cubicBezTo>
                  <a:cubicBezTo>
                    <a:pt x="76" y="201"/>
                    <a:pt x="100" y="206"/>
                    <a:pt x="118" y="208"/>
                  </a:cubicBezTo>
                  <a:cubicBezTo>
                    <a:pt x="151" y="213"/>
                    <a:pt x="165" y="211"/>
                    <a:pt x="175" y="209"/>
                  </a:cubicBezTo>
                  <a:cubicBezTo>
                    <a:pt x="176" y="208"/>
                    <a:pt x="176" y="208"/>
                    <a:pt x="176" y="208"/>
                  </a:cubicBezTo>
                  <a:cubicBezTo>
                    <a:pt x="181" y="207"/>
                    <a:pt x="185" y="203"/>
                    <a:pt x="187" y="196"/>
                  </a:cubicBezTo>
                  <a:cubicBezTo>
                    <a:pt x="189" y="190"/>
                    <a:pt x="188" y="186"/>
                    <a:pt x="184" y="184"/>
                  </a:cubicBezTo>
                  <a:cubicBezTo>
                    <a:pt x="187" y="183"/>
                    <a:pt x="187" y="183"/>
                    <a:pt x="187" y="183"/>
                  </a:cubicBezTo>
                  <a:cubicBezTo>
                    <a:pt x="196" y="182"/>
                    <a:pt x="202" y="177"/>
                    <a:pt x="203" y="167"/>
                  </a:cubicBezTo>
                  <a:cubicBezTo>
                    <a:pt x="204" y="159"/>
                    <a:pt x="202" y="154"/>
                    <a:pt x="197" y="152"/>
                  </a:cubicBezTo>
                  <a:cubicBezTo>
                    <a:pt x="206" y="152"/>
                    <a:pt x="213" y="148"/>
                    <a:pt x="214" y="137"/>
                  </a:cubicBezTo>
                  <a:cubicBezTo>
                    <a:pt x="215" y="127"/>
                    <a:pt x="209" y="120"/>
                    <a:pt x="200" y="1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9228" name="Group 6"/>
          <p:cNvGrpSpPr/>
          <p:nvPr/>
        </p:nvGrpSpPr>
        <p:grpSpPr bwMode="auto">
          <a:xfrm>
            <a:off x="10059988" y="1716088"/>
            <a:ext cx="1179512" cy="1181100"/>
            <a:chOff x="0" y="0"/>
            <a:chExt cx="885025" cy="885025"/>
          </a:xfrm>
        </p:grpSpPr>
        <p:sp>
          <p:nvSpPr>
            <p:cNvPr id="9241" name="Rectangle 83"/>
            <p:cNvSpPr>
              <a:spLocks noChangeArrowheads="1"/>
            </p:cNvSpPr>
            <p:nvPr/>
          </p:nvSpPr>
          <p:spPr bwMode="auto">
            <a:xfrm rot="-8100000">
              <a:off x="0" y="0"/>
              <a:ext cx="885025" cy="88502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3175">
              <a:solidFill>
                <a:srgbClr val="FFFFFF"/>
              </a:solidFill>
              <a:miter lim="800000"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 sz="2400">
                <a:solidFill>
                  <a:srgbClr val="FFFFFF"/>
                </a:solidFill>
                <a:latin typeface="PT Sans"/>
              </a:endParaRPr>
            </a:p>
          </p:txBody>
        </p:sp>
        <p:sp>
          <p:nvSpPr>
            <p:cNvPr id="9242" name="Freeform 245"/>
            <p:cNvSpPr>
              <a:spLocks noEditPoints="1"/>
            </p:cNvSpPr>
            <p:nvPr/>
          </p:nvSpPr>
          <p:spPr bwMode="auto">
            <a:xfrm>
              <a:off x="219063" y="173358"/>
              <a:ext cx="446898" cy="485970"/>
            </a:xfrm>
            <a:custGeom>
              <a:avLst/>
              <a:gdLst>
                <a:gd name="T0" fmla="*/ 2147483647 w 269"/>
                <a:gd name="T1" fmla="*/ 2147483647 h 292"/>
                <a:gd name="T2" fmla="*/ 2147483647 w 269"/>
                <a:gd name="T3" fmla="*/ 2147483647 h 292"/>
                <a:gd name="T4" fmla="*/ 2147483647 w 269"/>
                <a:gd name="T5" fmla="*/ 2147483647 h 292"/>
                <a:gd name="T6" fmla="*/ 2147483647 w 269"/>
                <a:gd name="T7" fmla="*/ 2147483647 h 292"/>
                <a:gd name="T8" fmla="*/ 2147483647 w 269"/>
                <a:gd name="T9" fmla="*/ 2147483647 h 292"/>
                <a:gd name="T10" fmla="*/ 2147483647 w 269"/>
                <a:gd name="T11" fmla="*/ 2147483647 h 292"/>
                <a:gd name="T12" fmla="*/ 2147483647 w 269"/>
                <a:gd name="T13" fmla="*/ 0 h 292"/>
                <a:gd name="T14" fmla="*/ 2147483647 w 269"/>
                <a:gd name="T15" fmla="*/ 2147483647 h 292"/>
                <a:gd name="T16" fmla="*/ 2147483647 w 269"/>
                <a:gd name="T17" fmla="*/ 2147483647 h 292"/>
                <a:gd name="T18" fmla="*/ 2147483647 w 269"/>
                <a:gd name="T19" fmla="*/ 2147483647 h 292"/>
                <a:gd name="T20" fmla="*/ 2147483647 w 269"/>
                <a:gd name="T21" fmla="*/ 2147483647 h 292"/>
                <a:gd name="T22" fmla="*/ 2147483647 w 269"/>
                <a:gd name="T23" fmla="*/ 2147483647 h 292"/>
                <a:gd name="T24" fmla="*/ 2147483647 w 269"/>
                <a:gd name="T25" fmla="*/ 2147483647 h 292"/>
                <a:gd name="T26" fmla="*/ 2147483647 w 269"/>
                <a:gd name="T27" fmla="*/ 2147483647 h 292"/>
                <a:gd name="T28" fmla="*/ 2147483647 w 269"/>
                <a:gd name="T29" fmla="*/ 2147483647 h 292"/>
                <a:gd name="T30" fmla="*/ 2147483647 w 269"/>
                <a:gd name="T31" fmla="*/ 2147483647 h 292"/>
                <a:gd name="T32" fmla="*/ 2147483647 w 269"/>
                <a:gd name="T33" fmla="*/ 2147483647 h 292"/>
                <a:gd name="T34" fmla="*/ 2147483647 w 269"/>
                <a:gd name="T35" fmla="*/ 2147483647 h 292"/>
                <a:gd name="T36" fmla="*/ 2147483647 w 269"/>
                <a:gd name="T37" fmla="*/ 2147483647 h 292"/>
                <a:gd name="T38" fmla="*/ 2147483647 w 269"/>
                <a:gd name="T39" fmla="*/ 2147483647 h 292"/>
                <a:gd name="T40" fmla="*/ 2147483647 w 269"/>
                <a:gd name="T41" fmla="*/ 2147483647 h 29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69" h="292">
                  <a:moveTo>
                    <a:pt x="175" y="54"/>
                  </a:moveTo>
                  <a:cubicBezTo>
                    <a:pt x="153" y="44"/>
                    <a:pt x="128" y="43"/>
                    <a:pt x="104" y="50"/>
                  </a:cubicBezTo>
                  <a:cubicBezTo>
                    <a:pt x="60" y="64"/>
                    <a:pt x="31" y="106"/>
                    <a:pt x="34" y="153"/>
                  </a:cubicBezTo>
                  <a:cubicBezTo>
                    <a:pt x="4" y="155"/>
                    <a:pt x="4" y="155"/>
                    <a:pt x="4" y="155"/>
                  </a:cubicBezTo>
                  <a:cubicBezTo>
                    <a:pt x="0" y="94"/>
                    <a:pt x="38" y="40"/>
                    <a:pt x="95" y="21"/>
                  </a:cubicBezTo>
                  <a:cubicBezTo>
                    <a:pt x="129" y="11"/>
                    <a:pt x="166" y="14"/>
                    <a:pt x="197" y="31"/>
                  </a:cubicBezTo>
                  <a:cubicBezTo>
                    <a:pt x="226" y="0"/>
                    <a:pt x="226" y="0"/>
                    <a:pt x="226" y="0"/>
                  </a:cubicBezTo>
                  <a:cubicBezTo>
                    <a:pt x="233" y="86"/>
                    <a:pt x="233" y="86"/>
                    <a:pt x="233" y="86"/>
                  </a:cubicBezTo>
                  <a:cubicBezTo>
                    <a:pt x="142" y="89"/>
                    <a:pt x="142" y="89"/>
                    <a:pt x="142" y="89"/>
                  </a:cubicBezTo>
                  <a:lnTo>
                    <a:pt x="175" y="54"/>
                  </a:lnTo>
                  <a:close/>
                  <a:moveTo>
                    <a:pt x="174" y="271"/>
                  </a:moveTo>
                  <a:cubicBezTo>
                    <a:pt x="161" y="275"/>
                    <a:pt x="148" y="277"/>
                    <a:pt x="135" y="277"/>
                  </a:cubicBezTo>
                  <a:cubicBezTo>
                    <a:pt x="113" y="277"/>
                    <a:pt x="92" y="271"/>
                    <a:pt x="73" y="261"/>
                  </a:cubicBezTo>
                  <a:cubicBezTo>
                    <a:pt x="44" y="292"/>
                    <a:pt x="44" y="292"/>
                    <a:pt x="44" y="292"/>
                  </a:cubicBezTo>
                  <a:cubicBezTo>
                    <a:pt x="36" y="206"/>
                    <a:pt x="36" y="206"/>
                    <a:pt x="36" y="206"/>
                  </a:cubicBezTo>
                  <a:cubicBezTo>
                    <a:pt x="127" y="203"/>
                    <a:pt x="127" y="203"/>
                    <a:pt x="127" y="203"/>
                  </a:cubicBezTo>
                  <a:cubicBezTo>
                    <a:pt x="94" y="238"/>
                    <a:pt x="94" y="238"/>
                    <a:pt x="94" y="238"/>
                  </a:cubicBezTo>
                  <a:cubicBezTo>
                    <a:pt x="116" y="248"/>
                    <a:pt x="142" y="249"/>
                    <a:pt x="165" y="242"/>
                  </a:cubicBezTo>
                  <a:cubicBezTo>
                    <a:pt x="209" y="228"/>
                    <a:pt x="238" y="186"/>
                    <a:pt x="235" y="140"/>
                  </a:cubicBezTo>
                  <a:cubicBezTo>
                    <a:pt x="265" y="138"/>
                    <a:pt x="265" y="138"/>
                    <a:pt x="265" y="138"/>
                  </a:cubicBezTo>
                  <a:cubicBezTo>
                    <a:pt x="269" y="198"/>
                    <a:pt x="232" y="253"/>
                    <a:pt x="174" y="2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sp>
        <p:nvSpPr>
          <p:cNvPr id="9240" name="TextBox 21"/>
          <p:cNvSpPr txBox="1">
            <a:spLocks noChangeArrowheads="1"/>
          </p:cNvSpPr>
          <p:nvPr/>
        </p:nvSpPr>
        <p:spPr bwMode="auto">
          <a:xfrm>
            <a:off x="967417" y="3725863"/>
            <a:ext cx="1345011" cy="369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238" name="TextBox 21"/>
          <p:cNvSpPr txBox="1">
            <a:spLocks noChangeArrowheads="1"/>
          </p:cNvSpPr>
          <p:nvPr/>
        </p:nvSpPr>
        <p:spPr bwMode="auto">
          <a:xfrm>
            <a:off x="3996367" y="3725863"/>
            <a:ext cx="1345011" cy="369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>
              <a:solidFill>
                <a:srgbClr val="262626"/>
              </a:solidFill>
            </a:endParaRPr>
          </a:p>
        </p:txBody>
      </p:sp>
      <p:sp>
        <p:nvSpPr>
          <p:cNvPr id="9236" name="TextBox 21"/>
          <p:cNvSpPr txBox="1">
            <a:spLocks noChangeArrowheads="1"/>
          </p:cNvSpPr>
          <p:nvPr/>
        </p:nvSpPr>
        <p:spPr bwMode="auto">
          <a:xfrm>
            <a:off x="6976105" y="3725863"/>
            <a:ext cx="1345011" cy="369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234" name="TextBox 21"/>
          <p:cNvSpPr txBox="1">
            <a:spLocks noChangeArrowheads="1"/>
          </p:cNvSpPr>
          <p:nvPr/>
        </p:nvSpPr>
        <p:spPr bwMode="auto">
          <a:xfrm>
            <a:off x="10003810" y="3725863"/>
            <a:ext cx="1345939" cy="369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>
              <a:solidFill>
                <a:srgbClr val="262626"/>
              </a:solidFill>
            </a:endParaRPr>
          </a:p>
        </p:txBody>
      </p:sp>
      <p:sp>
        <p:nvSpPr>
          <p:cNvPr id="35" name="Rectangle 13"/>
          <p:cNvSpPr/>
          <p:nvPr/>
        </p:nvSpPr>
        <p:spPr>
          <a:xfrm>
            <a:off x="594941" y="4171950"/>
            <a:ext cx="2038722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kern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此处输入您的文本，在此处输入您的文本，在此处输入您的文本在此处输入您的文本，在此处输入您的文本</a:t>
            </a:r>
            <a:endParaRPr lang="zh-CN" altLang="en-US" sz="1400" kern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36" name="Rectangle 13"/>
          <p:cNvSpPr/>
          <p:nvPr/>
        </p:nvSpPr>
        <p:spPr>
          <a:xfrm>
            <a:off x="3606428" y="4194063"/>
            <a:ext cx="2038722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kern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此处输入您的文本，在此处输入您的文本，在此处输入您的文本在此处输入您的文本，在此处输入您的文本</a:t>
            </a:r>
            <a:endParaRPr lang="zh-CN" altLang="en-US" sz="1400" kern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37" name="Rectangle 13"/>
          <p:cNvSpPr/>
          <p:nvPr/>
        </p:nvSpPr>
        <p:spPr>
          <a:xfrm>
            <a:off x="6616328" y="4319903"/>
            <a:ext cx="2038722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kern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此处输入您的文本，在此处输入您的文本，在此处输入您的文本在此处输入您的文本，在此处输入您的文本</a:t>
            </a:r>
            <a:endParaRPr lang="zh-CN" altLang="en-US" sz="1400" kern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38" name="Rectangle 13"/>
          <p:cNvSpPr/>
          <p:nvPr/>
        </p:nvSpPr>
        <p:spPr>
          <a:xfrm>
            <a:off x="9629589" y="4319903"/>
            <a:ext cx="2038722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kern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此处输入您的文本，在此处输入您的文本，在此处输入您的文本在此处输入您的文本，在此处输入您的文本</a:t>
            </a:r>
            <a:endParaRPr lang="zh-CN" altLang="en-US" sz="1400" kern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000" b="100000" l="2656" r="349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42" t="28788" r="80880"/>
          <a:stretch>
            <a:fillRect/>
          </a:stretch>
        </p:blipFill>
        <p:spPr>
          <a:xfrm>
            <a:off x="58738" y="55562"/>
            <a:ext cx="503238" cy="927537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857249" y="371475"/>
            <a:ext cx="2357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点击添加副标题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20000" b="100000" l="23906" r="80469">
                        <a14:foregroundMark x1="52240" y1="82222" x2="52396" y2="90417"/>
                        <a14:foregroundMark x1="53438" y1="88333" x2="53490" y2="90972"/>
                        <a14:foregroundMark x1="63594" y1="80139" x2="63333" y2="87222"/>
                        <a14:foregroundMark x1="68854" y1="95833" x2="80313" y2="95833"/>
                        <a14:foregroundMark x1="51354" y1="91667" x2="56198" y2="91389"/>
                        <a14:backgroundMark x1="79167" y1="75972" x2="80208" y2="76389"/>
                        <a14:backgroundMark x1="79635" y1="79167" x2="80677" y2="78472"/>
                        <a14:backgroundMark x1="62083" y1="86806" x2="62865" y2="88611"/>
                        <a14:backgroundMark x1="58958" y1="88333" x2="59323" y2="90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862" t="73507" r="17862"/>
          <a:stretch>
            <a:fillRect/>
          </a:stretch>
        </p:blipFill>
        <p:spPr>
          <a:xfrm>
            <a:off x="6197731" y="5268913"/>
            <a:ext cx="5861154" cy="1815315"/>
          </a:xfrm>
          <a:prstGeom prst="rect">
            <a:avLst/>
          </a:prstGeom>
        </p:spPr>
      </p:pic>
      <p:sp>
        <p:nvSpPr>
          <p:cNvPr id="8198" name="任意多边形 1"/>
          <p:cNvSpPr>
            <a:spLocks noChangeArrowheads="1"/>
          </p:cNvSpPr>
          <p:nvPr/>
        </p:nvSpPr>
        <p:spPr bwMode="auto">
          <a:xfrm>
            <a:off x="5111750" y="1517650"/>
            <a:ext cx="1778000" cy="1776413"/>
          </a:xfrm>
          <a:custGeom>
            <a:avLst/>
            <a:gdLst>
              <a:gd name="T0" fmla="*/ 0 w 1776758"/>
              <a:gd name="T1" fmla="*/ 887347 h 1776758"/>
              <a:gd name="T2" fmla="*/ 892111 w 1776758"/>
              <a:gd name="T3" fmla="*/ 0 h 1776758"/>
              <a:gd name="T4" fmla="*/ 1784223 w 1776758"/>
              <a:gd name="T5" fmla="*/ 887347 h 1776758"/>
              <a:gd name="T6" fmla="*/ 892111 w 1776758"/>
              <a:gd name="T7" fmla="*/ 1774688 h 1776758"/>
              <a:gd name="T8" fmla="*/ 0 w 1776758"/>
              <a:gd name="T9" fmla="*/ 887347 h 177675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76758"/>
              <a:gd name="T16" fmla="*/ 0 h 1776758"/>
              <a:gd name="T17" fmla="*/ 1776758 w 1776758"/>
              <a:gd name="T18" fmla="*/ 1776758 h 177675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76758" h="1776758">
                <a:moveTo>
                  <a:pt x="0" y="888379"/>
                </a:moveTo>
                <a:cubicBezTo>
                  <a:pt x="0" y="397741"/>
                  <a:pt x="397741" y="0"/>
                  <a:pt x="888379" y="0"/>
                </a:cubicBezTo>
                <a:cubicBezTo>
                  <a:pt x="1379017" y="0"/>
                  <a:pt x="1776758" y="397741"/>
                  <a:pt x="1776758" y="888379"/>
                </a:cubicBezTo>
                <a:cubicBezTo>
                  <a:pt x="1776758" y="1379017"/>
                  <a:pt x="1379017" y="1776758"/>
                  <a:pt x="888379" y="1776758"/>
                </a:cubicBezTo>
                <a:cubicBezTo>
                  <a:pt x="397741" y="1776758"/>
                  <a:pt x="0" y="1379017"/>
                  <a:pt x="0" y="888379"/>
                </a:cubicBezTo>
                <a:close/>
              </a:path>
            </a:pathLst>
          </a:custGeom>
          <a:solidFill>
            <a:srgbClr val="3F3F3F"/>
          </a:solidFill>
          <a:ln w="12700" cap="flat" cmpd="sng">
            <a:solidFill>
              <a:srgbClr val="FFFFFF"/>
            </a:solidFill>
            <a:miter lim="800000"/>
          </a:ln>
        </p:spPr>
        <p:txBody>
          <a:bodyPr lIns="309730" tIns="309730" rIns="309730" bIns="309730" anchor="ctr"/>
          <a:lstStyle/>
          <a:p>
            <a:endParaRPr lang="zh-CN" altLang="en-US"/>
          </a:p>
        </p:txBody>
      </p:sp>
      <p:sp>
        <p:nvSpPr>
          <p:cNvPr id="8199" name="任意多边形 2"/>
          <p:cNvSpPr>
            <a:spLocks noChangeArrowheads="1"/>
          </p:cNvSpPr>
          <p:nvPr/>
        </p:nvSpPr>
        <p:spPr bwMode="auto">
          <a:xfrm>
            <a:off x="5484813" y="3438525"/>
            <a:ext cx="1030287" cy="1031875"/>
          </a:xfrm>
          <a:custGeom>
            <a:avLst/>
            <a:gdLst>
              <a:gd name="T0" fmla="*/ 136409 w 1030520"/>
              <a:gd name="T1" fmla="*/ 397191 h 1030520"/>
              <a:gd name="T2" fmla="*/ 393537 w 1030520"/>
              <a:gd name="T3" fmla="*/ 397191 h 1030520"/>
              <a:gd name="T4" fmla="*/ 393537 w 1030520"/>
              <a:gd name="T5" fmla="*/ 137677 h 1030520"/>
              <a:gd name="T6" fmla="*/ 635585 w 1030520"/>
              <a:gd name="T7" fmla="*/ 137677 h 1030520"/>
              <a:gd name="T8" fmla="*/ 635585 w 1030520"/>
              <a:gd name="T9" fmla="*/ 397191 h 1030520"/>
              <a:gd name="T10" fmla="*/ 892713 w 1030520"/>
              <a:gd name="T11" fmla="*/ 397191 h 1030520"/>
              <a:gd name="T12" fmla="*/ 892713 w 1030520"/>
              <a:gd name="T13" fmla="*/ 641486 h 1030520"/>
              <a:gd name="T14" fmla="*/ 635585 w 1030520"/>
              <a:gd name="T15" fmla="*/ 641486 h 1030520"/>
              <a:gd name="T16" fmla="*/ 635585 w 1030520"/>
              <a:gd name="T17" fmla="*/ 901000 h 1030520"/>
              <a:gd name="T18" fmla="*/ 393537 w 1030520"/>
              <a:gd name="T19" fmla="*/ 901000 h 1030520"/>
              <a:gd name="T20" fmla="*/ 393537 w 1030520"/>
              <a:gd name="T21" fmla="*/ 641486 h 1030520"/>
              <a:gd name="T22" fmla="*/ 136409 w 1030520"/>
              <a:gd name="T23" fmla="*/ 641486 h 1030520"/>
              <a:gd name="T24" fmla="*/ 136409 w 1030520"/>
              <a:gd name="T25" fmla="*/ 397191 h 103052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0520"/>
              <a:gd name="T40" fmla="*/ 0 h 1030520"/>
              <a:gd name="T41" fmla="*/ 1030520 w 1030520"/>
              <a:gd name="T42" fmla="*/ 1030520 h 103052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0520" h="1030520">
                <a:moveTo>
                  <a:pt x="136595" y="394071"/>
                </a:moveTo>
                <a:lnTo>
                  <a:pt x="394071" y="394071"/>
                </a:lnTo>
                <a:lnTo>
                  <a:pt x="394071" y="136595"/>
                </a:lnTo>
                <a:lnTo>
                  <a:pt x="636449" y="136595"/>
                </a:lnTo>
                <a:lnTo>
                  <a:pt x="636449" y="394071"/>
                </a:lnTo>
                <a:lnTo>
                  <a:pt x="893925" y="394071"/>
                </a:lnTo>
                <a:lnTo>
                  <a:pt x="893925" y="636449"/>
                </a:lnTo>
                <a:lnTo>
                  <a:pt x="636449" y="636449"/>
                </a:lnTo>
                <a:lnTo>
                  <a:pt x="636449" y="893925"/>
                </a:lnTo>
                <a:lnTo>
                  <a:pt x="394071" y="893925"/>
                </a:lnTo>
                <a:lnTo>
                  <a:pt x="394071" y="636449"/>
                </a:lnTo>
                <a:lnTo>
                  <a:pt x="136595" y="636449"/>
                </a:lnTo>
                <a:lnTo>
                  <a:pt x="136595" y="394071"/>
                </a:lnTo>
                <a:close/>
              </a:path>
            </a:pathLst>
          </a:custGeom>
          <a:solidFill>
            <a:srgbClr val="D8D8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6595" tIns="394071" rIns="136595" bIns="394071" anchor="ctr"/>
          <a:lstStyle/>
          <a:p>
            <a:endParaRPr lang="zh-CN" altLang="en-US"/>
          </a:p>
        </p:txBody>
      </p:sp>
      <p:sp>
        <p:nvSpPr>
          <p:cNvPr id="8200" name="任意多边形 3"/>
          <p:cNvSpPr>
            <a:spLocks noChangeArrowheads="1"/>
          </p:cNvSpPr>
          <p:nvPr/>
        </p:nvSpPr>
        <p:spPr bwMode="auto">
          <a:xfrm>
            <a:off x="5111750" y="4613275"/>
            <a:ext cx="1778000" cy="1778000"/>
          </a:xfrm>
          <a:custGeom>
            <a:avLst/>
            <a:gdLst>
              <a:gd name="T0" fmla="*/ 0 w 1776758"/>
              <a:gd name="T1" fmla="*/ 892111 h 1776758"/>
              <a:gd name="T2" fmla="*/ 892111 w 1776758"/>
              <a:gd name="T3" fmla="*/ 0 h 1776758"/>
              <a:gd name="T4" fmla="*/ 1784223 w 1776758"/>
              <a:gd name="T5" fmla="*/ 892111 h 1776758"/>
              <a:gd name="T6" fmla="*/ 892111 w 1776758"/>
              <a:gd name="T7" fmla="*/ 1784223 h 1776758"/>
              <a:gd name="T8" fmla="*/ 0 w 1776758"/>
              <a:gd name="T9" fmla="*/ 892111 h 177675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76758"/>
              <a:gd name="T16" fmla="*/ 0 h 1776758"/>
              <a:gd name="T17" fmla="*/ 1776758 w 1776758"/>
              <a:gd name="T18" fmla="*/ 1776758 h 177675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76758" h="1776758">
                <a:moveTo>
                  <a:pt x="0" y="888379"/>
                </a:moveTo>
                <a:cubicBezTo>
                  <a:pt x="0" y="397741"/>
                  <a:pt x="397741" y="0"/>
                  <a:pt x="888379" y="0"/>
                </a:cubicBezTo>
                <a:cubicBezTo>
                  <a:pt x="1379017" y="0"/>
                  <a:pt x="1776758" y="397741"/>
                  <a:pt x="1776758" y="888379"/>
                </a:cubicBezTo>
                <a:cubicBezTo>
                  <a:pt x="1776758" y="1379017"/>
                  <a:pt x="1379017" y="1776758"/>
                  <a:pt x="888379" y="1776758"/>
                </a:cubicBezTo>
                <a:cubicBezTo>
                  <a:pt x="397741" y="1776758"/>
                  <a:pt x="0" y="1379017"/>
                  <a:pt x="0" y="888379"/>
                </a:cubicBezTo>
                <a:close/>
              </a:path>
            </a:pathLst>
          </a:custGeom>
          <a:solidFill>
            <a:srgbClr val="3F3F3F"/>
          </a:solidFill>
          <a:ln w="12700" cap="flat" cmpd="sng">
            <a:solidFill>
              <a:srgbClr val="FFFFFF"/>
            </a:solidFill>
            <a:miter lim="800000"/>
          </a:ln>
        </p:spPr>
        <p:txBody>
          <a:bodyPr lIns="309730" tIns="309730" rIns="309730" bIns="309730" anchor="ctr"/>
          <a:lstStyle/>
          <a:p>
            <a:endParaRPr lang="zh-CN" altLang="en-US"/>
          </a:p>
        </p:txBody>
      </p:sp>
      <p:sp>
        <p:nvSpPr>
          <p:cNvPr id="8201" name="任意多边形 4"/>
          <p:cNvSpPr>
            <a:spLocks noChangeArrowheads="1"/>
          </p:cNvSpPr>
          <p:nvPr/>
        </p:nvSpPr>
        <p:spPr bwMode="auto">
          <a:xfrm>
            <a:off x="7154863" y="3624263"/>
            <a:ext cx="565150" cy="660400"/>
          </a:xfrm>
          <a:custGeom>
            <a:avLst/>
            <a:gdLst>
              <a:gd name="T0" fmla="*/ 0 w 565009"/>
              <a:gd name="T1" fmla="*/ 131527 h 660954"/>
              <a:gd name="T2" fmla="*/ 282931 w 565009"/>
              <a:gd name="T3" fmla="*/ 131527 h 660954"/>
              <a:gd name="T4" fmla="*/ 282931 w 565009"/>
              <a:gd name="T5" fmla="*/ 0 h 660954"/>
              <a:gd name="T6" fmla="*/ 565855 w 565009"/>
              <a:gd name="T7" fmla="*/ 328818 h 660954"/>
              <a:gd name="T8" fmla="*/ 282931 w 565009"/>
              <a:gd name="T9" fmla="*/ 657636 h 660954"/>
              <a:gd name="T10" fmla="*/ 282931 w 565009"/>
              <a:gd name="T11" fmla="*/ 526110 h 660954"/>
              <a:gd name="T12" fmla="*/ 0 w 565009"/>
              <a:gd name="T13" fmla="*/ 526110 h 660954"/>
              <a:gd name="T14" fmla="*/ 0 w 565009"/>
              <a:gd name="T15" fmla="*/ 131527 h 66095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65009"/>
              <a:gd name="T25" fmla="*/ 0 h 660954"/>
              <a:gd name="T26" fmla="*/ 565009 w 565009"/>
              <a:gd name="T27" fmla="*/ 660954 h 66095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65009" h="660954">
                <a:moveTo>
                  <a:pt x="0" y="132191"/>
                </a:moveTo>
                <a:lnTo>
                  <a:pt x="282505" y="132191"/>
                </a:lnTo>
                <a:lnTo>
                  <a:pt x="282505" y="0"/>
                </a:lnTo>
                <a:lnTo>
                  <a:pt x="565009" y="330477"/>
                </a:lnTo>
                <a:lnTo>
                  <a:pt x="282505" y="660954"/>
                </a:lnTo>
                <a:lnTo>
                  <a:pt x="282505" y="528763"/>
                </a:lnTo>
                <a:lnTo>
                  <a:pt x="0" y="528763"/>
                </a:lnTo>
                <a:lnTo>
                  <a:pt x="0" y="132191"/>
                </a:lnTo>
                <a:close/>
              </a:path>
            </a:pathLst>
          </a:custGeom>
          <a:solidFill>
            <a:srgbClr val="D8D8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32191" rIns="169503" bIns="132191" anchor="ctr"/>
          <a:lstStyle/>
          <a:p>
            <a:endParaRPr lang="zh-CN" altLang="en-US"/>
          </a:p>
        </p:txBody>
      </p:sp>
      <p:sp>
        <p:nvSpPr>
          <p:cNvPr id="8202" name="任意多边形 5"/>
          <p:cNvSpPr>
            <a:spLocks noChangeArrowheads="1"/>
          </p:cNvSpPr>
          <p:nvPr/>
        </p:nvSpPr>
        <p:spPr bwMode="auto">
          <a:xfrm>
            <a:off x="7954963" y="2178050"/>
            <a:ext cx="3552825" cy="3552825"/>
          </a:xfrm>
          <a:custGeom>
            <a:avLst/>
            <a:gdLst>
              <a:gd name="T0" fmla="*/ 0 w 3553517"/>
              <a:gd name="T1" fmla="*/ 1774683 h 3553517"/>
              <a:gd name="T2" fmla="*/ 1774683 w 3553517"/>
              <a:gd name="T3" fmla="*/ 0 h 3553517"/>
              <a:gd name="T4" fmla="*/ 3549368 w 3553517"/>
              <a:gd name="T5" fmla="*/ 1774683 h 3553517"/>
              <a:gd name="T6" fmla="*/ 1774683 w 3553517"/>
              <a:gd name="T7" fmla="*/ 3549368 h 3553517"/>
              <a:gd name="T8" fmla="*/ 0 w 3553517"/>
              <a:gd name="T9" fmla="*/ 1774683 h 35535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553517"/>
              <a:gd name="T16" fmla="*/ 0 h 3553517"/>
              <a:gd name="T17" fmla="*/ 3553517 w 3553517"/>
              <a:gd name="T18" fmla="*/ 3553517 h 355351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553517" h="3553517">
                <a:moveTo>
                  <a:pt x="0" y="1776759"/>
                </a:moveTo>
                <a:cubicBezTo>
                  <a:pt x="0" y="795482"/>
                  <a:pt x="795482" y="0"/>
                  <a:pt x="1776759" y="0"/>
                </a:cubicBezTo>
                <a:cubicBezTo>
                  <a:pt x="2758036" y="0"/>
                  <a:pt x="3553518" y="795482"/>
                  <a:pt x="3553518" y="1776759"/>
                </a:cubicBezTo>
                <a:cubicBezTo>
                  <a:pt x="3553518" y="2758036"/>
                  <a:pt x="2758036" y="3553518"/>
                  <a:pt x="1776759" y="3553518"/>
                </a:cubicBezTo>
                <a:cubicBezTo>
                  <a:pt x="795482" y="3553518"/>
                  <a:pt x="0" y="2758036"/>
                  <a:pt x="0" y="1776759"/>
                </a:cubicBezTo>
                <a:close/>
              </a:path>
            </a:pathLst>
          </a:custGeom>
          <a:solidFill>
            <a:srgbClr val="A5A5A5"/>
          </a:solidFill>
          <a:ln w="12700" cap="flat" cmpd="sng">
            <a:solidFill>
              <a:srgbClr val="FFFFFF"/>
            </a:solidFill>
            <a:miter lim="800000"/>
          </a:ln>
        </p:spPr>
        <p:txBody>
          <a:bodyPr lIns="602951" tIns="602951" rIns="602951" bIns="602951" anchor="ctr"/>
          <a:lstStyle/>
          <a:p>
            <a:endParaRPr lang="zh-CN" altLang="en-US"/>
          </a:p>
        </p:txBody>
      </p:sp>
      <p:sp>
        <p:nvSpPr>
          <p:cNvPr id="8203" name="KSO_Shape"/>
          <p:cNvSpPr>
            <a:spLocks noChangeArrowheads="1"/>
          </p:cNvSpPr>
          <p:nvPr/>
        </p:nvSpPr>
        <p:spPr bwMode="auto">
          <a:xfrm>
            <a:off x="8669338" y="2782888"/>
            <a:ext cx="2124075" cy="2343150"/>
          </a:xfrm>
          <a:custGeom>
            <a:avLst/>
            <a:gdLst>
              <a:gd name="T0" fmla="*/ 1206292 w 2087563"/>
              <a:gd name="T1" fmla="*/ 1247680 h 2301875"/>
              <a:gd name="T2" fmla="*/ 1414084 w 2087563"/>
              <a:gd name="T3" fmla="*/ 1093950 h 2301875"/>
              <a:gd name="T4" fmla="*/ 1095839 w 2087563"/>
              <a:gd name="T5" fmla="*/ 1266387 h 2301875"/>
              <a:gd name="T6" fmla="*/ 693952 w 2087563"/>
              <a:gd name="T7" fmla="*/ 1099210 h 2301875"/>
              <a:gd name="T8" fmla="*/ 835589 w 2087563"/>
              <a:gd name="T9" fmla="*/ 1286552 h 2301875"/>
              <a:gd name="T10" fmla="*/ 541825 w 2087563"/>
              <a:gd name="T11" fmla="*/ 1146558 h 2301875"/>
              <a:gd name="T12" fmla="*/ 672969 w 2087563"/>
              <a:gd name="T13" fmla="*/ 1207933 h 2301875"/>
              <a:gd name="T14" fmla="*/ 1846387 w 2087563"/>
              <a:gd name="T15" fmla="*/ 933398 h 2301875"/>
              <a:gd name="T16" fmla="*/ 1915693 w 2087563"/>
              <a:gd name="T17" fmla="*/ 1003038 h 2301875"/>
              <a:gd name="T18" fmla="*/ 1063908 w 2087563"/>
              <a:gd name="T19" fmla="*/ 1703557 h 2301875"/>
              <a:gd name="T20" fmla="*/ 1441316 w 2087563"/>
              <a:gd name="T21" fmla="*/ 1339838 h 2301875"/>
              <a:gd name="T22" fmla="*/ 1549061 w 2087563"/>
              <a:gd name="T23" fmla="*/ 1339838 h 2301875"/>
              <a:gd name="T24" fmla="*/ 1571484 w 2087563"/>
              <a:gd name="T25" fmla="*/ 1436400 h 2301875"/>
              <a:gd name="T26" fmla="*/ 1333276 w 2087563"/>
              <a:gd name="T27" fmla="*/ 1736331 h 2301875"/>
              <a:gd name="T28" fmla="*/ 1751742 w 2087563"/>
              <a:gd name="T29" fmla="*/ 1007134 h 2301875"/>
              <a:gd name="T30" fmla="*/ 1817265 w 2087563"/>
              <a:gd name="T31" fmla="*/ 933981 h 2301875"/>
              <a:gd name="T32" fmla="*/ 141237 w 2087563"/>
              <a:gd name="T33" fmla="*/ 956806 h 2301875"/>
              <a:gd name="T34" fmla="*/ 566691 w 2087563"/>
              <a:gd name="T35" fmla="*/ 1783442 h 2301875"/>
              <a:gd name="T36" fmla="*/ 575429 w 2087563"/>
              <a:gd name="T37" fmla="*/ 1712335 h 2301875"/>
              <a:gd name="T38" fmla="*/ 341589 w 2087563"/>
              <a:gd name="T39" fmla="*/ 1381098 h 2301875"/>
              <a:gd name="T40" fmla="*/ 414390 w 2087563"/>
              <a:gd name="T41" fmla="*/ 1320233 h 2301875"/>
              <a:gd name="T42" fmla="*/ 805485 w 2087563"/>
              <a:gd name="T43" fmla="*/ 1628357 h 2301875"/>
              <a:gd name="T44" fmla="*/ 892558 w 2087563"/>
              <a:gd name="T45" fmla="*/ 2068447 h 2301875"/>
              <a:gd name="T46" fmla="*/ 18928 w 2087563"/>
              <a:gd name="T47" fmla="*/ 962659 h 2301875"/>
              <a:gd name="T48" fmla="*/ 1355215 w 2087563"/>
              <a:gd name="T49" fmla="*/ 801100 h 2301875"/>
              <a:gd name="T50" fmla="*/ 1488106 w 2087563"/>
              <a:gd name="T51" fmla="*/ 982010 h 2301875"/>
              <a:gd name="T52" fmla="*/ 986843 w 2087563"/>
              <a:gd name="T53" fmla="*/ 748491 h 2301875"/>
              <a:gd name="T54" fmla="*/ 1288475 w 2087563"/>
              <a:gd name="T55" fmla="*/ 783857 h 2301875"/>
              <a:gd name="T56" fmla="*/ 643534 w 2087563"/>
              <a:gd name="T57" fmla="*/ 950446 h 2301875"/>
              <a:gd name="T58" fmla="*/ 378912 w 2087563"/>
              <a:gd name="T59" fmla="*/ 886441 h 2301875"/>
              <a:gd name="T60" fmla="*/ 563681 w 2087563"/>
              <a:gd name="T61" fmla="*/ 902222 h 2301875"/>
              <a:gd name="T62" fmla="*/ 1338893 w 2087563"/>
              <a:gd name="T63" fmla="*/ 488374 h 2301875"/>
              <a:gd name="T64" fmla="*/ 1546684 w 2087563"/>
              <a:gd name="T65" fmla="*/ 607620 h 2301875"/>
              <a:gd name="T66" fmla="*/ 1290807 w 2087563"/>
              <a:gd name="T67" fmla="*/ 680393 h 2301875"/>
              <a:gd name="T68" fmla="*/ 1248549 w 2087563"/>
              <a:gd name="T69" fmla="*/ 408586 h 2301875"/>
              <a:gd name="T70" fmla="*/ 617015 w 2087563"/>
              <a:gd name="T71" fmla="*/ 644153 h 2301875"/>
              <a:gd name="T72" fmla="*/ 366383 w 2087563"/>
              <a:gd name="T73" fmla="*/ 572255 h 2301875"/>
              <a:gd name="T74" fmla="*/ 561642 w 2087563"/>
              <a:gd name="T75" fmla="*/ 521694 h 2301875"/>
              <a:gd name="T76" fmla="*/ 1247967 w 2087563"/>
              <a:gd name="T77" fmla="*/ 228259 h 2301875"/>
              <a:gd name="T78" fmla="*/ 1355796 w 2087563"/>
              <a:gd name="T79" fmla="*/ 258069 h 2301875"/>
              <a:gd name="T80" fmla="*/ 624591 w 2087563"/>
              <a:gd name="T81" fmla="*/ 200492 h 2301875"/>
              <a:gd name="T82" fmla="*/ 628671 w 2087563"/>
              <a:gd name="T83" fmla="*/ 288174 h 2301875"/>
              <a:gd name="T84" fmla="*/ 1215909 w 2087563"/>
              <a:gd name="T85" fmla="*/ 320324 h 2301875"/>
              <a:gd name="T86" fmla="*/ 1078061 w 2087563"/>
              <a:gd name="T87" fmla="*/ 130934 h 2301875"/>
              <a:gd name="T88" fmla="*/ 848120 w 2087563"/>
              <a:gd name="T89" fmla="*/ 117491 h 2301875"/>
              <a:gd name="T90" fmla="*/ 718726 w 2087563"/>
              <a:gd name="T91" fmla="*/ 263624 h 2301875"/>
              <a:gd name="T92" fmla="*/ 1094963 w 2087563"/>
              <a:gd name="T93" fmla="*/ 14320 h 2301875"/>
              <a:gd name="T94" fmla="*/ 1346469 w 2087563"/>
              <a:gd name="T95" fmla="*/ 120705 h 2301875"/>
              <a:gd name="T96" fmla="*/ 1537067 w 2087563"/>
              <a:gd name="T97" fmla="*/ 311553 h 2301875"/>
              <a:gd name="T98" fmla="*/ 1642859 w 2087563"/>
              <a:gd name="T99" fmla="*/ 563780 h 2301875"/>
              <a:gd name="T100" fmla="*/ 1642859 w 2087563"/>
              <a:gd name="T101" fmla="*/ 848153 h 2301875"/>
              <a:gd name="T102" fmla="*/ 1537067 w 2087563"/>
              <a:gd name="T103" fmla="*/ 1100377 h 2301875"/>
              <a:gd name="T104" fmla="*/ 1346469 w 2087563"/>
              <a:gd name="T105" fmla="*/ 1291228 h 2301875"/>
              <a:gd name="T106" fmla="*/ 1094963 w 2087563"/>
              <a:gd name="T107" fmla="*/ 1397905 h 2301875"/>
              <a:gd name="T108" fmla="*/ 811692 w 2087563"/>
              <a:gd name="T109" fmla="*/ 1397905 h 2301875"/>
              <a:gd name="T110" fmla="*/ 559893 w 2087563"/>
              <a:gd name="T111" fmla="*/ 1291228 h 2301875"/>
              <a:gd name="T112" fmla="*/ 369587 w 2087563"/>
              <a:gd name="T113" fmla="*/ 1100377 h 2301875"/>
              <a:gd name="T114" fmla="*/ 263506 w 2087563"/>
              <a:gd name="T115" fmla="*/ 848153 h 2301875"/>
              <a:gd name="T116" fmla="*/ 263506 w 2087563"/>
              <a:gd name="T117" fmla="*/ 563780 h 2301875"/>
              <a:gd name="T118" fmla="*/ 369587 w 2087563"/>
              <a:gd name="T119" fmla="*/ 311553 h 2301875"/>
              <a:gd name="T120" fmla="*/ 559893 w 2087563"/>
              <a:gd name="T121" fmla="*/ 120705 h 2301875"/>
              <a:gd name="T122" fmla="*/ 811692 w 2087563"/>
              <a:gd name="T123" fmla="*/ 14320 h 23018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087563"/>
              <a:gd name="T187" fmla="*/ 0 h 2301875"/>
              <a:gd name="T188" fmla="*/ 2087563 w 2087563"/>
              <a:gd name="T189" fmla="*/ 2301875 h 23018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087563" h="2301875">
                <a:moveTo>
                  <a:pt x="1411686" y="1172602"/>
                </a:moveTo>
                <a:lnTo>
                  <a:pt x="1405972" y="1186570"/>
                </a:lnTo>
                <a:lnTo>
                  <a:pt x="1400576" y="1200219"/>
                </a:lnTo>
                <a:lnTo>
                  <a:pt x="1394862" y="1213551"/>
                </a:lnTo>
                <a:lnTo>
                  <a:pt x="1389148" y="1226884"/>
                </a:lnTo>
                <a:lnTo>
                  <a:pt x="1383117" y="1239898"/>
                </a:lnTo>
                <a:lnTo>
                  <a:pt x="1377086" y="1252278"/>
                </a:lnTo>
                <a:lnTo>
                  <a:pt x="1370737" y="1264976"/>
                </a:lnTo>
                <a:lnTo>
                  <a:pt x="1364071" y="1277038"/>
                </a:lnTo>
                <a:lnTo>
                  <a:pt x="1357405" y="1288783"/>
                </a:lnTo>
                <a:lnTo>
                  <a:pt x="1350421" y="1300528"/>
                </a:lnTo>
                <a:lnTo>
                  <a:pt x="1343438" y="1311956"/>
                </a:lnTo>
                <a:lnTo>
                  <a:pt x="1336454" y="1323066"/>
                </a:lnTo>
                <a:lnTo>
                  <a:pt x="1329153" y="1334176"/>
                </a:lnTo>
                <a:lnTo>
                  <a:pt x="1321535" y="1344969"/>
                </a:lnTo>
                <a:lnTo>
                  <a:pt x="1313916" y="1355127"/>
                </a:lnTo>
                <a:lnTo>
                  <a:pt x="1306615" y="1365285"/>
                </a:lnTo>
                <a:lnTo>
                  <a:pt x="1324392" y="1356714"/>
                </a:lnTo>
                <a:lnTo>
                  <a:pt x="1341850" y="1347826"/>
                </a:lnTo>
                <a:lnTo>
                  <a:pt x="1359627" y="1338303"/>
                </a:lnTo>
                <a:lnTo>
                  <a:pt x="1376451" y="1328145"/>
                </a:lnTo>
                <a:lnTo>
                  <a:pt x="1393275" y="1317987"/>
                </a:lnTo>
                <a:lnTo>
                  <a:pt x="1409781" y="1306877"/>
                </a:lnTo>
                <a:lnTo>
                  <a:pt x="1425653" y="1295449"/>
                </a:lnTo>
                <a:lnTo>
                  <a:pt x="1441525" y="1283704"/>
                </a:lnTo>
                <a:lnTo>
                  <a:pt x="1456444" y="1271007"/>
                </a:lnTo>
                <a:lnTo>
                  <a:pt x="1471681" y="1258310"/>
                </a:lnTo>
                <a:lnTo>
                  <a:pt x="1485966" y="1245295"/>
                </a:lnTo>
                <a:lnTo>
                  <a:pt x="1500568" y="1231328"/>
                </a:lnTo>
                <a:lnTo>
                  <a:pt x="1514217" y="1217361"/>
                </a:lnTo>
                <a:lnTo>
                  <a:pt x="1527232" y="1203076"/>
                </a:lnTo>
                <a:lnTo>
                  <a:pt x="1540247" y="1188157"/>
                </a:lnTo>
                <a:lnTo>
                  <a:pt x="1552944" y="1172602"/>
                </a:lnTo>
                <a:lnTo>
                  <a:pt x="1411686" y="1172602"/>
                </a:lnTo>
                <a:close/>
                <a:moveTo>
                  <a:pt x="1074888" y="1172602"/>
                </a:moveTo>
                <a:lnTo>
                  <a:pt x="1074888" y="1421153"/>
                </a:lnTo>
                <a:lnTo>
                  <a:pt x="1090760" y="1420201"/>
                </a:lnTo>
                <a:lnTo>
                  <a:pt x="1106632" y="1418614"/>
                </a:lnTo>
                <a:lnTo>
                  <a:pt x="1122503" y="1416709"/>
                </a:lnTo>
                <a:lnTo>
                  <a:pt x="1138058" y="1414487"/>
                </a:lnTo>
                <a:lnTo>
                  <a:pt x="1145041" y="1410361"/>
                </a:lnTo>
                <a:lnTo>
                  <a:pt x="1152342" y="1406551"/>
                </a:lnTo>
                <a:lnTo>
                  <a:pt x="1159326" y="1402107"/>
                </a:lnTo>
                <a:lnTo>
                  <a:pt x="1166309" y="1397346"/>
                </a:lnTo>
                <a:lnTo>
                  <a:pt x="1172975" y="1391949"/>
                </a:lnTo>
                <a:lnTo>
                  <a:pt x="1179959" y="1386871"/>
                </a:lnTo>
                <a:lnTo>
                  <a:pt x="1186625" y="1381474"/>
                </a:lnTo>
                <a:lnTo>
                  <a:pt x="1193609" y="1375443"/>
                </a:lnTo>
                <a:lnTo>
                  <a:pt x="1200275" y="1369729"/>
                </a:lnTo>
                <a:lnTo>
                  <a:pt x="1206623" y="1363380"/>
                </a:lnTo>
                <a:lnTo>
                  <a:pt x="1219956" y="1350048"/>
                </a:lnTo>
                <a:lnTo>
                  <a:pt x="1232336" y="1336081"/>
                </a:lnTo>
                <a:lnTo>
                  <a:pt x="1244716" y="1321162"/>
                </a:lnTo>
                <a:lnTo>
                  <a:pt x="1256778" y="1305290"/>
                </a:lnTo>
                <a:lnTo>
                  <a:pt x="1268206" y="1288783"/>
                </a:lnTo>
                <a:lnTo>
                  <a:pt x="1279633" y="1271007"/>
                </a:lnTo>
                <a:lnTo>
                  <a:pt x="1290426" y="1252913"/>
                </a:lnTo>
                <a:lnTo>
                  <a:pt x="1300901" y="1233867"/>
                </a:lnTo>
                <a:lnTo>
                  <a:pt x="1311059" y="1214504"/>
                </a:lnTo>
                <a:lnTo>
                  <a:pt x="1320582" y="1193871"/>
                </a:lnTo>
                <a:lnTo>
                  <a:pt x="1329788" y="1172602"/>
                </a:lnTo>
                <a:lnTo>
                  <a:pt x="1074888" y="1172602"/>
                </a:lnTo>
                <a:close/>
                <a:moveTo>
                  <a:pt x="746661" y="1172602"/>
                </a:moveTo>
                <a:lnTo>
                  <a:pt x="755867" y="1193871"/>
                </a:lnTo>
                <a:lnTo>
                  <a:pt x="765390" y="1214504"/>
                </a:lnTo>
                <a:lnTo>
                  <a:pt x="775865" y="1233867"/>
                </a:lnTo>
                <a:lnTo>
                  <a:pt x="786023" y="1252913"/>
                </a:lnTo>
                <a:lnTo>
                  <a:pt x="797133" y="1271007"/>
                </a:lnTo>
                <a:lnTo>
                  <a:pt x="808243" y="1288783"/>
                </a:lnTo>
                <a:lnTo>
                  <a:pt x="819988" y="1305290"/>
                </a:lnTo>
                <a:lnTo>
                  <a:pt x="831734" y="1321162"/>
                </a:lnTo>
                <a:lnTo>
                  <a:pt x="843796" y="1336081"/>
                </a:lnTo>
                <a:lnTo>
                  <a:pt x="856811" y="1350048"/>
                </a:lnTo>
                <a:lnTo>
                  <a:pt x="869826" y="1363380"/>
                </a:lnTo>
                <a:lnTo>
                  <a:pt x="876492" y="1369729"/>
                </a:lnTo>
                <a:lnTo>
                  <a:pt x="882840" y="1375443"/>
                </a:lnTo>
                <a:lnTo>
                  <a:pt x="889507" y="1381474"/>
                </a:lnTo>
                <a:lnTo>
                  <a:pt x="896173" y="1386871"/>
                </a:lnTo>
                <a:lnTo>
                  <a:pt x="903156" y="1391949"/>
                </a:lnTo>
                <a:lnTo>
                  <a:pt x="910140" y="1397346"/>
                </a:lnTo>
                <a:lnTo>
                  <a:pt x="916806" y="1402107"/>
                </a:lnTo>
                <a:lnTo>
                  <a:pt x="924424" y="1406551"/>
                </a:lnTo>
                <a:lnTo>
                  <a:pt x="931408" y="1410361"/>
                </a:lnTo>
                <a:lnTo>
                  <a:pt x="938391" y="1414487"/>
                </a:lnTo>
                <a:lnTo>
                  <a:pt x="953628" y="1416709"/>
                </a:lnTo>
                <a:lnTo>
                  <a:pt x="969500" y="1418614"/>
                </a:lnTo>
                <a:lnTo>
                  <a:pt x="985372" y="1420201"/>
                </a:lnTo>
                <a:lnTo>
                  <a:pt x="1001243" y="1421153"/>
                </a:lnTo>
                <a:lnTo>
                  <a:pt x="1001243" y="1172602"/>
                </a:lnTo>
                <a:lnTo>
                  <a:pt x="746661" y="1172602"/>
                </a:lnTo>
                <a:close/>
                <a:moveTo>
                  <a:pt x="523822" y="1172602"/>
                </a:moveTo>
                <a:lnTo>
                  <a:pt x="536202" y="1188157"/>
                </a:lnTo>
                <a:lnTo>
                  <a:pt x="548900" y="1203076"/>
                </a:lnTo>
                <a:lnTo>
                  <a:pt x="562232" y="1217361"/>
                </a:lnTo>
                <a:lnTo>
                  <a:pt x="576199" y="1231328"/>
                </a:lnTo>
                <a:lnTo>
                  <a:pt x="590166" y="1245295"/>
                </a:lnTo>
                <a:lnTo>
                  <a:pt x="604768" y="1258310"/>
                </a:lnTo>
                <a:lnTo>
                  <a:pt x="619687" y="1271007"/>
                </a:lnTo>
                <a:lnTo>
                  <a:pt x="634924" y="1283704"/>
                </a:lnTo>
                <a:lnTo>
                  <a:pt x="650796" y="1295449"/>
                </a:lnTo>
                <a:lnTo>
                  <a:pt x="666668" y="1306877"/>
                </a:lnTo>
                <a:lnTo>
                  <a:pt x="683174" y="1317987"/>
                </a:lnTo>
                <a:lnTo>
                  <a:pt x="699681" y="1328145"/>
                </a:lnTo>
                <a:lnTo>
                  <a:pt x="717140" y="1338303"/>
                </a:lnTo>
                <a:lnTo>
                  <a:pt x="734281" y="1347826"/>
                </a:lnTo>
                <a:lnTo>
                  <a:pt x="752058" y="1356714"/>
                </a:lnTo>
                <a:lnTo>
                  <a:pt x="770151" y="1365285"/>
                </a:lnTo>
                <a:lnTo>
                  <a:pt x="762533" y="1355127"/>
                </a:lnTo>
                <a:lnTo>
                  <a:pt x="754597" y="1344969"/>
                </a:lnTo>
                <a:lnTo>
                  <a:pt x="747296" y="1334176"/>
                </a:lnTo>
                <a:lnTo>
                  <a:pt x="739995" y="1323066"/>
                </a:lnTo>
                <a:lnTo>
                  <a:pt x="733011" y="1311956"/>
                </a:lnTo>
                <a:lnTo>
                  <a:pt x="726028" y="1300528"/>
                </a:lnTo>
                <a:lnTo>
                  <a:pt x="719362" y="1288783"/>
                </a:lnTo>
                <a:lnTo>
                  <a:pt x="712378" y="1277038"/>
                </a:lnTo>
                <a:lnTo>
                  <a:pt x="706030" y="1264976"/>
                </a:lnTo>
                <a:lnTo>
                  <a:pt x="699681" y="1252278"/>
                </a:lnTo>
                <a:lnTo>
                  <a:pt x="693650" y="1239898"/>
                </a:lnTo>
                <a:lnTo>
                  <a:pt x="687301" y="1226884"/>
                </a:lnTo>
                <a:lnTo>
                  <a:pt x="681587" y="1213551"/>
                </a:lnTo>
                <a:lnTo>
                  <a:pt x="675873" y="1200219"/>
                </a:lnTo>
                <a:lnTo>
                  <a:pt x="670159" y="1186570"/>
                </a:lnTo>
                <a:lnTo>
                  <a:pt x="665080" y="1172602"/>
                </a:lnTo>
                <a:lnTo>
                  <a:pt x="523822" y="1172602"/>
                </a:lnTo>
                <a:close/>
                <a:moveTo>
                  <a:pt x="1997481" y="1012825"/>
                </a:moveTo>
                <a:lnTo>
                  <a:pt x="2002239" y="1013143"/>
                </a:lnTo>
                <a:lnTo>
                  <a:pt x="2006679" y="1013461"/>
                </a:lnTo>
                <a:lnTo>
                  <a:pt x="2011120" y="1013779"/>
                </a:lnTo>
                <a:lnTo>
                  <a:pt x="2015561" y="1014414"/>
                </a:lnTo>
                <a:lnTo>
                  <a:pt x="2020001" y="1015685"/>
                </a:lnTo>
                <a:lnTo>
                  <a:pt x="2024442" y="1016639"/>
                </a:lnTo>
                <a:lnTo>
                  <a:pt x="2032372" y="1020135"/>
                </a:lnTo>
                <a:lnTo>
                  <a:pt x="2040619" y="1023631"/>
                </a:lnTo>
                <a:lnTo>
                  <a:pt x="2047914" y="1028080"/>
                </a:lnTo>
                <a:lnTo>
                  <a:pt x="2054892" y="1033483"/>
                </a:lnTo>
                <a:lnTo>
                  <a:pt x="2061236" y="1039204"/>
                </a:lnTo>
                <a:lnTo>
                  <a:pt x="2066946" y="1045560"/>
                </a:lnTo>
                <a:lnTo>
                  <a:pt x="2072338" y="1052552"/>
                </a:lnTo>
                <a:lnTo>
                  <a:pt x="2076778" y="1059861"/>
                </a:lnTo>
                <a:lnTo>
                  <a:pt x="2080268" y="1068125"/>
                </a:lnTo>
                <a:lnTo>
                  <a:pt x="2083757" y="1076070"/>
                </a:lnTo>
                <a:lnTo>
                  <a:pt x="2084708" y="1080519"/>
                </a:lnTo>
                <a:lnTo>
                  <a:pt x="2085977" y="1084969"/>
                </a:lnTo>
                <a:lnTo>
                  <a:pt x="2086611" y="1089418"/>
                </a:lnTo>
                <a:lnTo>
                  <a:pt x="2086929" y="1093867"/>
                </a:lnTo>
                <a:lnTo>
                  <a:pt x="2087246" y="1098635"/>
                </a:lnTo>
                <a:lnTo>
                  <a:pt x="2087563" y="1103084"/>
                </a:lnTo>
                <a:lnTo>
                  <a:pt x="2087563" y="1647816"/>
                </a:lnTo>
                <a:lnTo>
                  <a:pt x="2087563" y="1676419"/>
                </a:lnTo>
                <a:lnTo>
                  <a:pt x="2062505" y="1710425"/>
                </a:lnTo>
                <a:lnTo>
                  <a:pt x="1627954" y="2301875"/>
                </a:lnTo>
                <a:lnTo>
                  <a:pt x="1111250" y="2301875"/>
                </a:lnTo>
                <a:lnTo>
                  <a:pt x="1115373" y="2246576"/>
                </a:lnTo>
                <a:lnTo>
                  <a:pt x="1140432" y="1924313"/>
                </a:lnTo>
                <a:lnTo>
                  <a:pt x="1141383" y="1909376"/>
                </a:lnTo>
                <a:lnTo>
                  <a:pt x="1143286" y="1898252"/>
                </a:lnTo>
                <a:lnTo>
                  <a:pt x="1145824" y="1887129"/>
                </a:lnTo>
                <a:lnTo>
                  <a:pt x="1150582" y="1871874"/>
                </a:lnTo>
                <a:lnTo>
                  <a:pt x="1155657" y="1857572"/>
                </a:lnTo>
                <a:lnTo>
                  <a:pt x="1158829" y="1850263"/>
                </a:lnTo>
                <a:lnTo>
                  <a:pt x="1161683" y="1843271"/>
                </a:lnTo>
                <a:lnTo>
                  <a:pt x="1168662" y="1829923"/>
                </a:lnTo>
                <a:lnTo>
                  <a:pt x="1175640" y="1816892"/>
                </a:lnTo>
                <a:lnTo>
                  <a:pt x="1179446" y="1810218"/>
                </a:lnTo>
                <a:lnTo>
                  <a:pt x="1182935" y="1804180"/>
                </a:lnTo>
                <a:lnTo>
                  <a:pt x="1187059" y="1797824"/>
                </a:lnTo>
                <a:lnTo>
                  <a:pt x="1191499" y="1791785"/>
                </a:lnTo>
                <a:lnTo>
                  <a:pt x="1200698" y="1780026"/>
                </a:lnTo>
                <a:lnTo>
                  <a:pt x="1210531" y="1768585"/>
                </a:lnTo>
                <a:lnTo>
                  <a:pt x="1220364" y="1757461"/>
                </a:lnTo>
                <a:lnTo>
                  <a:pt x="1230514" y="1746973"/>
                </a:lnTo>
                <a:lnTo>
                  <a:pt x="1237492" y="1740299"/>
                </a:lnTo>
                <a:lnTo>
                  <a:pt x="1244153" y="1734261"/>
                </a:lnTo>
                <a:lnTo>
                  <a:pt x="1257158" y="1723137"/>
                </a:lnTo>
                <a:lnTo>
                  <a:pt x="1361196" y="1633832"/>
                </a:lnTo>
                <a:lnTo>
                  <a:pt x="1569908" y="1455221"/>
                </a:lnTo>
                <a:lnTo>
                  <a:pt x="1575934" y="1450454"/>
                </a:lnTo>
                <a:lnTo>
                  <a:pt x="1582913" y="1446004"/>
                </a:lnTo>
                <a:lnTo>
                  <a:pt x="1589891" y="1442191"/>
                </a:lnTo>
                <a:lnTo>
                  <a:pt x="1597503" y="1439013"/>
                </a:lnTo>
                <a:lnTo>
                  <a:pt x="1604799" y="1436788"/>
                </a:lnTo>
                <a:lnTo>
                  <a:pt x="1612411" y="1434881"/>
                </a:lnTo>
                <a:lnTo>
                  <a:pt x="1620341" y="1433928"/>
                </a:lnTo>
                <a:lnTo>
                  <a:pt x="1627954" y="1433610"/>
                </a:lnTo>
                <a:lnTo>
                  <a:pt x="1636201" y="1433928"/>
                </a:lnTo>
                <a:lnTo>
                  <a:pt x="1643813" y="1434881"/>
                </a:lnTo>
                <a:lnTo>
                  <a:pt x="1651426" y="1436470"/>
                </a:lnTo>
                <a:lnTo>
                  <a:pt x="1659038" y="1439013"/>
                </a:lnTo>
                <a:lnTo>
                  <a:pt x="1666651" y="1441873"/>
                </a:lnTo>
                <a:lnTo>
                  <a:pt x="1673629" y="1445687"/>
                </a:lnTo>
                <a:lnTo>
                  <a:pt x="1680607" y="1450136"/>
                </a:lnTo>
                <a:lnTo>
                  <a:pt x="1687268" y="1455221"/>
                </a:lnTo>
                <a:lnTo>
                  <a:pt x="1690757" y="1458717"/>
                </a:lnTo>
                <a:lnTo>
                  <a:pt x="1693929" y="1461895"/>
                </a:lnTo>
                <a:lnTo>
                  <a:pt x="1696784" y="1465073"/>
                </a:lnTo>
                <a:lnTo>
                  <a:pt x="1699956" y="1468569"/>
                </a:lnTo>
                <a:lnTo>
                  <a:pt x="1702494" y="1472383"/>
                </a:lnTo>
                <a:lnTo>
                  <a:pt x="1705031" y="1475879"/>
                </a:lnTo>
                <a:lnTo>
                  <a:pt x="1709472" y="1483824"/>
                </a:lnTo>
                <a:lnTo>
                  <a:pt x="1712961" y="1491770"/>
                </a:lnTo>
                <a:lnTo>
                  <a:pt x="1715498" y="1500033"/>
                </a:lnTo>
                <a:lnTo>
                  <a:pt x="1717401" y="1508296"/>
                </a:lnTo>
                <a:lnTo>
                  <a:pt x="1718670" y="1517195"/>
                </a:lnTo>
                <a:lnTo>
                  <a:pt x="1718987" y="1525776"/>
                </a:lnTo>
                <a:lnTo>
                  <a:pt x="1718353" y="1534674"/>
                </a:lnTo>
                <a:lnTo>
                  <a:pt x="1717084" y="1543255"/>
                </a:lnTo>
                <a:lnTo>
                  <a:pt x="1714547" y="1551518"/>
                </a:lnTo>
                <a:lnTo>
                  <a:pt x="1711692" y="1560099"/>
                </a:lnTo>
                <a:lnTo>
                  <a:pt x="1709789" y="1564231"/>
                </a:lnTo>
                <a:lnTo>
                  <a:pt x="1707569" y="1568362"/>
                </a:lnTo>
                <a:lnTo>
                  <a:pt x="1705348" y="1571858"/>
                </a:lnTo>
                <a:lnTo>
                  <a:pt x="1702811" y="1575990"/>
                </a:lnTo>
                <a:lnTo>
                  <a:pt x="1700273" y="1579804"/>
                </a:lnTo>
                <a:lnTo>
                  <a:pt x="1697101" y="1582982"/>
                </a:lnTo>
                <a:lnTo>
                  <a:pt x="1552779" y="1752376"/>
                </a:lnTo>
                <a:lnTo>
                  <a:pt x="1463649" y="1856937"/>
                </a:lnTo>
                <a:lnTo>
                  <a:pt x="1460794" y="1859797"/>
                </a:lnTo>
                <a:lnTo>
                  <a:pt x="1458257" y="1863611"/>
                </a:lnTo>
                <a:lnTo>
                  <a:pt x="1456354" y="1866789"/>
                </a:lnTo>
                <a:lnTo>
                  <a:pt x="1454768" y="1870603"/>
                </a:lnTo>
                <a:lnTo>
                  <a:pt x="1453499" y="1874099"/>
                </a:lnTo>
                <a:lnTo>
                  <a:pt x="1452547" y="1878230"/>
                </a:lnTo>
                <a:lnTo>
                  <a:pt x="1452230" y="1882044"/>
                </a:lnTo>
                <a:lnTo>
                  <a:pt x="1452230" y="1885858"/>
                </a:lnTo>
                <a:lnTo>
                  <a:pt x="1452230" y="1889989"/>
                </a:lnTo>
                <a:lnTo>
                  <a:pt x="1452547" y="1893803"/>
                </a:lnTo>
                <a:lnTo>
                  <a:pt x="1453499" y="1897935"/>
                </a:lnTo>
                <a:lnTo>
                  <a:pt x="1454450" y="1901748"/>
                </a:lnTo>
                <a:lnTo>
                  <a:pt x="1456671" y="1909694"/>
                </a:lnTo>
                <a:lnTo>
                  <a:pt x="1459525" y="1917003"/>
                </a:lnTo>
                <a:lnTo>
                  <a:pt x="1463014" y="1924313"/>
                </a:lnTo>
                <a:lnTo>
                  <a:pt x="1466504" y="1930987"/>
                </a:lnTo>
                <a:lnTo>
                  <a:pt x="1470310" y="1937026"/>
                </a:lnTo>
                <a:lnTo>
                  <a:pt x="1473799" y="1942111"/>
                </a:lnTo>
                <a:lnTo>
                  <a:pt x="1479191" y="1949420"/>
                </a:lnTo>
                <a:lnTo>
                  <a:pt x="1481094" y="1951963"/>
                </a:lnTo>
                <a:lnTo>
                  <a:pt x="1907399" y="1605864"/>
                </a:lnTo>
                <a:lnTo>
                  <a:pt x="1907399" y="1103084"/>
                </a:lnTo>
                <a:lnTo>
                  <a:pt x="1907399" y="1098635"/>
                </a:lnTo>
                <a:lnTo>
                  <a:pt x="1908033" y="1093867"/>
                </a:lnTo>
                <a:lnTo>
                  <a:pt x="1908350" y="1089418"/>
                </a:lnTo>
                <a:lnTo>
                  <a:pt x="1909302" y="1084969"/>
                </a:lnTo>
                <a:lnTo>
                  <a:pt x="1910253" y="1080519"/>
                </a:lnTo>
                <a:lnTo>
                  <a:pt x="1911522" y="1076070"/>
                </a:lnTo>
                <a:lnTo>
                  <a:pt x="1914694" y="1068125"/>
                </a:lnTo>
                <a:lnTo>
                  <a:pt x="1918183" y="1059861"/>
                </a:lnTo>
                <a:lnTo>
                  <a:pt x="1922624" y="1052552"/>
                </a:lnTo>
                <a:lnTo>
                  <a:pt x="1927699" y="1045560"/>
                </a:lnTo>
                <a:lnTo>
                  <a:pt x="1933726" y="1039204"/>
                </a:lnTo>
                <a:lnTo>
                  <a:pt x="1940069" y="1033483"/>
                </a:lnTo>
                <a:lnTo>
                  <a:pt x="1947048" y="1028080"/>
                </a:lnTo>
                <a:lnTo>
                  <a:pt x="1954343" y="1023631"/>
                </a:lnTo>
                <a:lnTo>
                  <a:pt x="1962590" y="1020135"/>
                </a:lnTo>
                <a:lnTo>
                  <a:pt x="1970520" y="1016639"/>
                </a:lnTo>
                <a:lnTo>
                  <a:pt x="1974960" y="1015685"/>
                </a:lnTo>
                <a:lnTo>
                  <a:pt x="1979401" y="1014414"/>
                </a:lnTo>
                <a:lnTo>
                  <a:pt x="1983842" y="1013779"/>
                </a:lnTo>
                <a:lnTo>
                  <a:pt x="1988282" y="1013461"/>
                </a:lnTo>
                <a:lnTo>
                  <a:pt x="1992723" y="1013143"/>
                </a:lnTo>
                <a:lnTo>
                  <a:pt x="1997481" y="1012825"/>
                </a:lnTo>
                <a:close/>
                <a:moveTo>
                  <a:pt x="90082" y="1012825"/>
                </a:moveTo>
                <a:lnTo>
                  <a:pt x="94523" y="1013143"/>
                </a:lnTo>
                <a:lnTo>
                  <a:pt x="99281" y="1013461"/>
                </a:lnTo>
                <a:lnTo>
                  <a:pt x="103721" y="1013779"/>
                </a:lnTo>
                <a:lnTo>
                  <a:pt x="108162" y="1014414"/>
                </a:lnTo>
                <a:lnTo>
                  <a:pt x="112603" y="1015685"/>
                </a:lnTo>
                <a:lnTo>
                  <a:pt x="117043" y="1016639"/>
                </a:lnTo>
                <a:lnTo>
                  <a:pt x="125290" y="1020135"/>
                </a:lnTo>
                <a:lnTo>
                  <a:pt x="133220" y="1023631"/>
                </a:lnTo>
                <a:lnTo>
                  <a:pt x="140515" y="1028080"/>
                </a:lnTo>
                <a:lnTo>
                  <a:pt x="147494" y="1033483"/>
                </a:lnTo>
                <a:lnTo>
                  <a:pt x="153838" y="1039204"/>
                </a:lnTo>
                <a:lnTo>
                  <a:pt x="159864" y="1045560"/>
                </a:lnTo>
                <a:lnTo>
                  <a:pt x="164939" y="1052552"/>
                </a:lnTo>
                <a:lnTo>
                  <a:pt x="169380" y="1059861"/>
                </a:lnTo>
                <a:lnTo>
                  <a:pt x="173186" y="1068125"/>
                </a:lnTo>
                <a:lnTo>
                  <a:pt x="176358" y="1076070"/>
                </a:lnTo>
                <a:lnTo>
                  <a:pt x="177310" y="1080519"/>
                </a:lnTo>
                <a:lnTo>
                  <a:pt x="178578" y="1084969"/>
                </a:lnTo>
                <a:lnTo>
                  <a:pt x="179213" y="1089418"/>
                </a:lnTo>
                <a:lnTo>
                  <a:pt x="179530" y="1093867"/>
                </a:lnTo>
                <a:lnTo>
                  <a:pt x="180164" y="1098635"/>
                </a:lnTo>
                <a:lnTo>
                  <a:pt x="180482" y="1103084"/>
                </a:lnTo>
                <a:lnTo>
                  <a:pt x="180482" y="1605864"/>
                </a:lnTo>
                <a:lnTo>
                  <a:pt x="606151" y="1951963"/>
                </a:lnTo>
                <a:lnTo>
                  <a:pt x="608372" y="1949420"/>
                </a:lnTo>
                <a:lnTo>
                  <a:pt x="614081" y="1942111"/>
                </a:lnTo>
                <a:lnTo>
                  <a:pt x="617253" y="1937026"/>
                </a:lnTo>
                <a:lnTo>
                  <a:pt x="621059" y="1930987"/>
                </a:lnTo>
                <a:lnTo>
                  <a:pt x="624548" y="1924313"/>
                </a:lnTo>
                <a:lnTo>
                  <a:pt x="628038" y="1917003"/>
                </a:lnTo>
                <a:lnTo>
                  <a:pt x="630892" y="1909694"/>
                </a:lnTo>
                <a:lnTo>
                  <a:pt x="633113" y="1901748"/>
                </a:lnTo>
                <a:lnTo>
                  <a:pt x="634064" y="1897935"/>
                </a:lnTo>
                <a:lnTo>
                  <a:pt x="635016" y="1893803"/>
                </a:lnTo>
                <a:lnTo>
                  <a:pt x="635333" y="1889989"/>
                </a:lnTo>
                <a:lnTo>
                  <a:pt x="635333" y="1885858"/>
                </a:lnTo>
                <a:lnTo>
                  <a:pt x="635333" y="1882044"/>
                </a:lnTo>
                <a:lnTo>
                  <a:pt x="635016" y="1878230"/>
                </a:lnTo>
                <a:lnTo>
                  <a:pt x="634064" y="1874099"/>
                </a:lnTo>
                <a:lnTo>
                  <a:pt x="632795" y="1870603"/>
                </a:lnTo>
                <a:lnTo>
                  <a:pt x="631210" y="1866789"/>
                </a:lnTo>
                <a:lnTo>
                  <a:pt x="629306" y="1863611"/>
                </a:lnTo>
                <a:lnTo>
                  <a:pt x="626769" y="1859797"/>
                </a:lnTo>
                <a:lnTo>
                  <a:pt x="623914" y="1856937"/>
                </a:lnTo>
                <a:lnTo>
                  <a:pt x="534784" y="1752376"/>
                </a:lnTo>
                <a:lnTo>
                  <a:pt x="390462" y="1582982"/>
                </a:lnTo>
                <a:lnTo>
                  <a:pt x="387290" y="1579804"/>
                </a:lnTo>
                <a:lnTo>
                  <a:pt x="384752" y="1575990"/>
                </a:lnTo>
                <a:lnTo>
                  <a:pt x="382215" y="1571858"/>
                </a:lnTo>
                <a:lnTo>
                  <a:pt x="379994" y="1568362"/>
                </a:lnTo>
                <a:lnTo>
                  <a:pt x="377774" y="1564231"/>
                </a:lnTo>
                <a:lnTo>
                  <a:pt x="375871" y="1560099"/>
                </a:lnTo>
                <a:lnTo>
                  <a:pt x="373016" y="1551518"/>
                </a:lnTo>
                <a:lnTo>
                  <a:pt x="370479" y="1543255"/>
                </a:lnTo>
                <a:lnTo>
                  <a:pt x="369210" y="1534674"/>
                </a:lnTo>
                <a:lnTo>
                  <a:pt x="368576" y="1525776"/>
                </a:lnTo>
                <a:lnTo>
                  <a:pt x="368893" y="1517195"/>
                </a:lnTo>
                <a:lnTo>
                  <a:pt x="370162" y="1508296"/>
                </a:lnTo>
                <a:lnTo>
                  <a:pt x="372065" y="1500033"/>
                </a:lnTo>
                <a:lnTo>
                  <a:pt x="374602" y="1491770"/>
                </a:lnTo>
                <a:lnTo>
                  <a:pt x="378091" y="1483824"/>
                </a:lnTo>
                <a:lnTo>
                  <a:pt x="382532" y="1475879"/>
                </a:lnTo>
                <a:lnTo>
                  <a:pt x="384752" y="1472383"/>
                </a:lnTo>
                <a:lnTo>
                  <a:pt x="387924" y="1468569"/>
                </a:lnTo>
                <a:lnTo>
                  <a:pt x="390462" y="1465073"/>
                </a:lnTo>
                <a:lnTo>
                  <a:pt x="393634" y="1461895"/>
                </a:lnTo>
                <a:lnTo>
                  <a:pt x="397123" y="1458717"/>
                </a:lnTo>
                <a:lnTo>
                  <a:pt x="400295" y="1455221"/>
                </a:lnTo>
                <a:lnTo>
                  <a:pt x="406956" y="1450136"/>
                </a:lnTo>
                <a:lnTo>
                  <a:pt x="413934" y="1445687"/>
                </a:lnTo>
                <a:lnTo>
                  <a:pt x="420912" y="1441873"/>
                </a:lnTo>
                <a:lnTo>
                  <a:pt x="428207" y="1439013"/>
                </a:lnTo>
                <a:lnTo>
                  <a:pt x="436137" y="1436470"/>
                </a:lnTo>
                <a:lnTo>
                  <a:pt x="443750" y="1434881"/>
                </a:lnTo>
                <a:lnTo>
                  <a:pt x="451362" y="1433928"/>
                </a:lnTo>
                <a:lnTo>
                  <a:pt x="459609" y="1433610"/>
                </a:lnTo>
                <a:lnTo>
                  <a:pt x="467222" y="1433928"/>
                </a:lnTo>
                <a:lnTo>
                  <a:pt x="475152" y="1434881"/>
                </a:lnTo>
                <a:lnTo>
                  <a:pt x="482764" y="1436788"/>
                </a:lnTo>
                <a:lnTo>
                  <a:pt x="490060" y="1439013"/>
                </a:lnTo>
                <a:lnTo>
                  <a:pt x="497672" y="1442191"/>
                </a:lnTo>
                <a:lnTo>
                  <a:pt x="504650" y="1446004"/>
                </a:lnTo>
                <a:lnTo>
                  <a:pt x="511629" y="1450454"/>
                </a:lnTo>
                <a:lnTo>
                  <a:pt x="517655" y="1455221"/>
                </a:lnTo>
                <a:lnTo>
                  <a:pt x="726367" y="1633832"/>
                </a:lnTo>
                <a:lnTo>
                  <a:pt x="830405" y="1723137"/>
                </a:lnTo>
                <a:lnTo>
                  <a:pt x="843410" y="1734261"/>
                </a:lnTo>
                <a:lnTo>
                  <a:pt x="850071" y="1740299"/>
                </a:lnTo>
                <a:lnTo>
                  <a:pt x="857366" y="1746973"/>
                </a:lnTo>
                <a:lnTo>
                  <a:pt x="867517" y="1757461"/>
                </a:lnTo>
                <a:lnTo>
                  <a:pt x="877350" y="1768585"/>
                </a:lnTo>
                <a:lnTo>
                  <a:pt x="886865" y="1780026"/>
                </a:lnTo>
                <a:lnTo>
                  <a:pt x="896064" y="1791785"/>
                </a:lnTo>
                <a:lnTo>
                  <a:pt x="900504" y="1797824"/>
                </a:lnTo>
                <a:lnTo>
                  <a:pt x="904628" y="1804180"/>
                </a:lnTo>
                <a:lnTo>
                  <a:pt x="908117" y="1810218"/>
                </a:lnTo>
                <a:lnTo>
                  <a:pt x="911923" y="1816892"/>
                </a:lnTo>
                <a:lnTo>
                  <a:pt x="918902" y="1829923"/>
                </a:lnTo>
                <a:lnTo>
                  <a:pt x="925880" y="1843271"/>
                </a:lnTo>
                <a:lnTo>
                  <a:pt x="929369" y="1850263"/>
                </a:lnTo>
                <a:lnTo>
                  <a:pt x="931906" y="1857572"/>
                </a:lnTo>
                <a:lnTo>
                  <a:pt x="936981" y="1871874"/>
                </a:lnTo>
                <a:lnTo>
                  <a:pt x="941739" y="1887129"/>
                </a:lnTo>
                <a:lnTo>
                  <a:pt x="944277" y="1898252"/>
                </a:lnTo>
                <a:lnTo>
                  <a:pt x="946180" y="1909376"/>
                </a:lnTo>
                <a:lnTo>
                  <a:pt x="946814" y="1924313"/>
                </a:lnTo>
                <a:lnTo>
                  <a:pt x="972190" y="2246576"/>
                </a:lnTo>
                <a:lnTo>
                  <a:pt x="976313" y="2301875"/>
                </a:lnTo>
                <a:lnTo>
                  <a:pt x="459609" y="2301875"/>
                </a:lnTo>
                <a:lnTo>
                  <a:pt x="25058" y="1710425"/>
                </a:lnTo>
                <a:lnTo>
                  <a:pt x="0" y="1676419"/>
                </a:lnTo>
                <a:lnTo>
                  <a:pt x="0" y="1647816"/>
                </a:lnTo>
                <a:lnTo>
                  <a:pt x="0" y="1103084"/>
                </a:lnTo>
                <a:lnTo>
                  <a:pt x="317" y="1098635"/>
                </a:lnTo>
                <a:lnTo>
                  <a:pt x="634" y="1093867"/>
                </a:lnTo>
                <a:lnTo>
                  <a:pt x="952" y="1089418"/>
                </a:lnTo>
                <a:lnTo>
                  <a:pt x="1903" y="1084969"/>
                </a:lnTo>
                <a:lnTo>
                  <a:pt x="2855" y="1080519"/>
                </a:lnTo>
                <a:lnTo>
                  <a:pt x="3806" y="1076070"/>
                </a:lnTo>
                <a:lnTo>
                  <a:pt x="7295" y="1068125"/>
                </a:lnTo>
                <a:lnTo>
                  <a:pt x="11102" y="1059861"/>
                </a:lnTo>
                <a:lnTo>
                  <a:pt x="15225" y="1052552"/>
                </a:lnTo>
                <a:lnTo>
                  <a:pt x="20617" y="1045560"/>
                </a:lnTo>
                <a:lnTo>
                  <a:pt x="26327" y="1039204"/>
                </a:lnTo>
                <a:lnTo>
                  <a:pt x="32671" y="1033483"/>
                </a:lnTo>
                <a:lnTo>
                  <a:pt x="39649" y="1028080"/>
                </a:lnTo>
                <a:lnTo>
                  <a:pt x="46944" y="1023631"/>
                </a:lnTo>
                <a:lnTo>
                  <a:pt x="55191" y="1020135"/>
                </a:lnTo>
                <a:lnTo>
                  <a:pt x="63121" y="1016639"/>
                </a:lnTo>
                <a:lnTo>
                  <a:pt x="67562" y="1015685"/>
                </a:lnTo>
                <a:lnTo>
                  <a:pt x="72002" y="1014414"/>
                </a:lnTo>
                <a:lnTo>
                  <a:pt x="76443" y="1013779"/>
                </a:lnTo>
                <a:lnTo>
                  <a:pt x="80884" y="1013461"/>
                </a:lnTo>
                <a:lnTo>
                  <a:pt x="85324" y="1013143"/>
                </a:lnTo>
                <a:lnTo>
                  <a:pt x="90082" y="1012825"/>
                </a:lnTo>
                <a:close/>
                <a:moveTo>
                  <a:pt x="1479299" y="812949"/>
                </a:moveTo>
                <a:lnTo>
                  <a:pt x="1478664" y="831995"/>
                </a:lnTo>
                <a:lnTo>
                  <a:pt x="1477712" y="850724"/>
                </a:lnTo>
                <a:lnTo>
                  <a:pt x="1476125" y="870087"/>
                </a:lnTo>
                <a:lnTo>
                  <a:pt x="1474538" y="888816"/>
                </a:lnTo>
                <a:lnTo>
                  <a:pt x="1472951" y="907227"/>
                </a:lnTo>
                <a:lnTo>
                  <a:pt x="1470729" y="925638"/>
                </a:lnTo>
                <a:lnTo>
                  <a:pt x="1467872" y="943732"/>
                </a:lnTo>
                <a:lnTo>
                  <a:pt x="1465332" y="961826"/>
                </a:lnTo>
                <a:lnTo>
                  <a:pt x="1462475" y="979919"/>
                </a:lnTo>
                <a:lnTo>
                  <a:pt x="1459618" y="997696"/>
                </a:lnTo>
                <a:lnTo>
                  <a:pt x="1456127" y="1014838"/>
                </a:lnTo>
                <a:lnTo>
                  <a:pt x="1452635" y="1032296"/>
                </a:lnTo>
                <a:lnTo>
                  <a:pt x="1448508" y="1049120"/>
                </a:lnTo>
                <a:lnTo>
                  <a:pt x="1444382" y="1065627"/>
                </a:lnTo>
                <a:lnTo>
                  <a:pt x="1440255" y="1082769"/>
                </a:lnTo>
                <a:lnTo>
                  <a:pt x="1435494" y="1098958"/>
                </a:lnTo>
                <a:lnTo>
                  <a:pt x="1602781" y="1098958"/>
                </a:lnTo>
                <a:lnTo>
                  <a:pt x="1611987" y="1082769"/>
                </a:lnTo>
                <a:lnTo>
                  <a:pt x="1620875" y="1066579"/>
                </a:lnTo>
                <a:lnTo>
                  <a:pt x="1629446" y="1050073"/>
                </a:lnTo>
                <a:lnTo>
                  <a:pt x="1637064" y="1032931"/>
                </a:lnTo>
                <a:lnTo>
                  <a:pt x="1644683" y="1016107"/>
                </a:lnTo>
                <a:lnTo>
                  <a:pt x="1651349" y="998331"/>
                </a:lnTo>
                <a:lnTo>
                  <a:pt x="1657698" y="980872"/>
                </a:lnTo>
                <a:lnTo>
                  <a:pt x="1663729" y="962778"/>
                </a:lnTo>
                <a:lnTo>
                  <a:pt x="1668808" y="945002"/>
                </a:lnTo>
                <a:lnTo>
                  <a:pt x="1674204" y="926273"/>
                </a:lnTo>
                <a:lnTo>
                  <a:pt x="1678013" y="907862"/>
                </a:lnTo>
                <a:lnTo>
                  <a:pt x="1682140" y="889133"/>
                </a:lnTo>
                <a:lnTo>
                  <a:pt x="1685632" y="870405"/>
                </a:lnTo>
                <a:lnTo>
                  <a:pt x="1688171" y="851359"/>
                </a:lnTo>
                <a:lnTo>
                  <a:pt x="1690393" y="831995"/>
                </a:lnTo>
                <a:lnTo>
                  <a:pt x="1691980" y="812949"/>
                </a:lnTo>
                <a:lnTo>
                  <a:pt x="1479299" y="812949"/>
                </a:lnTo>
                <a:close/>
                <a:moveTo>
                  <a:pt x="1074888" y="812949"/>
                </a:moveTo>
                <a:lnTo>
                  <a:pt x="1074888" y="1098958"/>
                </a:lnTo>
                <a:lnTo>
                  <a:pt x="1357087" y="1098958"/>
                </a:lnTo>
                <a:lnTo>
                  <a:pt x="1362166" y="1082769"/>
                </a:lnTo>
                <a:lnTo>
                  <a:pt x="1366928" y="1066262"/>
                </a:lnTo>
                <a:lnTo>
                  <a:pt x="1371372" y="1049438"/>
                </a:lnTo>
                <a:lnTo>
                  <a:pt x="1375498" y="1032296"/>
                </a:lnTo>
                <a:lnTo>
                  <a:pt x="1379625" y="1015155"/>
                </a:lnTo>
                <a:lnTo>
                  <a:pt x="1383117" y="997696"/>
                </a:lnTo>
                <a:lnTo>
                  <a:pt x="1386926" y="980237"/>
                </a:lnTo>
                <a:lnTo>
                  <a:pt x="1390100" y="962143"/>
                </a:lnTo>
                <a:lnTo>
                  <a:pt x="1393275" y="944049"/>
                </a:lnTo>
                <a:lnTo>
                  <a:pt x="1395814" y="925638"/>
                </a:lnTo>
                <a:lnTo>
                  <a:pt x="1398036" y="907227"/>
                </a:lnTo>
                <a:lnTo>
                  <a:pt x="1400258" y="888816"/>
                </a:lnTo>
                <a:lnTo>
                  <a:pt x="1402163" y="870087"/>
                </a:lnTo>
                <a:lnTo>
                  <a:pt x="1403433" y="851359"/>
                </a:lnTo>
                <a:lnTo>
                  <a:pt x="1404702" y="831995"/>
                </a:lnTo>
                <a:lnTo>
                  <a:pt x="1405655" y="812949"/>
                </a:lnTo>
                <a:lnTo>
                  <a:pt x="1074888" y="812949"/>
                </a:lnTo>
                <a:close/>
                <a:moveTo>
                  <a:pt x="671112" y="812949"/>
                </a:moveTo>
                <a:lnTo>
                  <a:pt x="671747" y="831995"/>
                </a:lnTo>
                <a:lnTo>
                  <a:pt x="673016" y="851359"/>
                </a:lnTo>
                <a:lnTo>
                  <a:pt x="674604" y="870087"/>
                </a:lnTo>
                <a:lnTo>
                  <a:pt x="676191" y="888816"/>
                </a:lnTo>
                <a:lnTo>
                  <a:pt x="678413" y="907227"/>
                </a:lnTo>
                <a:lnTo>
                  <a:pt x="680952" y="925638"/>
                </a:lnTo>
                <a:lnTo>
                  <a:pt x="683492" y="944049"/>
                </a:lnTo>
                <a:lnTo>
                  <a:pt x="686666" y="962143"/>
                </a:lnTo>
                <a:lnTo>
                  <a:pt x="689523" y="980237"/>
                </a:lnTo>
                <a:lnTo>
                  <a:pt x="693015" y="997696"/>
                </a:lnTo>
                <a:lnTo>
                  <a:pt x="696824" y="1015155"/>
                </a:lnTo>
                <a:lnTo>
                  <a:pt x="700951" y="1032296"/>
                </a:lnTo>
                <a:lnTo>
                  <a:pt x="705395" y="1049438"/>
                </a:lnTo>
                <a:lnTo>
                  <a:pt x="709839" y="1066262"/>
                </a:lnTo>
                <a:lnTo>
                  <a:pt x="714600" y="1082769"/>
                </a:lnTo>
                <a:lnTo>
                  <a:pt x="719362" y="1098958"/>
                </a:lnTo>
                <a:lnTo>
                  <a:pt x="1001243" y="1098958"/>
                </a:lnTo>
                <a:lnTo>
                  <a:pt x="1001243" y="812949"/>
                </a:lnTo>
                <a:lnTo>
                  <a:pt x="671112" y="812949"/>
                </a:lnTo>
                <a:close/>
                <a:moveTo>
                  <a:pt x="384469" y="812949"/>
                </a:moveTo>
                <a:lnTo>
                  <a:pt x="386056" y="831995"/>
                </a:lnTo>
                <a:lnTo>
                  <a:pt x="388278" y="851359"/>
                </a:lnTo>
                <a:lnTo>
                  <a:pt x="390817" y="870405"/>
                </a:lnTo>
                <a:lnTo>
                  <a:pt x="394309" y="889133"/>
                </a:lnTo>
                <a:lnTo>
                  <a:pt x="398118" y="907862"/>
                </a:lnTo>
                <a:lnTo>
                  <a:pt x="402562" y="926273"/>
                </a:lnTo>
                <a:lnTo>
                  <a:pt x="407324" y="945002"/>
                </a:lnTo>
                <a:lnTo>
                  <a:pt x="412720" y="962778"/>
                </a:lnTo>
                <a:lnTo>
                  <a:pt x="418434" y="980872"/>
                </a:lnTo>
                <a:lnTo>
                  <a:pt x="425100" y="998331"/>
                </a:lnTo>
                <a:lnTo>
                  <a:pt x="431766" y="1016107"/>
                </a:lnTo>
                <a:lnTo>
                  <a:pt x="439067" y="1032931"/>
                </a:lnTo>
                <a:lnTo>
                  <a:pt x="447321" y="1050073"/>
                </a:lnTo>
                <a:lnTo>
                  <a:pt x="455256" y="1066579"/>
                </a:lnTo>
                <a:lnTo>
                  <a:pt x="464145" y="1082769"/>
                </a:lnTo>
                <a:lnTo>
                  <a:pt x="473350" y="1098958"/>
                </a:lnTo>
                <a:lnTo>
                  <a:pt x="640956" y="1098958"/>
                </a:lnTo>
                <a:lnTo>
                  <a:pt x="635877" y="1082769"/>
                </a:lnTo>
                <a:lnTo>
                  <a:pt x="632067" y="1065627"/>
                </a:lnTo>
                <a:lnTo>
                  <a:pt x="627941" y="1049120"/>
                </a:lnTo>
                <a:lnTo>
                  <a:pt x="623814" y="1032296"/>
                </a:lnTo>
                <a:lnTo>
                  <a:pt x="620005" y="1014838"/>
                </a:lnTo>
                <a:lnTo>
                  <a:pt x="616830" y="997696"/>
                </a:lnTo>
                <a:lnTo>
                  <a:pt x="613974" y="979919"/>
                </a:lnTo>
                <a:lnTo>
                  <a:pt x="610799" y="961826"/>
                </a:lnTo>
                <a:lnTo>
                  <a:pt x="608260" y="943732"/>
                </a:lnTo>
                <a:lnTo>
                  <a:pt x="605720" y="925638"/>
                </a:lnTo>
                <a:lnTo>
                  <a:pt x="603816" y="907227"/>
                </a:lnTo>
                <a:lnTo>
                  <a:pt x="602229" y="888816"/>
                </a:lnTo>
                <a:lnTo>
                  <a:pt x="600324" y="870087"/>
                </a:lnTo>
                <a:lnTo>
                  <a:pt x="599054" y="850724"/>
                </a:lnTo>
                <a:lnTo>
                  <a:pt x="598102" y="831995"/>
                </a:lnTo>
                <a:lnTo>
                  <a:pt x="596832" y="812949"/>
                </a:lnTo>
                <a:lnTo>
                  <a:pt x="384469" y="812949"/>
                </a:lnTo>
                <a:close/>
                <a:moveTo>
                  <a:pt x="1438033" y="443773"/>
                </a:moveTo>
                <a:lnTo>
                  <a:pt x="1442477" y="460280"/>
                </a:lnTo>
                <a:lnTo>
                  <a:pt x="1446921" y="477738"/>
                </a:lnTo>
                <a:lnTo>
                  <a:pt x="1451048" y="495197"/>
                </a:lnTo>
                <a:lnTo>
                  <a:pt x="1454857" y="512656"/>
                </a:lnTo>
                <a:lnTo>
                  <a:pt x="1458349" y="530433"/>
                </a:lnTo>
                <a:lnTo>
                  <a:pt x="1461840" y="548526"/>
                </a:lnTo>
                <a:lnTo>
                  <a:pt x="1464698" y="566620"/>
                </a:lnTo>
                <a:lnTo>
                  <a:pt x="1467554" y="585031"/>
                </a:lnTo>
                <a:lnTo>
                  <a:pt x="1469776" y="603760"/>
                </a:lnTo>
                <a:lnTo>
                  <a:pt x="1471998" y="622488"/>
                </a:lnTo>
                <a:lnTo>
                  <a:pt x="1474220" y="641535"/>
                </a:lnTo>
                <a:lnTo>
                  <a:pt x="1475808" y="660581"/>
                </a:lnTo>
                <a:lnTo>
                  <a:pt x="1477077" y="680262"/>
                </a:lnTo>
                <a:lnTo>
                  <a:pt x="1478347" y="699308"/>
                </a:lnTo>
                <a:lnTo>
                  <a:pt x="1479299" y="719306"/>
                </a:lnTo>
                <a:lnTo>
                  <a:pt x="1479934" y="738987"/>
                </a:lnTo>
                <a:lnTo>
                  <a:pt x="1692933" y="738987"/>
                </a:lnTo>
                <a:lnTo>
                  <a:pt x="1691663" y="718988"/>
                </a:lnTo>
                <a:lnTo>
                  <a:pt x="1690076" y="699308"/>
                </a:lnTo>
                <a:lnTo>
                  <a:pt x="1687854" y="679309"/>
                </a:lnTo>
                <a:lnTo>
                  <a:pt x="1684679" y="659946"/>
                </a:lnTo>
                <a:lnTo>
                  <a:pt x="1681505" y="640582"/>
                </a:lnTo>
                <a:lnTo>
                  <a:pt x="1677378" y="621536"/>
                </a:lnTo>
                <a:lnTo>
                  <a:pt x="1672934" y="602808"/>
                </a:lnTo>
                <a:lnTo>
                  <a:pt x="1667855" y="584396"/>
                </a:lnTo>
                <a:lnTo>
                  <a:pt x="1662142" y="565350"/>
                </a:lnTo>
                <a:lnTo>
                  <a:pt x="1656110" y="547574"/>
                </a:lnTo>
                <a:lnTo>
                  <a:pt x="1649444" y="529480"/>
                </a:lnTo>
                <a:lnTo>
                  <a:pt x="1642461" y="511704"/>
                </a:lnTo>
                <a:lnTo>
                  <a:pt x="1634525" y="494245"/>
                </a:lnTo>
                <a:lnTo>
                  <a:pt x="1626589" y="477104"/>
                </a:lnTo>
                <a:lnTo>
                  <a:pt x="1617701" y="460280"/>
                </a:lnTo>
                <a:lnTo>
                  <a:pt x="1608495" y="443773"/>
                </a:lnTo>
                <a:lnTo>
                  <a:pt x="1438033" y="443773"/>
                </a:lnTo>
                <a:close/>
                <a:moveTo>
                  <a:pt x="1074888" y="443773"/>
                </a:moveTo>
                <a:lnTo>
                  <a:pt x="1074888" y="738987"/>
                </a:lnTo>
                <a:lnTo>
                  <a:pt x="1405972" y="738987"/>
                </a:lnTo>
                <a:lnTo>
                  <a:pt x="1405337" y="719306"/>
                </a:lnTo>
                <a:lnTo>
                  <a:pt x="1404702" y="699625"/>
                </a:lnTo>
                <a:lnTo>
                  <a:pt x="1403115" y="680262"/>
                </a:lnTo>
                <a:lnTo>
                  <a:pt x="1401528" y="660581"/>
                </a:lnTo>
                <a:lnTo>
                  <a:pt x="1399941" y="641535"/>
                </a:lnTo>
                <a:lnTo>
                  <a:pt x="1397719" y="622171"/>
                </a:lnTo>
                <a:lnTo>
                  <a:pt x="1394862" y="603442"/>
                </a:lnTo>
                <a:lnTo>
                  <a:pt x="1392322" y="585031"/>
                </a:lnTo>
                <a:lnTo>
                  <a:pt x="1389466" y="566620"/>
                </a:lnTo>
                <a:lnTo>
                  <a:pt x="1385656" y="548209"/>
                </a:lnTo>
                <a:lnTo>
                  <a:pt x="1382482" y="530115"/>
                </a:lnTo>
                <a:lnTo>
                  <a:pt x="1378355" y="512339"/>
                </a:lnTo>
                <a:lnTo>
                  <a:pt x="1374229" y="494562"/>
                </a:lnTo>
                <a:lnTo>
                  <a:pt x="1369467" y="477421"/>
                </a:lnTo>
                <a:lnTo>
                  <a:pt x="1365023" y="460280"/>
                </a:lnTo>
                <a:lnTo>
                  <a:pt x="1359944" y="443773"/>
                </a:lnTo>
                <a:lnTo>
                  <a:pt x="1074888" y="443773"/>
                </a:lnTo>
                <a:close/>
                <a:moveTo>
                  <a:pt x="716505" y="443773"/>
                </a:moveTo>
                <a:lnTo>
                  <a:pt x="711426" y="460280"/>
                </a:lnTo>
                <a:lnTo>
                  <a:pt x="706664" y="477421"/>
                </a:lnTo>
                <a:lnTo>
                  <a:pt x="702220" y="494562"/>
                </a:lnTo>
                <a:lnTo>
                  <a:pt x="698094" y="512339"/>
                </a:lnTo>
                <a:lnTo>
                  <a:pt x="694284" y="530115"/>
                </a:lnTo>
                <a:lnTo>
                  <a:pt x="690475" y="548209"/>
                </a:lnTo>
                <a:lnTo>
                  <a:pt x="687301" y="566620"/>
                </a:lnTo>
                <a:lnTo>
                  <a:pt x="683809" y="585031"/>
                </a:lnTo>
                <a:lnTo>
                  <a:pt x="681270" y="603442"/>
                </a:lnTo>
                <a:lnTo>
                  <a:pt x="678730" y="622171"/>
                </a:lnTo>
                <a:lnTo>
                  <a:pt x="676508" y="641535"/>
                </a:lnTo>
                <a:lnTo>
                  <a:pt x="674604" y="660581"/>
                </a:lnTo>
                <a:lnTo>
                  <a:pt x="673334" y="680262"/>
                </a:lnTo>
                <a:lnTo>
                  <a:pt x="672064" y="699625"/>
                </a:lnTo>
                <a:lnTo>
                  <a:pt x="671112" y="719306"/>
                </a:lnTo>
                <a:lnTo>
                  <a:pt x="670159" y="738987"/>
                </a:lnTo>
                <a:lnTo>
                  <a:pt x="1001243" y="738987"/>
                </a:lnTo>
                <a:lnTo>
                  <a:pt x="1001243" y="443773"/>
                </a:lnTo>
                <a:lnTo>
                  <a:pt x="716505" y="443773"/>
                </a:lnTo>
                <a:close/>
                <a:moveTo>
                  <a:pt x="467954" y="443773"/>
                </a:moveTo>
                <a:lnTo>
                  <a:pt x="458748" y="460280"/>
                </a:lnTo>
                <a:lnTo>
                  <a:pt x="450178" y="477104"/>
                </a:lnTo>
                <a:lnTo>
                  <a:pt x="442242" y="494245"/>
                </a:lnTo>
                <a:lnTo>
                  <a:pt x="434306" y="511704"/>
                </a:lnTo>
                <a:lnTo>
                  <a:pt x="427005" y="529480"/>
                </a:lnTo>
                <a:lnTo>
                  <a:pt x="420339" y="547574"/>
                </a:lnTo>
                <a:lnTo>
                  <a:pt x="413990" y="565350"/>
                </a:lnTo>
                <a:lnTo>
                  <a:pt x="408594" y="584396"/>
                </a:lnTo>
                <a:lnTo>
                  <a:pt x="403515" y="602808"/>
                </a:lnTo>
                <a:lnTo>
                  <a:pt x="399071" y="621536"/>
                </a:lnTo>
                <a:lnTo>
                  <a:pt x="394944" y="640582"/>
                </a:lnTo>
                <a:lnTo>
                  <a:pt x="391452" y="659946"/>
                </a:lnTo>
                <a:lnTo>
                  <a:pt x="388595" y="679309"/>
                </a:lnTo>
                <a:lnTo>
                  <a:pt x="386373" y="699308"/>
                </a:lnTo>
                <a:lnTo>
                  <a:pt x="384469" y="718988"/>
                </a:lnTo>
                <a:lnTo>
                  <a:pt x="383516" y="738987"/>
                </a:lnTo>
                <a:lnTo>
                  <a:pt x="596515" y="738987"/>
                </a:lnTo>
                <a:lnTo>
                  <a:pt x="597150" y="719306"/>
                </a:lnTo>
                <a:lnTo>
                  <a:pt x="598102" y="699308"/>
                </a:lnTo>
                <a:lnTo>
                  <a:pt x="599054" y="680262"/>
                </a:lnTo>
                <a:lnTo>
                  <a:pt x="600641" y="660581"/>
                </a:lnTo>
                <a:lnTo>
                  <a:pt x="602229" y="641535"/>
                </a:lnTo>
                <a:lnTo>
                  <a:pt x="604451" y="622488"/>
                </a:lnTo>
                <a:lnTo>
                  <a:pt x="606673" y="603760"/>
                </a:lnTo>
                <a:lnTo>
                  <a:pt x="608577" y="585031"/>
                </a:lnTo>
                <a:lnTo>
                  <a:pt x="611752" y="566620"/>
                </a:lnTo>
                <a:lnTo>
                  <a:pt x="614608" y="548526"/>
                </a:lnTo>
                <a:lnTo>
                  <a:pt x="618100" y="530433"/>
                </a:lnTo>
                <a:lnTo>
                  <a:pt x="621592" y="512656"/>
                </a:lnTo>
                <a:lnTo>
                  <a:pt x="625401" y="495197"/>
                </a:lnTo>
                <a:lnTo>
                  <a:pt x="629528" y="477738"/>
                </a:lnTo>
                <a:lnTo>
                  <a:pt x="633654" y="460280"/>
                </a:lnTo>
                <a:lnTo>
                  <a:pt x="638099" y="443773"/>
                </a:lnTo>
                <a:lnTo>
                  <a:pt x="467954" y="443773"/>
                </a:lnTo>
                <a:close/>
                <a:moveTo>
                  <a:pt x="1306615" y="168557"/>
                </a:moveTo>
                <a:lnTo>
                  <a:pt x="1314234" y="178715"/>
                </a:lnTo>
                <a:lnTo>
                  <a:pt x="1322487" y="189826"/>
                </a:lnTo>
                <a:lnTo>
                  <a:pt x="1329788" y="200936"/>
                </a:lnTo>
                <a:lnTo>
                  <a:pt x="1337406" y="212046"/>
                </a:lnTo>
                <a:lnTo>
                  <a:pt x="1345025" y="223791"/>
                </a:lnTo>
                <a:lnTo>
                  <a:pt x="1352326" y="235536"/>
                </a:lnTo>
                <a:lnTo>
                  <a:pt x="1359309" y="247916"/>
                </a:lnTo>
                <a:lnTo>
                  <a:pt x="1365975" y="260613"/>
                </a:lnTo>
                <a:lnTo>
                  <a:pt x="1372959" y="272993"/>
                </a:lnTo>
                <a:lnTo>
                  <a:pt x="1379308" y="286326"/>
                </a:lnTo>
                <a:lnTo>
                  <a:pt x="1385656" y="299658"/>
                </a:lnTo>
                <a:lnTo>
                  <a:pt x="1391688" y="312990"/>
                </a:lnTo>
                <a:lnTo>
                  <a:pt x="1398036" y="326957"/>
                </a:lnTo>
                <a:lnTo>
                  <a:pt x="1403433" y="340924"/>
                </a:lnTo>
                <a:lnTo>
                  <a:pt x="1409464" y="355209"/>
                </a:lnTo>
                <a:lnTo>
                  <a:pt x="1414543" y="369811"/>
                </a:lnTo>
                <a:lnTo>
                  <a:pt x="1559293" y="369811"/>
                </a:lnTo>
                <a:lnTo>
                  <a:pt x="1546913" y="353939"/>
                </a:lnTo>
                <a:lnTo>
                  <a:pt x="1533581" y="338067"/>
                </a:lnTo>
                <a:lnTo>
                  <a:pt x="1520248" y="322831"/>
                </a:lnTo>
                <a:lnTo>
                  <a:pt x="1505964" y="308229"/>
                </a:lnTo>
                <a:lnTo>
                  <a:pt x="1491679" y="293627"/>
                </a:lnTo>
                <a:lnTo>
                  <a:pt x="1476760" y="280294"/>
                </a:lnTo>
                <a:lnTo>
                  <a:pt x="1461523" y="266645"/>
                </a:lnTo>
                <a:lnTo>
                  <a:pt x="1445969" y="253630"/>
                </a:lnTo>
                <a:lnTo>
                  <a:pt x="1429780" y="240932"/>
                </a:lnTo>
                <a:lnTo>
                  <a:pt x="1412956" y="229187"/>
                </a:lnTo>
                <a:lnTo>
                  <a:pt x="1396132" y="217760"/>
                </a:lnTo>
                <a:lnTo>
                  <a:pt x="1378673" y="206650"/>
                </a:lnTo>
                <a:lnTo>
                  <a:pt x="1361531" y="196492"/>
                </a:lnTo>
                <a:lnTo>
                  <a:pt x="1343438" y="186651"/>
                </a:lnTo>
                <a:lnTo>
                  <a:pt x="1325026" y="177128"/>
                </a:lnTo>
                <a:lnTo>
                  <a:pt x="1306615" y="168557"/>
                </a:lnTo>
                <a:close/>
                <a:moveTo>
                  <a:pt x="770151" y="168557"/>
                </a:moveTo>
                <a:lnTo>
                  <a:pt x="751423" y="177128"/>
                </a:lnTo>
                <a:lnTo>
                  <a:pt x="733329" y="186651"/>
                </a:lnTo>
                <a:lnTo>
                  <a:pt x="715235" y="196492"/>
                </a:lnTo>
                <a:lnTo>
                  <a:pt x="697459" y="206650"/>
                </a:lnTo>
                <a:lnTo>
                  <a:pt x="680317" y="217760"/>
                </a:lnTo>
                <a:lnTo>
                  <a:pt x="663176" y="229187"/>
                </a:lnTo>
                <a:lnTo>
                  <a:pt x="646669" y="240932"/>
                </a:lnTo>
                <a:lnTo>
                  <a:pt x="630798" y="253630"/>
                </a:lnTo>
                <a:lnTo>
                  <a:pt x="614926" y="266645"/>
                </a:lnTo>
                <a:lnTo>
                  <a:pt x="599372" y="280294"/>
                </a:lnTo>
                <a:lnTo>
                  <a:pt x="584770" y="293627"/>
                </a:lnTo>
                <a:lnTo>
                  <a:pt x="570485" y="308229"/>
                </a:lnTo>
                <a:lnTo>
                  <a:pt x="556518" y="322831"/>
                </a:lnTo>
                <a:lnTo>
                  <a:pt x="542868" y="338067"/>
                </a:lnTo>
                <a:lnTo>
                  <a:pt x="529536" y="353939"/>
                </a:lnTo>
                <a:lnTo>
                  <a:pt x="516839" y="369811"/>
                </a:lnTo>
                <a:lnTo>
                  <a:pt x="661906" y="369811"/>
                </a:lnTo>
                <a:lnTo>
                  <a:pt x="667303" y="355209"/>
                </a:lnTo>
                <a:lnTo>
                  <a:pt x="673016" y="340924"/>
                </a:lnTo>
                <a:lnTo>
                  <a:pt x="678730" y="326957"/>
                </a:lnTo>
                <a:lnTo>
                  <a:pt x="684761" y="312990"/>
                </a:lnTo>
                <a:lnTo>
                  <a:pt x="690793" y="299658"/>
                </a:lnTo>
                <a:lnTo>
                  <a:pt x="697141" y="286326"/>
                </a:lnTo>
                <a:lnTo>
                  <a:pt x="703808" y="272993"/>
                </a:lnTo>
                <a:lnTo>
                  <a:pt x="710474" y="260613"/>
                </a:lnTo>
                <a:lnTo>
                  <a:pt x="717457" y="247916"/>
                </a:lnTo>
                <a:lnTo>
                  <a:pt x="724441" y="235536"/>
                </a:lnTo>
                <a:lnTo>
                  <a:pt x="731424" y="223791"/>
                </a:lnTo>
                <a:lnTo>
                  <a:pt x="738725" y="212046"/>
                </a:lnTo>
                <a:lnTo>
                  <a:pt x="746661" y="200936"/>
                </a:lnTo>
                <a:lnTo>
                  <a:pt x="754280" y="189826"/>
                </a:lnTo>
                <a:lnTo>
                  <a:pt x="762215" y="178715"/>
                </a:lnTo>
                <a:lnTo>
                  <a:pt x="770151" y="168557"/>
                </a:lnTo>
                <a:close/>
                <a:moveTo>
                  <a:pt x="1074888" y="112372"/>
                </a:moveTo>
                <a:lnTo>
                  <a:pt x="1074888" y="369811"/>
                </a:lnTo>
                <a:lnTo>
                  <a:pt x="1333597" y="369811"/>
                </a:lnTo>
                <a:lnTo>
                  <a:pt x="1324392" y="347908"/>
                </a:lnTo>
                <a:lnTo>
                  <a:pt x="1314551" y="326640"/>
                </a:lnTo>
                <a:lnTo>
                  <a:pt x="1304393" y="306324"/>
                </a:lnTo>
                <a:lnTo>
                  <a:pt x="1293600" y="286326"/>
                </a:lnTo>
                <a:lnTo>
                  <a:pt x="1282490" y="267597"/>
                </a:lnTo>
                <a:lnTo>
                  <a:pt x="1271063" y="249503"/>
                </a:lnTo>
                <a:lnTo>
                  <a:pt x="1259318" y="232362"/>
                </a:lnTo>
                <a:lnTo>
                  <a:pt x="1247255" y="215538"/>
                </a:lnTo>
                <a:lnTo>
                  <a:pt x="1234558" y="199983"/>
                </a:lnTo>
                <a:lnTo>
                  <a:pt x="1221860" y="185699"/>
                </a:lnTo>
                <a:lnTo>
                  <a:pt x="1215194" y="178715"/>
                </a:lnTo>
                <a:lnTo>
                  <a:pt x="1208528" y="172049"/>
                </a:lnTo>
                <a:lnTo>
                  <a:pt x="1201862" y="165383"/>
                </a:lnTo>
                <a:lnTo>
                  <a:pt x="1194878" y="159352"/>
                </a:lnTo>
                <a:lnTo>
                  <a:pt x="1188212" y="153321"/>
                </a:lnTo>
                <a:lnTo>
                  <a:pt x="1181229" y="147924"/>
                </a:lnTo>
                <a:lnTo>
                  <a:pt x="1174245" y="142210"/>
                </a:lnTo>
                <a:lnTo>
                  <a:pt x="1167262" y="137131"/>
                </a:lnTo>
                <a:lnTo>
                  <a:pt x="1159961" y="132370"/>
                </a:lnTo>
                <a:lnTo>
                  <a:pt x="1152977" y="127608"/>
                </a:lnTo>
                <a:lnTo>
                  <a:pt x="1145359" y="123164"/>
                </a:lnTo>
                <a:lnTo>
                  <a:pt x="1138058" y="119038"/>
                </a:lnTo>
                <a:lnTo>
                  <a:pt x="1122503" y="116816"/>
                </a:lnTo>
                <a:lnTo>
                  <a:pt x="1106632" y="114911"/>
                </a:lnTo>
                <a:lnTo>
                  <a:pt x="1090760" y="113641"/>
                </a:lnTo>
                <a:lnTo>
                  <a:pt x="1074888" y="112372"/>
                </a:lnTo>
                <a:close/>
                <a:moveTo>
                  <a:pt x="1001243" y="112372"/>
                </a:moveTo>
                <a:lnTo>
                  <a:pt x="985372" y="113641"/>
                </a:lnTo>
                <a:lnTo>
                  <a:pt x="969500" y="114911"/>
                </a:lnTo>
                <a:lnTo>
                  <a:pt x="953628" y="116816"/>
                </a:lnTo>
                <a:lnTo>
                  <a:pt x="938391" y="119038"/>
                </a:lnTo>
                <a:lnTo>
                  <a:pt x="930773" y="123164"/>
                </a:lnTo>
                <a:lnTo>
                  <a:pt x="923789" y="127608"/>
                </a:lnTo>
                <a:lnTo>
                  <a:pt x="916488" y="132370"/>
                </a:lnTo>
                <a:lnTo>
                  <a:pt x="909505" y="137131"/>
                </a:lnTo>
                <a:lnTo>
                  <a:pt x="902204" y="142210"/>
                </a:lnTo>
                <a:lnTo>
                  <a:pt x="895220" y="147924"/>
                </a:lnTo>
                <a:lnTo>
                  <a:pt x="888554" y="153321"/>
                </a:lnTo>
                <a:lnTo>
                  <a:pt x="881571" y="159352"/>
                </a:lnTo>
                <a:lnTo>
                  <a:pt x="874587" y="165383"/>
                </a:lnTo>
                <a:lnTo>
                  <a:pt x="867921" y="172049"/>
                </a:lnTo>
                <a:lnTo>
                  <a:pt x="861255" y="178715"/>
                </a:lnTo>
                <a:lnTo>
                  <a:pt x="854589" y="185699"/>
                </a:lnTo>
                <a:lnTo>
                  <a:pt x="841574" y="199983"/>
                </a:lnTo>
                <a:lnTo>
                  <a:pt x="829194" y="215538"/>
                </a:lnTo>
                <a:lnTo>
                  <a:pt x="817132" y="232362"/>
                </a:lnTo>
                <a:lnTo>
                  <a:pt x="805069" y="249503"/>
                </a:lnTo>
                <a:lnTo>
                  <a:pt x="793641" y="267597"/>
                </a:lnTo>
                <a:lnTo>
                  <a:pt x="782849" y="286326"/>
                </a:lnTo>
                <a:lnTo>
                  <a:pt x="772056" y="306324"/>
                </a:lnTo>
                <a:lnTo>
                  <a:pt x="762215" y="326640"/>
                </a:lnTo>
                <a:lnTo>
                  <a:pt x="752058" y="347908"/>
                </a:lnTo>
                <a:lnTo>
                  <a:pt x="742852" y="369811"/>
                </a:lnTo>
                <a:lnTo>
                  <a:pt x="1001243" y="369811"/>
                </a:lnTo>
                <a:lnTo>
                  <a:pt x="1001243" y="112372"/>
                </a:lnTo>
                <a:close/>
                <a:moveTo>
                  <a:pt x="1018702" y="0"/>
                </a:moveTo>
                <a:lnTo>
                  <a:pt x="1038066" y="0"/>
                </a:lnTo>
                <a:lnTo>
                  <a:pt x="1058064" y="0"/>
                </a:lnTo>
                <a:lnTo>
                  <a:pt x="1077745" y="635"/>
                </a:lnTo>
                <a:lnTo>
                  <a:pt x="1097109" y="2222"/>
                </a:lnTo>
                <a:lnTo>
                  <a:pt x="1116790" y="4127"/>
                </a:lnTo>
                <a:lnTo>
                  <a:pt x="1135836" y="6349"/>
                </a:lnTo>
                <a:lnTo>
                  <a:pt x="1154882" y="8888"/>
                </a:lnTo>
                <a:lnTo>
                  <a:pt x="1173928" y="11745"/>
                </a:lnTo>
                <a:lnTo>
                  <a:pt x="1192656" y="15554"/>
                </a:lnTo>
                <a:lnTo>
                  <a:pt x="1211067" y="19363"/>
                </a:lnTo>
                <a:lnTo>
                  <a:pt x="1229479" y="23807"/>
                </a:lnTo>
                <a:lnTo>
                  <a:pt x="1247890" y="29204"/>
                </a:lnTo>
                <a:lnTo>
                  <a:pt x="1265984" y="34283"/>
                </a:lnTo>
                <a:lnTo>
                  <a:pt x="1284077" y="39997"/>
                </a:lnTo>
                <a:lnTo>
                  <a:pt x="1301854" y="46345"/>
                </a:lnTo>
                <a:lnTo>
                  <a:pt x="1318995" y="53011"/>
                </a:lnTo>
                <a:lnTo>
                  <a:pt x="1336454" y="59995"/>
                </a:lnTo>
                <a:lnTo>
                  <a:pt x="1353278" y="67931"/>
                </a:lnTo>
                <a:lnTo>
                  <a:pt x="1370420" y="75549"/>
                </a:lnTo>
                <a:lnTo>
                  <a:pt x="1386926" y="84120"/>
                </a:lnTo>
                <a:lnTo>
                  <a:pt x="1403433" y="92373"/>
                </a:lnTo>
                <a:lnTo>
                  <a:pt x="1419622" y="101579"/>
                </a:lnTo>
                <a:lnTo>
                  <a:pt x="1435494" y="110784"/>
                </a:lnTo>
                <a:lnTo>
                  <a:pt x="1451365" y="120942"/>
                </a:lnTo>
                <a:lnTo>
                  <a:pt x="1466602" y="131100"/>
                </a:lnTo>
                <a:lnTo>
                  <a:pt x="1482156" y="141576"/>
                </a:lnTo>
                <a:lnTo>
                  <a:pt x="1496758" y="152686"/>
                </a:lnTo>
                <a:lnTo>
                  <a:pt x="1511360" y="163796"/>
                </a:lnTo>
                <a:lnTo>
                  <a:pt x="1525962" y="175224"/>
                </a:lnTo>
                <a:lnTo>
                  <a:pt x="1539929" y="187286"/>
                </a:lnTo>
                <a:lnTo>
                  <a:pt x="1553579" y="199349"/>
                </a:lnTo>
                <a:lnTo>
                  <a:pt x="1567229" y="212046"/>
                </a:lnTo>
                <a:lnTo>
                  <a:pt x="1579926" y="224743"/>
                </a:lnTo>
                <a:lnTo>
                  <a:pt x="1592941" y="237758"/>
                </a:lnTo>
                <a:lnTo>
                  <a:pt x="1605638" y="251408"/>
                </a:lnTo>
                <a:lnTo>
                  <a:pt x="1617701" y="265057"/>
                </a:lnTo>
                <a:lnTo>
                  <a:pt x="1629763" y="279025"/>
                </a:lnTo>
                <a:lnTo>
                  <a:pt x="1641191" y="293309"/>
                </a:lnTo>
                <a:lnTo>
                  <a:pt x="1652618" y="308229"/>
                </a:lnTo>
                <a:lnTo>
                  <a:pt x="1663411" y="323148"/>
                </a:lnTo>
                <a:lnTo>
                  <a:pt x="1674204" y="338385"/>
                </a:lnTo>
                <a:lnTo>
                  <a:pt x="1684044" y="353939"/>
                </a:lnTo>
                <a:lnTo>
                  <a:pt x="1693885" y="369493"/>
                </a:lnTo>
                <a:lnTo>
                  <a:pt x="1703091" y="385365"/>
                </a:lnTo>
                <a:lnTo>
                  <a:pt x="1712296" y="401554"/>
                </a:lnTo>
                <a:lnTo>
                  <a:pt x="1720867" y="418061"/>
                </a:lnTo>
                <a:lnTo>
                  <a:pt x="1729438" y="434567"/>
                </a:lnTo>
                <a:lnTo>
                  <a:pt x="1737056" y="451709"/>
                </a:lnTo>
                <a:lnTo>
                  <a:pt x="1744992" y="468533"/>
                </a:lnTo>
                <a:lnTo>
                  <a:pt x="1751976" y="485992"/>
                </a:lnTo>
                <a:lnTo>
                  <a:pt x="1758324" y="503133"/>
                </a:lnTo>
                <a:lnTo>
                  <a:pt x="1764673" y="520910"/>
                </a:lnTo>
                <a:lnTo>
                  <a:pt x="1770704" y="539003"/>
                </a:lnTo>
                <a:lnTo>
                  <a:pt x="1775783" y="557097"/>
                </a:lnTo>
                <a:lnTo>
                  <a:pt x="1780862" y="575508"/>
                </a:lnTo>
                <a:lnTo>
                  <a:pt x="1785306" y="593919"/>
                </a:lnTo>
                <a:lnTo>
                  <a:pt x="1789433" y="612331"/>
                </a:lnTo>
                <a:lnTo>
                  <a:pt x="1793242" y="631059"/>
                </a:lnTo>
                <a:lnTo>
                  <a:pt x="1796099" y="650423"/>
                </a:lnTo>
                <a:lnTo>
                  <a:pt x="1798956" y="669151"/>
                </a:lnTo>
                <a:lnTo>
                  <a:pt x="1801178" y="688515"/>
                </a:lnTo>
                <a:lnTo>
                  <a:pt x="1802765" y="707878"/>
                </a:lnTo>
                <a:lnTo>
                  <a:pt x="1804035" y="727242"/>
                </a:lnTo>
                <a:lnTo>
                  <a:pt x="1804987" y="746923"/>
                </a:lnTo>
                <a:lnTo>
                  <a:pt x="1804987" y="766921"/>
                </a:lnTo>
                <a:lnTo>
                  <a:pt x="1804987" y="786285"/>
                </a:lnTo>
                <a:lnTo>
                  <a:pt x="1804035" y="806283"/>
                </a:lnTo>
                <a:lnTo>
                  <a:pt x="1802765" y="825646"/>
                </a:lnTo>
                <a:lnTo>
                  <a:pt x="1801178" y="845010"/>
                </a:lnTo>
                <a:lnTo>
                  <a:pt x="1798956" y="864056"/>
                </a:lnTo>
                <a:lnTo>
                  <a:pt x="1796099" y="883419"/>
                </a:lnTo>
                <a:lnTo>
                  <a:pt x="1793242" y="902465"/>
                </a:lnTo>
                <a:lnTo>
                  <a:pt x="1789433" y="921194"/>
                </a:lnTo>
                <a:lnTo>
                  <a:pt x="1785306" y="939605"/>
                </a:lnTo>
                <a:lnTo>
                  <a:pt x="1780862" y="958016"/>
                </a:lnTo>
                <a:lnTo>
                  <a:pt x="1775783" y="976428"/>
                </a:lnTo>
                <a:lnTo>
                  <a:pt x="1770704" y="994521"/>
                </a:lnTo>
                <a:lnTo>
                  <a:pt x="1764673" y="1012298"/>
                </a:lnTo>
                <a:lnTo>
                  <a:pt x="1758324" y="1030074"/>
                </a:lnTo>
                <a:lnTo>
                  <a:pt x="1751976" y="1047851"/>
                </a:lnTo>
                <a:lnTo>
                  <a:pt x="1744992" y="1064992"/>
                </a:lnTo>
                <a:lnTo>
                  <a:pt x="1737056" y="1082134"/>
                </a:lnTo>
                <a:lnTo>
                  <a:pt x="1729438" y="1098958"/>
                </a:lnTo>
                <a:lnTo>
                  <a:pt x="1720867" y="1115464"/>
                </a:lnTo>
                <a:lnTo>
                  <a:pt x="1712296" y="1132288"/>
                </a:lnTo>
                <a:lnTo>
                  <a:pt x="1703091" y="1147843"/>
                </a:lnTo>
                <a:lnTo>
                  <a:pt x="1693885" y="1164349"/>
                </a:lnTo>
                <a:lnTo>
                  <a:pt x="1684044" y="1179586"/>
                </a:lnTo>
                <a:lnTo>
                  <a:pt x="1674204" y="1195140"/>
                </a:lnTo>
                <a:lnTo>
                  <a:pt x="1663411" y="1210377"/>
                </a:lnTo>
                <a:lnTo>
                  <a:pt x="1652618" y="1225297"/>
                </a:lnTo>
                <a:lnTo>
                  <a:pt x="1641191" y="1239898"/>
                </a:lnTo>
                <a:lnTo>
                  <a:pt x="1629763" y="1254183"/>
                </a:lnTo>
                <a:lnTo>
                  <a:pt x="1617701" y="1268150"/>
                </a:lnTo>
                <a:lnTo>
                  <a:pt x="1605638" y="1282117"/>
                </a:lnTo>
                <a:lnTo>
                  <a:pt x="1592941" y="1295449"/>
                </a:lnTo>
                <a:lnTo>
                  <a:pt x="1579926" y="1308782"/>
                </a:lnTo>
                <a:lnTo>
                  <a:pt x="1567229" y="1321797"/>
                </a:lnTo>
                <a:lnTo>
                  <a:pt x="1553579" y="1334176"/>
                </a:lnTo>
                <a:lnTo>
                  <a:pt x="1539929" y="1346239"/>
                </a:lnTo>
                <a:lnTo>
                  <a:pt x="1525962" y="1357984"/>
                </a:lnTo>
                <a:lnTo>
                  <a:pt x="1511360" y="1370047"/>
                </a:lnTo>
                <a:lnTo>
                  <a:pt x="1496758" y="1381157"/>
                </a:lnTo>
                <a:lnTo>
                  <a:pt x="1482156" y="1391949"/>
                </a:lnTo>
                <a:lnTo>
                  <a:pt x="1466602" y="1402425"/>
                </a:lnTo>
                <a:lnTo>
                  <a:pt x="1451365" y="1412583"/>
                </a:lnTo>
                <a:lnTo>
                  <a:pt x="1435494" y="1422423"/>
                </a:lnTo>
                <a:lnTo>
                  <a:pt x="1419622" y="1431946"/>
                </a:lnTo>
                <a:lnTo>
                  <a:pt x="1403433" y="1441152"/>
                </a:lnTo>
                <a:lnTo>
                  <a:pt x="1386926" y="1449723"/>
                </a:lnTo>
                <a:lnTo>
                  <a:pt x="1370420" y="1457976"/>
                </a:lnTo>
                <a:lnTo>
                  <a:pt x="1353278" y="1465912"/>
                </a:lnTo>
                <a:lnTo>
                  <a:pt x="1336454" y="1473213"/>
                </a:lnTo>
                <a:lnTo>
                  <a:pt x="1318995" y="1480196"/>
                </a:lnTo>
                <a:lnTo>
                  <a:pt x="1301854" y="1487180"/>
                </a:lnTo>
                <a:lnTo>
                  <a:pt x="1284077" y="1493528"/>
                </a:lnTo>
                <a:lnTo>
                  <a:pt x="1265984" y="1498925"/>
                </a:lnTo>
                <a:lnTo>
                  <a:pt x="1247890" y="1504639"/>
                </a:lnTo>
                <a:lnTo>
                  <a:pt x="1229479" y="1509400"/>
                </a:lnTo>
                <a:lnTo>
                  <a:pt x="1211067" y="1514162"/>
                </a:lnTo>
                <a:lnTo>
                  <a:pt x="1192656" y="1518288"/>
                </a:lnTo>
                <a:lnTo>
                  <a:pt x="1173928" y="1521463"/>
                </a:lnTo>
                <a:lnTo>
                  <a:pt x="1154882" y="1524637"/>
                </a:lnTo>
                <a:lnTo>
                  <a:pt x="1135836" y="1527494"/>
                </a:lnTo>
                <a:lnTo>
                  <a:pt x="1116790" y="1529716"/>
                </a:lnTo>
                <a:lnTo>
                  <a:pt x="1097109" y="1531303"/>
                </a:lnTo>
                <a:lnTo>
                  <a:pt x="1077745" y="1532573"/>
                </a:lnTo>
                <a:lnTo>
                  <a:pt x="1058064" y="1533208"/>
                </a:lnTo>
                <a:lnTo>
                  <a:pt x="1038066" y="1533525"/>
                </a:lnTo>
                <a:lnTo>
                  <a:pt x="1018702" y="1533208"/>
                </a:lnTo>
                <a:lnTo>
                  <a:pt x="998704" y="1532573"/>
                </a:lnTo>
                <a:lnTo>
                  <a:pt x="979340" y="1531303"/>
                </a:lnTo>
                <a:lnTo>
                  <a:pt x="959977" y="1529716"/>
                </a:lnTo>
                <a:lnTo>
                  <a:pt x="940931" y="1527494"/>
                </a:lnTo>
                <a:lnTo>
                  <a:pt x="921567" y="1524637"/>
                </a:lnTo>
                <a:lnTo>
                  <a:pt x="902839" y="1521463"/>
                </a:lnTo>
                <a:lnTo>
                  <a:pt x="884110" y="1518288"/>
                </a:lnTo>
                <a:lnTo>
                  <a:pt x="865382" y="1514162"/>
                </a:lnTo>
                <a:lnTo>
                  <a:pt x="846970" y="1509400"/>
                </a:lnTo>
                <a:lnTo>
                  <a:pt x="828559" y="1504639"/>
                </a:lnTo>
                <a:lnTo>
                  <a:pt x="810465" y="1498925"/>
                </a:lnTo>
                <a:lnTo>
                  <a:pt x="792689" y="1493528"/>
                </a:lnTo>
                <a:lnTo>
                  <a:pt x="774913" y="1487180"/>
                </a:lnTo>
                <a:lnTo>
                  <a:pt x="757136" y="1480196"/>
                </a:lnTo>
                <a:lnTo>
                  <a:pt x="739995" y="1473213"/>
                </a:lnTo>
                <a:lnTo>
                  <a:pt x="722854" y="1465912"/>
                </a:lnTo>
                <a:lnTo>
                  <a:pt x="706030" y="1457976"/>
                </a:lnTo>
                <a:lnTo>
                  <a:pt x="689523" y="1449723"/>
                </a:lnTo>
                <a:lnTo>
                  <a:pt x="673334" y="1441152"/>
                </a:lnTo>
                <a:lnTo>
                  <a:pt x="657145" y="1431946"/>
                </a:lnTo>
                <a:lnTo>
                  <a:pt x="640956" y="1422423"/>
                </a:lnTo>
                <a:lnTo>
                  <a:pt x="625401" y="1412583"/>
                </a:lnTo>
                <a:lnTo>
                  <a:pt x="609847" y="1402425"/>
                </a:lnTo>
                <a:lnTo>
                  <a:pt x="594610" y="1391949"/>
                </a:lnTo>
                <a:lnTo>
                  <a:pt x="579691" y="1381157"/>
                </a:lnTo>
                <a:lnTo>
                  <a:pt x="565089" y="1370047"/>
                </a:lnTo>
                <a:lnTo>
                  <a:pt x="550804" y="1357984"/>
                </a:lnTo>
                <a:lnTo>
                  <a:pt x="536837" y="1346239"/>
                </a:lnTo>
                <a:lnTo>
                  <a:pt x="522870" y="1334176"/>
                </a:lnTo>
                <a:lnTo>
                  <a:pt x="509538" y="1321797"/>
                </a:lnTo>
                <a:lnTo>
                  <a:pt x="496205" y="1308782"/>
                </a:lnTo>
                <a:lnTo>
                  <a:pt x="483508" y="1295449"/>
                </a:lnTo>
                <a:lnTo>
                  <a:pt x="470811" y="1282117"/>
                </a:lnTo>
                <a:lnTo>
                  <a:pt x="458748" y="1268150"/>
                </a:lnTo>
                <a:lnTo>
                  <a:pt x="447003" y="1254183"/>
                </a:lnTo>
                <a:lnTo>
                  <a:pt x="435258" y="1239898"/>
                </a:lnTo>
                <a:lnTo>
                  <a:pt x="424148" y="1225297"/>
                </a:lnTo>
                <a:lnTo>
                  <a:pt x="413038" y="1210377"/>
                </a:lnTo>
                <a:lnTo>
                  <a:pt x="402562" y="1195140"/>
                </a:lnTo>
                <a:lnTo>
                  <a:pt x="392404" y="1179586"/>
                </a:lnTo>
                <a:lnTo>
                  <a:pt x="382881" y="1164349"/>
                </a:lnTo>
                <a:lnTo>
                  <a:pt x="373041" y="1147843"/>
                </a:lnTo>
                <a:lnTo>
                  <a:pt x="364470" y="1132288"/>
                </a:lnTo>
                <a:lnTo>
                  <a:pt x="355582" y="1115464"/>
                </a:lnTo>
                <a:lnTo>
                  <a:pt x="347329" y="1098958"/>
                </a:lnTo>
                <a:lnTo>
                  <a:pt x="339393" y="1082134"/>
                </a:lnTo>
                <a:lnTo>
                  <a:pt x="331775" y="1064992"/>
                </a:lnTo>
                <a:lnTo>
                  <a:pt x="324791" y="1047851"/>
                </a:lnTo>
                <a:lnTo>
                  <a:pt x="318125" y="1030074"/>
                </a:lnTo>
                <a:lnTo>
                  <a:pt x="312094" y="1012298"/>
                </a:lnTo>
                <a:lnTo>
                  <a:pt x="306062" y="994521"/>
                </a:lnTo>
                <a:lnTo>
                  <a:pt x="300666" y="976428"/>
                </a:lnTo>
                <a:lnTo>
                  <a:pt x="295904" y="958016"/>
                </a:lnTo>
                <a:lnTo>
                  <a:pt x="290825" y="939605"/>
                </a:lnTo>
                <a:lnTo>
                  <a:pt x="287016" y="921194"/>
                </a:lnTo>
                <a:lnTo>
                  <a:pt x="283525" y="902465"/>
                </a:lnTo>
                <a:lnTo>
                  <a:pt x="280350" y="883419"/>
                </a:lnTo>
                <a:lnTo>
                  <a:pt x="277811" y="864056"/>
                </a:lnTo>
                <a:lnTo>
                  <a:pt x="275589" y="845010"/>
                </a:lnTo>
                <a:lnTo>
                  <a:pt x="273684" y="825646"/>
                </a:lnTo>
                <a:lnTo>
                  <a:pt x="272414" y="806283"/>
                </a:lnTo>
                <a:lnTo>
                  <a:pt x="271779" y="786285"/>
                </a:lnTo>
                <a:lnTo>
                  <a:pt x="271462" y="766921"/>
                </a:lnTo>
                <a:lnTo>
                  <a:pt x="271779" y="746923"/>
                </a:lnTo>
                <a:lnTo>
                  <a:pt x="272414" y="727242"/>
                </a:lnTo>
                <a:lnTo>
                  <a:pt x="273684" y="707878"/>
                </a:lnTo>
                <a:lnTo>
                  <a:pt x="275589" y="688515"/>
                </a:lnTo>
                <a:lnTo>
                  <a:pt x="277811" y="669151"/>
                </a:lnTo>
                <a:lnTo>
                  <a:pt x="280350" y="650423"/>
                </a:lnTo>
                <a:lnTo>
                  <a:pt x="283525" y="631059"/>
                </a:lnTo>
                <a:lnTo>
                  <a:pt x="287016" y="612331"/>
                </a:lnTo>
                <a:lnTo>
                  <a:pt x="290825" y="593919"/>
                </a:lnTo>
                <a:lnTo>
                  <a:pt x="295904" y="575508"/>
                </a:lnTo>
                <a:lnTo>
                  <a:pt x="300666" y="557097"/>
                </a:lnTo>
                <a:lnTo>
                  <a:pt x="306062" y="539003"/>
                </a:lnTo>
                <a:lnTo>
                  <a:pt x="312094" y="520910"/>
                </a:lnTo>
                <a:lnTo>
                  <a:pt x="318125" y="503133"/>
                </a:lnTo>
                <a:lnTo>
                  <a:pt x="324791" y="485992"/>
                </a:lnTo>
                <a:lnTo>
                  <a:pt x="331775" y="468533"/>
                </a:lnTo>
                <a:lnTo>
                  <a:pt x="339393" y="451709"/>
                </a:lnTo>
                <a:lnTo>
                  <a:pt x="347329" y="434567"/>
                </a:lnTo>
                <a:lnTo>
                  <a:pt x="355582" y="418061"/>
                </a:lnTo>
                <a:lnTo>
                  <a:pt x="364470" y="401554"/>
                </a:lnTo>
                <a:lnTo>
                  <a:pt x="373041" y="385365"/>
                </a:lnTo>
                <a:lnTo>
                  <a:pt x="382881" y="369493"/>
                </a:lnTo>
                <a:lnTo>
                  <a:pt x="392404" y="353939"/>
                </a:lnTo>
                <a:lnTo>
                  <a:pt x="402562" y="338385"/>
                </a:lnTo>
                <a:lnTo>
                  <a:pt x="413038" y="323148"/>
                </a:lnTo>
                <a:lnTo>
                  <a:pt x="424148" y="308229"/>
                </a:lnTo>
                <a:lnTo>
                  <a:pt x="435258" y="293309"/>
                </a:lnTo>
                <a:lnTo>
                  <a:pt x="447003" y="279025"/>
                </a:lnTo>
                <a:lnTo>
                  <a:pt x="458748" y="265057"/>
                </a:lnTo>
                <a:lnTo>
                  <a:pt x="470811" y="251408"/>
                </a:lnTo>
                <a:lnTo>
                  <a:pt x="483508" y="237758"/>
                </a:lnTo>
                <a:lnTo>
                  <a:pt x="496205" y="224743"/>
                </a:lnTo>
                <a:lnTo>
                  <a:pt x="509538" y="212046"/>
                </a:lnTo>
                <a:lnTo>
                  <a:pt x="522870" y="199349"/>
                </a:lnTo>
                <a:lnTo>
                  <a:pt x="536837" y="187286"/>
                </a:lnTo>
                <a:lnTo>
                  <a:pt x="550804" y="175224"/>
                </a:lnTo>
                <a:lnTo>
                  <a:pt x="565089" y="163796"/>
                </a:lnTo>
                <a:lnTo>
                  <a:pt x="579691" y="152686"/>
                </a:lnTo>
                <a:lnTo>
                  <a:pt x="594610" y="141576"/>
                </a:lnTo>
                <a:lnTo>
                  <a:pt x="609847" y="131100"/>
                </a:lnTo>
                <a:lnTo>
                  <a:pt x="625401" y="120942"/>
                </a:lnTo>
                <a:lnTo>
                  <a:pt x="640956" y="110784"/>
                </a:lnTo>
                <a:lnTo>
                  <a:pt x="657145" y="101579"/>
                </a:lnTo>
                <a:lnTo>
                  <a:pt x="673334" y="92373"/>
                </a:lnTo>
                <a:lnTo>
                  <a:pt x="689523" y="84120"/>
                </a:lnTo>
                <a:lnTo>
                  <a:pt x="706030" y="75549"/>
                </a:lnTo>
                <a:lnTo>
                  <a:pt x="722854" y="67931"/>
                </a:lnTo>
                <a:lnTo>
                  <a:pt x="739995" y="59995"/>
                </a:lnTo>
                <a:lnTo>
                  <a:pt x="757136" y="53011"/>
                </a:lnTo>
                <a:lnTo>
                  <a:pt x="774913" y="46345"/>
                </a:lnTo>
                <a:lnTo>
                  <a:pt x="792689" y="39997"/>
                </a:lnTo>
                <a:lnTo>
                  <a:pt x="810465" y="34283"/>
                </a:lnTo>
                <a:lnTo>
                  <a:pt x="828559" y="29204"/>
                </a:lnTo>
                <a:lnTo>
                  <a:pt x="846970" y="23807"/>
                </a:lnTo>
                <a:lnTo>
                  <a:pt x="865382" y="19363"/>
                </a:lnTo>
                <a:lnTo>
                  <a:pt x="884110" y="15554"/>
                </a:lnTo>
                <a:lnTo>
                  <a:pt x="902839" y="11745"/>
                </a:lnTo>
                <a:lnTo>
                  <a:pt x="921567" y="8888"/>
                </a:lnTo>
                <a:lnTo>
                  <a:pt x="940931" y="6349"/>
                </a:lnTo>
                <a:lnTo>
                  <a:pt x="959977" y="4127"/>
                </a:lnTo>
                <a:lnTo>
                  <a:pt x="979340" y="2222"/>
                </a:lnTo>
                <a:lnTo>
                  <a:pt x="998704" y="635"/>
                </a:lnTo>
                <a:lnTo>
                  <a:pt x="1018702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4" name="KSO_Shape"/>
          <p:cNvSpPr>
            <a:spLocks noChangeArrowheads="1"/>
          </p:cNvSpPr>
          <p:nvPr/>
        </p:nvSpPr>
        <p:spPr bwMode="auto">
          <a:xfrm>
            <a:off x="5634038" y="2073275"/>
            <a:ext cx="733425" cy="720725"/>
          </a:xfrm>
          <a:custGeom>
            <a:avLst/>
            <a:gdLst>
              <a:gd name="T0" fmla="*/ 2147483647 w 5440"/>
              <a:gd name="T1" fmla="*/ 2147483647 h 5267"/>
              <a:gd name="T2" fmla="*/ 2147483647 w 5440"/>
              <a:gd name="T3" fmla="*/ 2147483647 h 5267"/>
              <a:gd name="T4" fmla="*/ 2147483647 w 5440"/>
              <a:gd name="T5" fmla="*/ 2147483647 h 5267"/>
              <a:gd name="T6" fmla="*/ 2147483647 w 5440"/>
              <a:gd name="T7" fmla="*/ 2147483647 h 5267"/>
              <a:gd name="T8" fmla="*/ 2147483647 w 5440"/>
              <a:gd name="T9" fmla="*/ 2147483647 h 5267"/>
              <a:gd name="T10" fmla="*/ 2147483647 w 5440"/>
              <a:gd name="T11" fmla="*/ 2147483647 h 5267"/>
              <a:gd name="T12" fmla="*/ 2147483647 w 5440"/>
              <a:gd name="T13" fmla="*/ 2147483647 h 5267"/>
              <a:gd name="T14" fmla="*/ 2147483647 w 5440"/>
              <a:gd name="T15" fmla="*/ 2147483647 h 5267"/>
              <a:gd name="T16" fmla="*/ 2147483647 w 5440"/>
              <a:gd name="T17" fmla="*/ 2147483647 h 5267"/>
              <a:gd name="T18" fmla="*/ 2147483647 w 5440"/>
              <a:gd name="T19" fmla="*/ 2147483647 h 5267"/>
              <a:gd name="T20" fmla="*/ 2147483647 w 5440"/>
              <a:gd name="T21" fmla="*/ 2147483647 h 5267"/>
              <a:gd name="T22" fmla="*/ 2147483647 w 5440"/>
              <a:gd name="T23" fmla="*/ 2147483647 h 5267"/>
              <a:gd name="T24" fmla="*/ 2147483647 w 5440"/>
              <a:gd name="T25" fmla="*/ 2147483647 h 5267"/>
              <a:gd name="T26" fmla="*/ 2147483647 w 5440"/>
              <a:gd name="T27" fmla="*/ 2147483647 h 5267"/>
              <a:gd name="T28" fmla="*/ 2147483647 w 5440"/>
              <a:gd name="T29" fmla="*/ 2147483647 h 5267"/>
              <a:gd name="T30" fmla="*/ 2147483647 w 5440"/>
              <a:gd name="T31" fmla="*/ 2147483647 h 5267"/>
              <a:gd name="T32" fmla="*/ 2147483647 w 5440"/>
              <a:gd name="T33" fmla="*/ 2147483647 h 5267"/>
              <a:gd name="T34" fmla="*/ 2147483647 w 5440"/>
              <a:gd name="T35" fmla="*/ 2147483647 h 5267"/>
              <a:gd name="T36" fmla="*/ 2147483647 w 5440"/>
              <a:gd name="T37" fmla="*/ 2147483647 h 5267"/>
              <a:gd name="T38" fmla="*/ 2147483647 w 5440"/>
              <a:gd name="T39" fmla="*/ 2147483647 h 5267"/>
              <a:gd name="T40" fmla="*/ 2147483647 w 5440"/>
              <a:gd name="T41" fmla="*/ 2147483647 h 5267"/>
              <a:gd name="T42" fmla="*/ 2147483647 w 5440"/>
              <a:gd name="T43" fmla="*/ 2147483647 h 5267"/>
              <a:gd name="T44" fmla="*/ 2147483647 w 5440"/>
              <a:gd name="T45" fmla="*/ 2147483647 h 5267"/>
              <a:gd name="T46" fmla="*/ 2147483647 w 5440"/>
              <a:gd name="T47" fmla="*/ 2147483647 h 5267"/>
              <a:gd name="T48" fmla="*/ 2147483647 w 5440"/>
              <a:gd name="T49" fmla="*/ 2147483647 h 5267"/>
              <a:gd name="T50" fmla="*/ 2147483647 w 5440"/>
              <a:gd name="T51" fmla="*/ 2147483647 h 5267"/>
              <a:gd name="T52" fmla="*/ 2147483647 w 5440"/>
              <a:gd name="T53" fmla="*/ 2147483647 h 5267"/>
              <a:gd name="T54" fmla="*/ 2147483647 w 5440"/>
              <a:gd name="T55" fmla="*/ 2147483647 h 5267"/>
              <a:gd name="T56" fmla="*/ 2147483647 w 5440"/>
              <a:gd name="T57" fmla="*/ 2147483647 h 5267"/>
              <a:gd name="T58" fmla="*/ 2147483647 w 5440"/>
              <a:gd name="T59" fmla="*/ 2147483647 h 5267"/>
              <a:gd name="T60" fmla="*/ 2147483647 w 5440"/>
              <a:gd name="T61" fmla="*/ 2147483647 h 5267"/>
              <a:gd name="T62" fmla="*/ 2147483647 w 5440"/>
              <a:gd name="T63" fmla="*/ 2147483647 h 5267"/>
              <a:gd name="T64" fmla="*/ 2147483647 w 5440"/>
              <a:gd name="T65" fmla="*/ 2147483647 h 5267"/>
              <a:gd name="T66" fmla="*/ 2147483647 w 5440"/>
              <a:gd name="T67" fmla="*/ 2147483647 h 5267"/>
              <a:gd name="T68" fmla="*/ 2147483647 w 5440"/>
              <a:gd name="T69" fmla="*/ 2147483647 h 5267"/>
              <a:gd name="T70" fmla="*/ 2147483647 w 5440"/>
              <a:gd name="T71" fmla="*/ 2147483647 h 5267"/>
              <a:gd name="T72" fmla="*/ 2147483647 w 5440"/>
              <a:gd name="T73" fmla="*/ 2147483647 h 5267"/>
              <a:gd name="T74" fmla="*/ 2147483647 w 5440"/>
              <a:gd name="T75" fmla="*/ 2147483647 h 5267"/>
              <a:gd name="T76" fmla="*/ 2147483647 w 5440"/>
              <a:gd name="T77" fmla="*/ 2147483647 h 5267"/>
              <a:gd name="T78" fmla="*/ 2147483647 w 5440"/>
              <a:gd name="T79" fmla="*/ 2147483647 h 5267"/>
              <a:gd name="T80" fmla="*/ 2147483647 w 5440"/>
              <a:gd name="T81" fmla="*/ 2147483647 h 5267"/>
              <a:gd name="T82" fmla="*/ 2147483647 w 5440"/>
              <a:gd name="T83" fmla="*/ 2147483647 h 5267"/>
              <a:gd name="T84" fmla="*/ 2147483647 w 5440"/>
              <a:gd name="T85" fmla="*/ 2147483647 h 5267"/>
              <a:gd name="T86" fmla="*/ 2147483647 w 5440"/>
              <a:gd name="T87" fmla="*/ 2147483647 h 5267"/>
              <a:gd name="T88" fmla="*/ 2147483647 w 5440"/>
              <a:gd name="T89" fmla="*/ 2147483647 h 5267"/>
              <a:gd name="T90" fmla="*/ 2147483647 w 5440"/>
              <a:gd name="T91" fmla="*/ 2147483647 h 5267"/>
              <a:gd name="T92" fmla="*/ 2147483647 w 5440"/>
              <a:gd name="T93" fmla="*/ 2147483647 h 5267"/>
              <a:gd name="T94" fmla="*/ 2147483647 w 5440"/>
              <a:gd name="T95" fmla="*/ 2147483647 h 5267"/>
              <a:gd name="T96" fmla="*/ 2147483647 w 5440"/>
              <a:gd name="T97" fmla="*/ 2147483647 h 5267"/>
              <a:gd name="T98" fmla="*/ 2147483647 w 5440"/>
              <a:gd name="T99" fmla="*/ 2147483647 h 5267"/>
              <a:gd name="T100" fmla="*/ 2147483647 w 5440"/>
              <a:gd name="T101" fmla="*/ 2147483647 h 5267"/>
              <a:gd name="T102" fmla="*/ 2147483647 w 5440"/>
              <a:gd name="T103" fmla="*/ 2147483647 h 5267"/>
              <a:gd name="T104" fmla="*/ 2147483647 w 5440"/>
              <a:gd name="T105" fmla="*/ 2147483647 h 5267"/>
              <a:gd name="T106" fmla="*/ 2147483647 w 5440"/>
              <a:gd name="T107" fmla="*/ 2147483647 h 5267"/>
              <a:gd name="T108" fmla="*/ 2147483647 w 5440"/>
              <a:gd name="T109" fmla="*/ 2147483647 h 526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5440"/>
              <a:gd name="T166" fmla="*/ 0 h 5267"/>
              <a:gd name="T167" fmla="*/ 5440 w 5440"/>
              <a:gd name="T168" fmla="*/ 5267 h 526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5440" h="5267">
                <a:moveTo>
                  <a:pt x="1521" y="2392"/>
                </a:moveTo>
                <a:lnTo>
                  <a:pt x="1521" y="2392"/>
                </a:lnTo>
                <a:lnTo>
                  <a:pt x="1525" y="2395"/>
                </a:lnTo>
                <a:lnTo>
                  <a:pt x="2073" y="2944"/>
                </a:lnTo>
                <a:lnTo>
                  <a:pt x="2265" y="2753"/>
                </a:lnTo>
                <a:lnTo>
                  <a:pt x="2058" y="2546"/>
                </a:lnTo>
                <a:lnTo>
                  <a:pt x="1964" y="2452"/>
                </a:lnTo>
                <a:lnTo>
                  <a:pt x="2443" y="1974"/>
                </a:lnTo>
                <a:lnTo>
                  <a:pt x="2506" y="1981"/>
                </a:lnTo>
                <a:lnTo>
                  <a:pt x="2531" y="1984"/>
                </a:lnTo>
                <a:lnTo>
                  <a:pt x="2554" y="1985"/>
                </a:lnTo>
                <a:lnTo>
                  <a:pt x="2579" y="1984"/>
                </a:lnTo>
                <a:lnTo>
                  <a:pt x="2603" y="1981"/>
                </a:lnTo>
                <a:lnTo>
                  <a:pt x="2628" y="1978"/>
                </a:lnTo>
                <a:lnTo>
                  <a:pt x="2651" y="1973"/>
                </a:lnTo>
                <a:lnTo>
                  <a:pt x="2300" y="1621"/>
                </a:lnTo>
                <a:lnTo>
                  <a:pt x="2288" y="1611"/>
                </a:lnTo>
                <a:lnTo>
                  <a:pt x="2277" y="1601"/>
                </a:lnTo>
                <a:lnTo>
                  <a:pt x="2287" y="1564"/>
                </a:lnTo>
                <a:lnTo>
                  <a:pt x="2295" y="1528"/>
                </a:lnTo>
                <a:lnTo>
                  <a:pt x="2302" y="1490"/>
                </a:lnTo>
                <a:lnTo>
                  <a:pt x="2308" y="1454"/>
                </a:lnTo>
                <a:lnTo>
                  <a:pt x="2313" y="1416"/>
                </a:lnTo>
                <a:lnTo>
                  <a:pt x="2316" y="1379"/>
                </a:lnTo>
                <a:lnTo>
                  <a:pt x="2318" y="1340"/>
                </a:lnTo>
                <a:lnTo>
                  <a:pt x="2320" y="1303"/>
                </a:lnTo>
                <a:lnTo>
                  <a:pt x="2320" y="1265"/>
                </a:lnTo>
                <a:lnTo>
                  <a:pt x="2318" y="1227"/>
                </a:lnTo>
                <a:lnTo>
                  <a:pt x="2316" y="1190"/>
                </a:lnTo>
                <a:lnTo>
                  <a:pt x="2311" y="1152"/>
                </a:lnTo>
                <a:lnTo>
                  <a:pt x="2307" y="1115"/>
                </a:lnTo>
                <a:lnTo>
                  <a:pt x="2301" y="1077"/>
                </a:lnTo>
                <a:lnTo>
                  <a:pt x="2293" y="1041"/>
                </a:lnTo>
                <a:lnTo>
                  <a:pt x="2284" y="1004"/>
                </a:lnTo>
                <a:lnTo>
                  <a:pt x="2275" y="967"/>
                </a:lnTo>
                <a:lnTo>
                  <a:pt x="2263" y="931"/>
                </a:lnTo>
                <a:lnTo>
                  <a:pt x="2252" y="895"/>
                </a:lnTo>
                <a:lnTo>
                  <a:pt x="2238" y="859"/>
                </a:lnTo>
                <a:lnTo>
                  <a:pt x="2222" y="824"/>
                </a:lnTo>
                <a:lnTo>
                  <a:pt x="2207" y="789"/>
                </a:lnTo>
                <a:lnTo>
                  <a:pt x="2190" y="754"/>
                </a:lnTo>
                <a:lnTo>
                  <a:pt x="2171" y="720"/>
                </a:lnTo>
                <a:lnTo>
                  <a:pt x="2152" y="687"/>
                </a:lnTo>
                <a:lnTo>
                  <a:pt x="2131" y="654"/>
                </a:lnTo>
                <a:lnTo>
                  <a:pt x="2109" y="621"/>
                </a:lnTo>
                <a:lnTo>
                  <a:pt x="2085" y="590"/>
                </a:lnTo>
                <a:lnTo>
                  <a:pt x="2061" y="558"/>
                </a:lnTo>
                <a:lnTo>
                  <a:pt x="2035" y="528"/>
                </a:lnTo>
                <a:lnTo>
                  <a:pt x="2008" y="498"/>
                </a:lnTo>
                <a:lnTo>
                  <a:pt x="1980" y="469"/>
                </a:lnTo>
                <a:lnTo>
                  <a:pt x="1952" y="441"/>
                </a:lnTo>
                <a:lnTo>
                  <a:pt x="1922" y="414"/>
                </a:lnTo>
                <a:lnTo>
                  <a:pt x="1892" y="389"/>
                </a:lnTo>
                <a:lnTo>
                  <a:pt x="1860" y="365"/>
                </a:lnTo>
                <a:lnTo>
                  <a:pt x="1828" y="341"/>
                </a:lnTo>
                <a:lnTo>
                  <a:pt x="1797" y="319"/>
                </a:lnTo>
                <a:lnTo>
                  <a:pt x="1764" y="299"/>
                </a:lnTo>
                <a:lnTo>
                  <a:pt x="1731" y="279"/>
                </a:lnTo>
                <a:lnTo>
                  <a:pt x="1697" y="260"/>
                </a:lnTo>
                <a:lnTo>
                  <a:pt x="1663" y="244"/>
                </a:lnTo>
                <a:lnTo>
                  <a:pt x="1628" y="228"/>
                </a:lnTo>
                <a:lnTo>
                  <a:pt x="1593" y="212"/>
                </a:lnTo>
                <a:lnTo>
                  <a:pt x="1558" y="199"/>
                </a:lnTo>
                <a:lnTo>
                  <a:pt x="1523" y="187"/>
                </a:lnTo>
                <a:lnTo>
                  <a:pt x="1486" y="176"/>
                </a:lnTo>
                <a:lnTo>
                  <a:pt x="1450" y="165"/>
                </a:lnTo>
                <a:lnTo>
                  <a:pt x="1414" y="157"/>
                </a:lnTo>
                <a:lnTo>
                  <a:pt x="1376" y="150"/>
                </a:lnTo>
                <a:lnTo>
                  <a:pt x="1340" y="143"/>
                </a:lnTo>
                <a:lnTo>
                  <a:pt x="1302" y="139"/>
                </a:lnTo>
                <a:lnTo>
                  <a:pt x="1265" y="134"/>
                </a:lnTo>
                <a:lnTo>
                  <a:pt x="1228" y="131"/>
                </a:lnTo>
                <a:lnTo>
                  <a:pt x="1191" y="130"/>
                </a:lnTo>
                <a:lnTo>
                  <a:pt x="1153" y="129"/>
                </a:lnTo>
                <a:lnTo>
                  <a:pt x="1116" y="130"/>
                </a:lnTo>
                <a:lnTo>
                  <a:pt x="1078" y="133"/>
                </a:lnTo>
                <a:lnTo>
                  <a:pt x="1041" y="136"/>
                </a:lnTo>
                <a:lnTo>
                  <a:pt x="1003" y="140"/>
                </a:lnTo>
                <a:lnTo>
                  <a:pt x="967" y="146"/>
                </a:lnTo>
                <a:lnTo>
                  <a:pt x="929" y="153"/>
                </a:lnTo>
                <a:lnTo>
                  <a:pt x="893" y="161"/>
                </a:lnTo>
                <a:lnTo>
                  <a:pt x="857" y="170"/>
                </a:lnTo>
                <a:lnTo>
                  <a:pt x="1514" y="827"/>
                </a:lnTo>
                <a:lnTo>
                  <a:pt x="1341" y="1470"/>
                </a:lnTo>
                <a:lnTo>
                  <a:pt x="697" y="1642"/>
                </a:lnTo>
                <a:lnTo>
                  <a:pt x="41" y="986"/>
                </a:lnTo>
                <a:lnTo>
                  <a:pt x="31" y="1022"/>
                </a:lnTo>
                <a:lnTo>
                  <a:pt x="23" y="1059"/>
                </a:lnTo>
                <a:lnTo>
                  <a:pt x="16" y="1096"/>
                </a:lnTo>
                <a:lnTo>
                  <a:pt x="10" y="1133"/>
                </a:lnTo>
                <a:lnTo>
                  <a:pt x="7" y="1170"/>
                </a:lnTo>
                <a:lnTo>
                  <a:pt x="3" y="1208"/>
                </a:lnTo>
                <a:lnTo>
                  <a:pt x="1" y="1245"/>
                </a:lnTo>
                <a:lnTo>
                  <a:pt x="0" y="1283"/>
                </a:lnTo>
                <a:lnTo>
                  <a:pt x="1" y="1320"/>
                </a:lnTo>
                <a:lnTo>
                  <a:pt x="2" y="1358"/>
                </a:lnTo>
                <a:lnTo>
                  <a:pt x="4" y="1394"/>
                </a:lnTo>
                <a:lnTo>
                  <a:pt x="9" y="1431"/>
                </a:lnTo>
                <a:lnTo>
                  <a:pt x="14" y="1469"/>
                </a:lnTo>
                <a:lnTo>
                  <a:pt x="21" y="1505"/>
                </a:lnTo>
                <a:lnTo>
                  <a:pt x="28" y="1543"/>
                </a:lnTo>
                <a:lnTo>
                  <a:pt x="36" y="1579"/>
                </a:lnTo>
                <a:lnTo>
                  <a:pt x="47" y="1615"/>
                </a:lnTo>
                <a:lnTo>
                  <a:pt x="57" y="1652"/>
                </a:lnTo>
                <a:lnTo>
                  <a:pt x="70" y="1687"/>
                </a:lnTo>
                <a:lnTo>
                  <a:pt x="84" y="1722"/>
                </a:lnTo>
                <a:lnTo>
                  <a:pt x="98" y="1757"/>
                </a:lnTo>
                <a:lnTo>
                  <a:pt x="115" y="1793"/>
                </a:lnTo>
                <a:lnTo>
                  <a:pt x="131" y="1826"/>
                </a:lnTo>
                <a:lnTo>
                  <a:pt x="150" y="1860"/>
                </a:lnTo>
                <a:lnTo>
                  <a:pt x="170" y="1893"/>
                </a:lnTo>
                <a:lnTo>
                  <a:pt x="190" y="1926"/>
                </a:lnTo>
                <a:lnTo>
                  <a:pt x="212" y="1958"/>
                </a:lnTo>
                <a:lnTo>
                  <a:pt x="235" y="1989"/>
                </a:lnTo>
                <a:lnTo>
                  <a:pt x="260" y="2021"/>
                </a:lnTo>
                <a:lnTo>
                  <a:pt x="285" y="2052"/>
                </a:lnTo>
                <a:lnTo>
                  <a:pt x="312" y="2081"/>
                </a:lnTo>
                <a:lnTo>
                  <a:pt x="340" y="2109"/>
                </a:lnTo>
                <a:lnTo>
                  <a:pt x="370" y="2138"/>
                </a:lnTo>
                <a:lnTo>
                  <a:pt x="401" y="2166"/>
                </a:lnTo>
                <a:lnTo>
                  <a:pt x="434" y="2193"/>
                </a:lnTo>
                <a:lnTo>
                  <a:pt x="466" y="2219"/>
                </a:lnTo>
                <a:lnTo>
                  <a:pt x="499" y="2243"/>
                </a:lnTo>
                <a:lnTo>
                  <a:pt x="533" y="2266"/>
                </a:lnTo>
                <a:lnTo>
                  <a:pt x="567" y="2287"/>
                </a:lnTo>
                <a:lnTo>
                  <a:pt x="602" y="2307"/>
                </a:lnTo>
                <a:lnTo>
                  <a:pt x="639" y="2326"/>
                </a:lnTo>
                <a:lnTo>
                  <a:pt x="675" y="2343"/>
                </a:lnTo>
                <a:lnTo>
                  <a:pt x="711" y="2359"/>
                </a:lnTo>
                <a:lnTo>
                  <a:pt x="748" y="2374"/>
                </a:lnTo>
                <a:lnTo>
                  <a:pt x="785" y="2387"/>
                </a:lnTo>
                <a:lnTo>
                  <a:pt x="823" y="2400"/>
                </a:lnTo>
                <a:lnTo>
                  <a:pt x="861" y="2410"/>
                </a:lnTo>
                <a:lnTo>
                  <a:pt x="900" y="2420"/>
                </a:lnTo>
                <a:lnTo>
                  <a:pt x="939" y="2428"/>
                </a:lnTo>
                <a:lnTo>
                  <a:pt x="977" y="2435"/>
                </a:lnTo>
                <a:lnTo>
                  <a:pt x="1016" y="2441"/>
                </a:lnTo>
                <a:lnTo>
                  <a:pt x="1055" y="2444"/>
                </a:lnTo>
                <a:lnTo>
                  <a:pt x="1095" y="2448"/>
                </a:lnTo>
                <a:lnTo>
                  <a:pt x="1133" y="2449"/>
                </a:lnTo>
                <a:lnTo>
                  <a:pt x="1173" y="2449"/>
                </a:lnTo>
                <a:lnTo>
                  <a:pt x="1212" y="2448"/>
                </a:lnTo>
                <a:lnTo>
                  <a:pt x="1252" y="2445"/>
                </a:lnTo>
                <a:lnTo>
                  <a:pt x="1290" y="2442"/>
                </a:lnTo>
                <a:lnTo>
                  <a:pt x="1329" y="2437"/>
                </a:lnTo>
                <a:lnTo>
                  <a:pt x="1368" y="2430"/>
                </a:lnTo>
                <a:lnTo>
                  <a:pt x="1406" y="2422"/>
                </a:lnTo>
                <a:lnTo>
                  <a:pt x="1445" y="2414"/>
                </a:lnTo>
                <a:lnTo>
                  <a:pt x="1484" y="2403"/>
                </a:lnTo>
                <a:lnTo>
                  <a:pt x="1521" y="2392"/>
                </a:lnTo>
                <a:close/>
                <a:moveTo>
                  <a:pt x="3463" y="2785"/>
                </a:moveTo>
                <a:lnTo>
                  <a:pt x="3463" y="2785"/>
                </a:lnTo>
                <a:lnTo>
                  <a:pt x="3459" y="2803"/>
                </a:lnTo>
                <a:lnTo>
                  <a:pt x="3457" y="2821"/>
                </a:lnTo>
                <a:lnTo>
                  <a:pt x="3454" y="2838"/>
                </a:lnTo>
                <a:lnTo>
                  <a:pt x="3453" y="2857"/>
                </a:lnTo>
                <a:lnTo>
                  <a:pt x="3452" y="2876"/>
                </a:lnTo>
                <a:lnTo>
                  <a:pt x="3452" y="2893"/>
                </a:lnTo>
                <a:lnTo>
                  <a:pt x="3453" y="2912"/>
                </a:lnTo>
                <a:lnTo>
                  <a:pt x="3454" y="2931"/>
                </a:lnTo>
                <a:lnTo>
                  <a:pt x="3461" y="2994"/>
                </a:lnTo>
                <a:lnTo>
                  <a:pt x="3417" y="3039"/>
                </a:lnTo>
                <a:lnTo>
                  <a:pt x="3077" y="3379"/>
                </a:lnTo>
                <a:lnTo>
                  <a:pt x="2984" y="3472"/>
                </a:lnTo>
                <a:lnTo>
                  <a:pt x="2684" y="3172"/>
                </a:lnTo>
                <a:lnTo>
                  <a:pt x="2493" y="3363"/>
                </a:lnTo>
                <a:lnTo>
                  <a:pt x="4228" y="5098"/>
                </a:lnTo>
                <a:lnTo>
                  <a:pt x="4248" y="5117"/>
                </a:lnTo>
                <a:lnTo>
                  <a:pt x="4269" y="5136"/>
                </a:lnTo>
                <a:lnTo>
                  <a:pt x="4291" y="5152"/>
                </a:lnTo>
                <a:lnTo>
                  <a:pt x="4314" y="5168"/>
                </a:lnTo>
                <a:lnTo>
                  <a:pt x="4336" y="5183"/>
                </a:lnTo>
                <a:lnTo>
                  <a:pt x="4361" y="5195"/>
                </a:lnTo>
                <a:lnTo>
                  <a:pt x="4384" y="5207"/>
                </a:lnTo>
                <a:lnTo>
                  <a:pt x="4409" y="5218"/>
                </a:lnTo>
                <a:lnTo>
                  <a:pt x="4433" y="5227"/>
                </a:lnTo>
                <a:lnTo>
                  <a:pt x="4459" y="5235"/>
                </a:lnTo>
                <a:lnTo>
                  <a:pt x="4485" y="5242"/>
                </a:lnTo>
                <a:lnTo>
                  <a:pt x="4511" y="5248"/>
                </a:lnTo>
                <a:lnTo>
                  <a:pt x="4536" y="5253"/>
                </a:lnTo>
                <a:lnTo>
                  <a:pt x="4562" y="5255"/>
                </a:lnTo>
                <a:lnTo>
                  <a:pt x="4588" y="5258"/>
                </a:lnTo>
                <a:lnTo>
                  <a:pt x="4615" y="5259"/>
                </a:lnTo>
                <a:lnTo>
                  <a:pt x="4641" y="5258"/>
                </a:lnTo>
                <a:lnTo>
                  <a:pt x="4668" y="5255"/>
                </a:lnTo>
                <a:lnTo>
                  <a:pt x="4693" y="5253"/>
                </a:lnTo>
                <a:lnTo>
                  <a:pt x="4719" y="5248"/>
                </a:lnTo>
                <a:lnTo>
                  <a:pt x="4745" y="5242"/>
                </a:lnTo>
                <a:lnTo>
                  <a:pt x="4771" y="5235"/>
                </a:lnTo>
                <a:lnTo>
                  <a:pt x="4795" y="5227"/>
                </a:lnTo>
                <a:lnTo>
                  <a:pt x="4821" y="5218"/>
                </a:lnTo>
                <a:lnTo>
                  <a:pt x="4845" y="5207"/>
                </a:lnTo>
                <a:lnTo>
                  <a:pt x="4869" y="5195"/>
                </a:lnTo>
                <a:lnTo>
                  <a:pt x="4893" y="5183"/>
                </a:lnTo>
                <a:lnTo>
                  <a:pt x="4916" y="5168"/>
                </a:lnTo>
                <a:lnTo>
                  <a:pt x="4938" y="5152"/>
                </a:lnTo>
                <a:lnTo>
                  <a:pt x="4961" y="5136"/>
                </a:lnTo>
                <a:lnTo>
                  <a:pt x="4982" y="5117"/>
                </a:lnTo>
                <a:lnTo>
                  <a:pt x="5002" y="5098"/>
                </a:lnTo>
                <a:lnTo>
                  <a:pt x="5022" y="5077"/>
                </a:lnTo>
                <a:lnTo>
                  <a:pt x="5039" y="5056"/>
                </a:lnTo>
                <a:lnTo>
                  <a:pt x="5057" y="5035"/>
                </a:lnTo>
                <a:lnTo>
                  <a:pt x="5072" y="5013"/>
                </a:lnTo>
                <a:lnTo>
                  <a:pt x="5086" y="4989"/>
                </a:lnTo>
                <a:lnTo>
                  <a:pt x="5099" y="4966"/>
                </a:lnTo>
                <a:lnTo>
                  <a:pt x="5112" y="4941"/>
                </a:lnTo>
                <a:lnTo>
                  <a:pt x="5122" y="4916"/>
                </a:lnTo>
                <a:lnTo>
                  <a:pt x="5132" y="4892"/>
                </a:lnTo>
                <a:lnTo>
                  <a:pt x="5140" y="4867"/>
                </a:lnTo>
                <a:lnTo>
                  <a:pt x="5146" y="4841"/>
                </a:lnTo>
                <a:lnTo>
                  <a:pt x="5152" y="4816"/>
                </a:lnTo>
                <a:lnTo>
                  <a:pt x="5156" y="4790"/>
                </a:lnTo>
                <a:lnTo>
                  <a:pt x="5160" y="4763"/>
                </a:lnTo>
                <a:lnTo>
                  <a:pt x="5161" y="4737"/>
                </a:lnTo>
                <a:lnTo>
                  <a:pt x="5162" y="4711"/>
                </a:lnTo>
                <a:lnTo>
                  <a:pt x="5161" y="4684"/>
                </a:lnTo>
                <a:lnTo>
                  <a:pt x="5160" y="4659"/>
                </a:lnTo>
                <a:lnTo>
                  <a:pt x="5156" y="4632"/>
                </a:lnTo>
                <a:lnTo>
                  <a:pt x="5152" y="4606"/>
                </a:lnTo>
                <a:lnTo>
                  <a:pt x="5146" y="4580"/>
                </a:lnTo>
                <a:lnTo>
                  <a:pt x="5140" y="4555"/>
                </a:lnTo>
                <a:lnTo>
                  <a:pt x="5132" y="4530"/>
                </a:lnTo>
                <a:lnTo>
                  <a:pt x="5122" y="4505"/>
                </a:lnTo>
                <a:lnTo>
                  <a:pt x="5112" y="4480"/>
                </a:lnTo>
                <a:lnTo>
                  <a:pt x="5099" y="4456"/>
                </a:lnTo>
                <a:lnTo>
                  <a:pt x="5086" y="4432"/>
                </a:lnTo>
                <a:lnTo>
                  <a:pt x="5072" y="4410"/>
                </a:lnTo>
                <a:lnTo>
                  <a:pt x="5057" y="4387"/>
                </a:lnTo>
                <a:lnTo>
                  <a:pt x="5039" y="4366"/>
                </a:lnTo>
                <a:lnTo>
                  <a:pt x="5022" y="4344"/>
                </a:lnTo>
                <a:lnTo>
                  <a:pt x="5002" y="4323"/>
                </a:lnTo>
                <a:lnTo>
                  <a:pt x="3463" y="2785"/>
                </a:lnTo>
                <a:close/>
                <a:moveTo>
                  <a:pt x="4802" y="4918"/>
                </a:moveTo>
                <a:lnTo>
                  <a:pt x="4527" y="4991"/>
                </a:lnTo>
                <a:lnTo>
                  <a:pt x="4304" y="4769"/>
                </a:lnTo>
                <a:lnTo>
                  <a:pt x="4377" y="4493"/>
                </a:lnTo>
                <a:lnTo>
                  <a:pt x="4652" y="4419"/>
                </a:lnTo>
                <a:lnTo>
                  <a:pt x="4876" y="4643"/>
                </a:lnTo>
                <a:lnTo>
                  <a:pt x="4802" y="4918"/>
                </a:lnTo>
                <a:close/>
                <a:moveTo>
                  <a:pt x="2687" y="2988"/>
                </a:moveTo>
                <a:lnTo>
                  <a:pt x="2985" y="3287"/>
                </a:lnTo>
                <a:lnTo>
                  <a:pt x="3325" y="2947"/>
                </a:lnTo>
                <a:lnTo>
                  <a:pt x="3323" y="2917"/>
                </a:lnTo>
                <a:lnTo>
                  <a:pt x="3322" y="2885"/>
                </a:lnTo>
                <a:lnTo>
                  <a:pt x="3323" y="2853"/>
                </a:lnTo>
                <a:lnTo>
                  <a:pt x="3325" y="2823"/>
                </a:lnTo>
                <a:lnTo>
                  <a:pt x="3330" y="2791"/>
                </a:lnTo>
                <a:lnTo>
                  <a:pt x="3336" y="2761"/>
                </a:lnTo>
                <a:lnTo>
                  <a:pt x="3343" y="2730"/>
                </a:lnTo>
                <a:lnTo>
                  <a:pt x="3352" y="2700"/>
                </a:lnTo>
                <a:lnTo>
                  <a:pt x="3363" y="2670"/>
                </a:lnTo>
                <a:lnTo>
                  <a:pt x="3376" y="2641"/>
                </a:lnTo>
                <a:lnTo>
                  <a:pt x="3391" y="2613"/>
                </a:lnTo>
                <a:lnTo>
                  <a:pt x="3406" y="2585"/>
                </a:lnTo>
                <a:lnTo>
                  <a:pt x="3425" y="2558"/>
                </a:lnTo>
                <a:lnTo>
                  <a:pt x="3444" y="2532"/>
                </a:lnTo>
                <a:lnTo>
                  <a:pt x="3465" y="2506"/>
                </a:lnTo>
                <a:lnTo>
                  <a:pt x="3488" y="2482"/>
                </a:lnTo>
                <a:lnTo>
                  <a:pt x="3513" y="2459"/>
                </a:lnTo>
                <a:lnTo>
                  <a:pt x="3538" y="2438"/>
                </a:lnTo>
                <a:lnTo>
                  <a:pt x="3565" y="2418"/>
                </a:lnTo>
                <a:lnTo>
                  <a:pt x="3592" y="2401"/>
                </a:lnTo>
                <a:lnTo>
                  <a:pt x="3620" y="2384"/>
                </a:lnTo>
                <a:lnTo>
                  <a:pt x="3648" y="2370"/>
                </a:lnTo>
                <a:lnTo>
                  <a:pt x="3677" y="2358"/>
                </a:lnTo>
                <a:lnTo>
                  <a:pt x="3706" y="2346"/>
                </a:lnTo>
                <a:lnTo>
                  <a:pt x="3737" y="2338"/>
                </a:lnTo>
                <a:lnTo>
                  <a:pt x="3767" y="2329"/>
                </a:lnTo>
                <a:lnTo>
                  <a:pt x="3798" y="2324"/>
                </a:lnTo>
                <a:lnTo>
                  <a:pt x="3828" y="2319"/>
                </a:lnTo>
                <a:lnTo>
                  <a:pt x="3860" y="2316"/>
                </a:lnTo>
                <a:lnTo>
                  <a:pt x="3892" y="2316"/>
                </a:lnTo>
                <a:lnTo>
                  <a:pt x="3922" y="2316"/>
                </a:lnTo>
                <a:lnTo>
                  <a:pt x="3954" y="2320"/>
                </a:lnTo>
                <a:lnTo>
                  <a:pt x="5440" y="834"/>
                </a:lnTo>
                <a:lnTo>
                  <a:pt x="4608" y="0"/>
                </a:lnTo>
                <a:lnTo>
                  <a:pt x="3121" y="1487"/>
                </a:lnTo>
                <a:lnTo>
                  <a:pt x="3124" y="1518"/>
                </a:lnTo>
                <a:lnTo>
                  <a:pt x="3125" y="1550"/>
                </a:lnTo>
                <a:lnTo>
                  <a:pt x="3124" y="1580"/>
                </a:lnTo>
                <a:lnTo>
                  <a:pt x="3121" y="1612"/>
                </a:lnTo>
                <a:lnTo>
                  <a:pt x="3117" y="1642"/>
                </a:lnTo>
                <a:lnTo>
                  <a:pt x="3111" y="1674"/>
                </a:lnTo>
                <a:lnTo>
                  <a:pt x="3104" y="1705"/>
                </a:lnTo>
                <a:lnTo>
                  <a:pt x="3094" y="1734"/>
                </a:lnTo>
                <a:lnTo>
                  <a:pt x="3083" y="1764"/>
                </a:lnTo>
                <a:lnTo>
                  <a:pt x="3071" y="1793"/>
                </a:lnTo>
                <a:lnTo>
                  <a:pt x="3056" y="1822"/>
                </a:lnTo>
                <a:lnTo>
                  <a:pt x="3041" y="1849"/>
                </a:lnTo>
                <a:lnTo>
                  <a:pt x="3022" y="1877"/>
                </a:lnTo>
                <a:lnTo>
                  <a:pt x="3003" y="1903"/>
                </a:lnTo>
                <a:lnTo>
                  <a:pt x="2981" y="1928"/>
                </a:lnTo>
                <a:lnTo>
                  <a:pt x="2959" y="1952"/>
                </a:lnTo>
                <a:lnTo>
                  <a:pt x="2934" y="1975"/>
                </a:lnTo>
                <a:lnTo>
                  <a:pt x="2909" y="1996"/>
                </a:lnTo>
                <a:lnTo>
                  <a:pt x="2882" y="2016"/>
                </a:lnTo>
                <a:lnTo>
                  <a:pt x="2855" y="2034"/>
                </a:lnTo>
                <a:lnTo>
                  <a:pt x="2827" y="2050"/>
                </a:lnTo>
                <a:lnTo>
                  <a:pt x="2799" y="2064"/>
                </a:lnTo>
                <a:lnTo>
                  <a:pt x="2770" y="2077"/>
                </a:lnTo>
                <a:lnTo>
                  <a:pt x="2740" y="2088"/>
                </a:lnTo>
                <a:lnTo>
                  <a:pt x="2710" y="2097"/>
                </a:lnTo>
                <a:lnTo>
                  <a:pt x="2680" y="2105"/>
                </a:lnTo>
                <a:lnTo>
                  <a:pt x="2649" y="2111"/>
                </a:lnTo>
                <a:lnTo>
                  <a:pt x="2617" y="2115"/>
                </a:lnTo>
                <a:lnTo>
                  <a:pt x="2587" y="2117"/>
                </a:lnTo>
                <a:lnTo>
                  <a:pt x="2555" y="2118"/>
                </a:lnTo>
                <a:lnTo>
                  <a:pt x="2525" y="2117"/>
                </a:lnTo>
                <a:lnTo>
                  <a:pt x="2493" y="2115"/>
                </a:lnTo>
                <a:lnTo>
                  <a:pt x="2153" y="2455"/>
                </a:lnTo>
                <a:lnTo>
                  <a:pt x="2453" y="2755"/>
                </a:lnTo>
                <a:lnTo>
                  <a:pt x="984" y="4223"/>
                </a:lnTo>
                <a:lnTo>
                  <a:pt x="931" y="4170"/>
                </a:lnTo>
                <a:lnTo>
                  <a:pt x="648" y="4396"/>
                </a:lnTo>
                <a:lnTo>
                  <a:pt x="174" y="5145"/>
                </a:lnTo>
                <a:lnTo>
                  <a:pt x="295" y="5267"/>
                </a:lnTo>
                <a:lnTo>
                  <a:pt x="1044" y="4792"/>
                </a:lnTo>
                <a:lnTo>
                  <a:pt x="1272" y="4510"/>
                </a:lnTo>
                <a:lnTo>
                  <a:pt x="1218" y="4457"/>
                </a:lnTo>
                <a:lnTo>
                  <a:pt x="2687" y="29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5" name="KSO_Shape"/>
          <p:cNvSpPr>
            <a:spLocks noChangeArrowheads="1"/>
          </p:cNvSpPr>
          <p:nvPr/>
        </p:nvSpPr>
        <p:spPr bwMode="auto">
          <a:xfrm>
            <a:off x="5683250" y="5141913"/>
            <a:ext cx="684213" cy="720725"/>
          </a:xfrm>
          <a:custGeom>
            <a:avLst/>
            <a:gdLst>
              <a:gd name="T0" fmla="*/ 79 w 3543300"/>
              <a:gd name="T1" fmla="*/ 71 h 3617913"/>
              <a:gd name="T2" fmla="*/ 68 w 3543300"/>
              <a:gd name="T3" fmla="*/ 78 h 3617913"/>
              <a:gd name="T4" fmla="*/ 60 w 3543300"/>
              <a:gd name="T5" fmla="*/ 90 h 3617913"/>
              <a:gd name="T6" fmla="*/ 55 w 3543300"/>
              <a:gd name="T7" fmla="*/ 104 h 3617913"/>
              <a:gd name="T8" fmla="*/ 55 w 3543300"/>
              <a:gd name="T9" fmla="*/ 120 h 3617913"/>
              <a:gd name="T10" fmla="*/ 59 w 3543300"/>
              <a:gd name="T11" fmla="*/ 134 h 3617913"/>
              <a:gd name="T12" fmla="*/ 67 w 3543300"/>
              <a:gd name="T13" fmla="*/ 146 h 3617913"/>
              <a:gd name="T14" fmla="*/ 77 w 3543300"/>
              <a:gd name="T15" fmla="*/ 155 h 3617913"/>
              <a:gd name="T16" fmla="*/ 90 w 3543300"/>
              <a:gd name="T17" fmla="*/ 158 h 3617913"/>
              <a:gd name="T18" fmla="*/ 103 w 3543300"/>
              <a:gd name="T19" fmla="*/ 156 h 3617913"/>
              <a:gd name="T20" fmla="*/ 114 w 3543300"/>
              <a:gd name="T21" fmla="*/ 149 h 3617913"/>
              <a:gd name="T22" fmla="*/ 123 w 3543300"/>
              <a:gd name="T23" fmla="*/ 138 h 3617913"/>
              <a:gd name="T24" fmla="*/ 128 w 3543300"/>
              <a:gd name="T25" fmla="*/ 124 h 3617913"/>
              <a:gd name="T26" fmla="*/ 129 w 3543300"/>
              <a:gd name="T27" fmla="*/ 108 h 3617913"/>
              <a:gd name="T28" fmla="*/ 126 w 3543300"/>
              <a:gd name="T29" fmla="*/ 93 h 3617913"/>
              <a:gd name="T30" fmla="*/ 118 w 3543300"/>
              <a:gd name="T31" fmla="*/ 81 h 3617913"/>
              <a:gd name="T32" fmla="*/ 108 w 3543300"/>
              <a:gd name="T33" fmla="*/ 73 h 3617913"/>
              <a:gd name="T34" fmla="*/ 96 w 3543300"/>
              <a:gd name="T35" fmla="*/ 68 h 3617913"/>
              <a:gd name="T36" fmla="*/ 102 w 3543300"/>
              <a:gd name="T37" fmla="*/ 0 h 3617913"/>
              <a:gd name="T38" fmla="*/ 104 w 3543300"/>
              <a:gd name="T39" fmla="*/ 6 h 3617913"/>
              <a:gd name="T40" fmla="*/ 121 w 3543300"/>
              <a:gd name="T41" fmla="*/ 30 h 3617913"/>
              <a:gd name="T42" fmla="*/ 137 w 3543300"/>
              <a:gd name="T43" fmla="*/ 15 h 3617913"/>
              <a:gd name="T44" fmla="*/ 154 w 3543300"/>
              <a:gd name="T45" fmla="*/ 28 h 3617913"/>
              <a:gd name="T46" fmla="*/ 154 w 3543300"/>
              <a:gd name="T47" fmla="*/ 35 h 3617913"/>
              <a:gd name="T48" fmla="*/ 155 w 3543300"/>
              <a:gd name="T49" fmla="*/ 66 h 3617913"/>
              <a:gd name="T50" fmla="*/ 176 w 3543300"/>
              <a:gd name="T51" fmla="*/ 66 h 3617913"/>
              <a:gd name="T52" fmla="*/ 184 w 3543300"/>
              <a:gd name="T53" fmla="*/ 88 h 3617913"/>
              <a:gd name="T54" fmla="*/ 181 w 3543300"/>
              <a:gd name="T55" fmla="*/ 94 h 3617913"/>
              <a:gd name="T56" fmla="*/ 166 w 3543300"/>
              <a:gd name="T57" fmla="*/ 118 h 3617913"/>
              <a:gd name="T58" fmla="*/ 183 w 3543300"/>
              <a:gd name="T59" fmla="*/ 134 h 3617913"/>
              <a:gd name="T60" fmla="*/ 178 w 3543300"/>
              <a:gd name="T61" fmla="*/ 158 h 3617913"/>
              <a:gd name="T62" fmla="*/ 173 w 3543300"/>
              <a:gd name="T63" fmla="*/ 161 h 3617913"/>
              <a:gd name="T64" fmla="*/ 151 w 3543300"/>
              <a:gd name="T65" fmla="*/ 169 h 3617913"/>
              <a:gd name="T66" fmla="*/ 155 w 3543300"/>
              <a:gd name="T67" fmla="*/ 194 h 3617913"/>
              <a:gd name="T68" fmla="*/ 140 w 3543300"/>
              <a:gd name="T69" fmla="*/ 210 h 3617913"/>
              <a:gd name="T70" fmla="*/ 135 w 3543300"/>
              <a:gd name="T71" fmla="*/ 210 h 3617913"/>
              <a:gd name="T72" fmla="*/ 114 w 3543300"/>
              <a:gd name="T73" fmla="*/ 199 h 3617913"/>
              <a:gd name="T74" fmla="*/ 104 w 3543300"/>
              <a:gd name="T75" fmla="*/ 223 h 3617913"/>
              <a:gd name="T76" fmla="*/ 84 w 3543300"/>
              <a:gd name="T77" fmla="*/ 226 h 3617913"/>
              <a:gd name="T78" fmla="*/ 80 w 3543300"/>
              <a:gd name="T79" fmla="*/ 222 h 3617913"/>
              <a:gd name="T80" fmla="*/ 69 w 3543300"/>
              <a:gd name="T81" fmla="*/ 199 h 3617913"/>
              <a:gd name="T82" fmla="*/ 48 w 3543300"/>
              <a:gd name="T83" fmla="*/ 210 h 3617913"/>
              <a:gd name="T84" fmla="*/ 43 w 3543300"/>
              <a:gd name="T85" fmla="*/ 210 h 3617913"/>
              <a:gd name="T86" fmla="*/ 29 w 3543300"/>
              <a:gd name="T87" fmla="*/ 194 h 3617913"/>
              <a:gd name="T88" fmla="*/ 33 w 3543300"/>
              <a:gd name="T89" fmla="*/ 169 h 3617913"/>
              <a:gd name="T90" fmla="*/ 10 w 3543300"/>
              <a:gd name="T91" fmla="*/ 161 h 3617913"/>
              <a:gd name="T92" fmla="*/ 5 w 3543300"/>
              <a:gd name="T93" fmla="*/ 158 h 3617913"/>
              <a:gd name="T94" fmla="*/ 1 w 3543300"/>
              <a:gd name="T95" fmla="*/ 134 h 3617913"/>
              <a:gd name="T96" fmla="*/ 17 w 3543300"/>
              <a:gd name="T97" fmla="*/ 120 h 3617913"/>
              <a:gd name="T98" fmla="*/ 3 w 3543300"/>
              <a:gd name="T99" fmla="*/ 94 h 3617913"/>
              <a:gd name="T100" fmla="*/ 0 w 3543300"/>
              <a:gd name="T101" fmla="*/ 88 h 3617913"/>
              <a:gd name="T102" fmla="*/ 7 w 3543300"/>
              <a:gd name="T103" fmla="*/ 66 h 3617913"/>
              <a:gd name="T104" fmla="*/ 27 w 3543300"/>
              <a:gd name="T105" fmla="*/ 69 h 3617913"/>
              <a:gd name="T106" fmla="*/ 38 w 3543300"/>
              <a:gd name="T107" fmla="*/ 50 h 3617913"/>
              <a:gd name="T108" fmla="*/ 29 w 3543300"/>
              <a:gd name="T109" fmla="*/ 29 h 3617913"/>
              <a:gd name="T110" fmla="*/ 45 w 3543300"/>
              <a:gd name="T111" fmla="*/ 15 h 3617913"/>
              <a:gd name="T112" fmla="*/ 49 w 3543300"/>
              <a:gd name="T113" fmla="*/ 17 h 3617913"/>
              <a:gd name="T114" fmla="*/ 75 w 3543300"/>
              <a:gd name="T115" fmla="*/ 25 h 3617913"/>
              <a:gd name="T116" fmla="*/ 81 w 3543300"/>
              <a:gd name="T117" fmla="*/ 2 h 361791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3543300"/>
              <a:gd name="T178" fmla="*/ 0 h 3617913"/>
              <a:gd name="T179" fmla="*/ 3543300 w 3543300"/>
              <a:gd name="T180" fmla="*/ 3617913 h 3617913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3543300" h="3617913">
                <a:moveTo>
                  <a:pt x="1752918" y="1088708"/>
                </a:moveTo>
                <a:lnTo>
                  <a:pt x="1734502" y="1089660"/>
                </a:lnTo>
                <a:lnTo>
                  <a:pt x="1716088" y="1090613"/>
                </a:lnTo>
                <a:lnTo>
                  <a:pt x="1697990" y="1092518"/>
                </a:lnTo>
                <a:lnTo>
                  <a:pt x="1679892" y="1094423"/>
                </a:lnTo>
                <a:lnTo>
                  <a:pt x="1662112" y="1097280"/>
                </a:lnTo>
                <a:lnTo>
                  <a:pt x="1644332" y="1100138"/>
                </a:lnTo>
                <a:lnTo>
                  <a:pt x="1626552" y="1103630"/>
                </a:lnTo>
                <a:lnTo>
                  <a:pt x="1608772" y="1107440"/>
                </a:lnTo>
                <a:lnTo>
                  <a:pt x="1591628" y="1111568"/>
                </a:lnTo>
                <a:lnTo>
                  <a:pt x="1574800" y="1116013"/>
                </a:lnTo>
                <a:lnTo>
                  <a:pt x="1557338" y="1121093"/>
                </a:lnTo>
                <a:lnTo>
                  <a:pt x="1540828" y="1126490"/>
                </a:lnTo>
                <a:lnTo>
                  <a:pt x="1524318" y="1132523"/>
                </a:lnTo>
                <a:lnTo>
                  <a:pt x="1507808" y="1138555"/>
                </a:lnTo>
                <a:lnTo>
                  <a:pt x="1491615" y="1145223"/>
                </a:lnTo>
                <a:lnTo>
                  <a:pt x="1475422" y="1152525"/>
                </a:lnTo>
                <a:lnTo>
                  <a:pt x="1459548" y="1159510"/>
                </a:lnTo>
                <a:lnTo>
                  <a:pt x="1443672" y="1167448"/>
                </a:lnTo>
                <a:lnTo>
                  <a:pt x="1428432" y="1175703"/>
                </a:lnTo>
                <a:lnTo>
                  <a:pt x="1413192" y="1183958"/>
                </a:lnTo>
                <a:lnTo>
                  <a:pt x="1398270" y="1193165"/>
                </a:lnTo>
                <a:lnTo>
                  <a:pt x="1383665" y="1202055"/>
                </a:lnTo>
                <a:lnTo>
                  <a:pt x="1368742" y="1211898"/>
                </a:lnTo>
                <a:lnTo>
                  <a:pt x="1354772" y="1221740"/>
                </a:lnTo>
                <a:lnTo>
                  <a:pt x="1340485" y="1231900"/>
                </a:lnTo>
                <a:lnTo>
                  <a:pt x="1327150" y="1242378"/>
                </a:lnTo>
                <a:lnTo>
                  <a:pt x="1313498" y="1253173"/>
                </a:lnTo>
                <a:lnTo>
                  <a:pt x="1300480" y="1264285"/>
                </a:lnTo>
                <a:lnTo>
                  <a:pt x="1287462" y="1275715"/>
                </a:lnTo>
                <a:lnTo>
                  <a:pt x="1274762" y="1287463"/>
                </a:lnTo>
                <a:lnTo>
                  <a:pt x="1262380" y="1299528"/>
                </a:lnTo>
                <a:lnTo>
                  <a:pt x="1250315" y="1311910"/>
                </a:lnTo>
                <a:lnTo>
                  <a:pt x="1238568" y="1324928"/>
                </a:lnTo>
                <a:lnTo>
                  <a:pt x="1227138" y="1337628"/>
                </a:lnTo>
                <a:lnTo>
                  <a:pt x="1215708" y="1350645"/>
                </a:lnTo>
                <a:lnTo>
                  <a:pt x="1205230" y="1364298"/>
                </a:lnTo>
                <a:lnTo>
                  <a:pt x="1194752" y="1377950"/>
                </a:lnTo>
                <a:lnTo>
                  <a:pt x="1183958" y="1392238"/>
                </a:lnTo>
                <a:lnTo>
                  <a:pt x="1174432" y="1406525"/>
                </a:lnTo>
                <a:lnTo>
                  <a:pt x="1164908" y="1420813"/>
                </a:lnTo>
                <a:lnTo>
                  <a:pt x="1155382" y="1435418"/>
                </a:lnTo>
                <a:lnTo>
                  <a:pt x="1146810" y="1450340"/>
                </a:lnTo>
                <a:lnTo>
                  <a:pt x="1138391" y="1465309"/>
                </a:lnTo>
                <a:lnTo>
                  <a:pt x="1130549" y="1480376"/>
                </a:lnTo>
                <a:lnTo>
                  <a:pt x="1122615" y="1496257"/>
                </a:lnTo>
                <a:lnTo>
                  <a:pt x="1114998" y="1512138"/>
                </a:lnTo>
                <a:lnTo>
                  <a:pt x="1108333" y="1528337"/>
                </a:lnTo>
                <a:lnTo>
                  <a:pt x="1101668" y="1544536"/>
                </a:lnTo>
                <a:lnTo>
                  <a:pt x="1095321" y="1561052"/>
                </a:lnTo>
                <a:lnTo>
                  <a:pt x="1089608" y="1577568"/>
                </a:lnTo>
                <a:lnTo>
                  <a:pt x="1083895" y="1594402"/>
                </a:lnTo>
                <a:lnTo>
                  <a:pt x="1079134" y="1611554"/>
                </a:lnTo>
                <a:lnTo>
                  <a:pt x="1074056" y="1628388"/>
                </a:lnTo>
                <a:lnTo>
                  <a:pt x="1069931" y="1646175"/>
                </a:lnTo>
                <a:lnTo>
                  <a:pt x="1066122" y="1663327"/>
                </a:lnTo>
                <a:lnTo>
                  <a:pt x="1062948" y="1681114"/>
                </a:lnTo>
                <a:lnTo>
                  <a:pt x="1059774" y="1698901"/>
                </a:lnTo>
                <a:lnTo>
                  <a:pt x="1057553" y="1717005"/>
                </a:lnTo>
                <a:lnTo>
                  <a:pt x="1055331" y="1735110"/>
                </a:lnTo>
                <a:lnTo>
                  <a:pt x="1053744" y="1753532"/>
                </a:lnTo>
                <a:lnTo>
                  <a:pt x="1052792" y="1771319"/>
                </a:lnTo>
                <a:lnTo>
                  <a:pt x="1051840" y="1790376"/>
                </a:lnTo>
                <a:lnTo>
                  <a:pt x="1051523" y="1808798"/>
                </a:lnTo>
                <a:lnTo>
                  <a:pt x="1051840" y="1827221"/>
                </a:lnTo>
                <a:lnTo>
                  <a:pt x="1052792" y="1845960"/>
                </a:lnTo>
                <a:lnTo>
                  <a:pt x="1053744" y="1864065"/>
                </a:lnTo>
                <a:lnTo>
                  <a:pt x="1055331" y="1882487"/>
                </a:lnTo>
                <a:lnTo>
                  <a:pt x="1057553" y="1900592"/>
                </a:lnTo>
                <a:lnTo>
                  <a:pt x="1059774" y="1918696"/>
                </a:lnTo>
                <a:lnTo>
                  <a:pt x="1062948" y="1936483"/>
                </a:lnTo>
                <a:lnTo>
                  <a:pt x="1066122" y="1953952"/>
                </a:lnTo>
                <a:lnTo>
                  <a:pt x="1069931" y="1971739"/>
                </a:lnTo>
                <a:lnTo>
                  <a:pt x="1074056" y="1988891"/>
                </a:lnTo>
                <a:lnTo>
                  <a:pt x="1079134" y="2006043"/>
                </a:lnTo>
                <a:lnTo>
                  <a:pt x="1083895" y="2022877"/>
                </a:lnTo>
                <a:lnTo>
                  <a:pt x="1089608" y="2039711"/>
                </a:lnTo>
                <a:lnTo>
                  <a:pt x="1095321" y="2056545"/>
                </a:lnTo>
                <a:lnTo>
                  <a:pt x="1101668" y="2073061"/>
                </a:lnTo>
                <a:lnTo>
                  <a:pt x="1108333" y="2089260"/>
                </a:lnTo>
                <a:lnTo>
                  <a:pt x="1114998" y="2105459"/>
                </a:lnTo>
                <a:lnTo>
                  <a:pt x="1122615" y="2121022"/>
                </a:lnTo>
                <a:lnTo>
                  <a:pt x="1130549" y="2136904"/>
                </a:lnTo>
                <a:lnTo>
                  <a:pt x="1138484" y="2152467"/>
                </a:lnTo>
                <a:lnTo>
                  <a:pt x="1147053" y="2167395"/>
                </a:lnTo>
                <a:lnTo>
                  <a:pt x="1155622" y="2182641"/>
                </a:lnTo>
                <a:lnTo>
                  <a:pt x="1165144" y="2197252"/>
                </a:lnTo>
                <a:lnTo>
                  <a:pt x="1174665" y="2211863"/>
                </a:lnTo>
                <a:lnTo>
                  <a:pt x="1184186" y="2225838"/>
                </a:lnTo>
                <a:lnTo>
                  <a:pt x="1194977" y="2240131"/>
                </a:lnTo>
                <a:lnTo>
                  <a:pt x="1205450" y="2253789"/>
                </a:lnTo>
                <a:lnTo>
                  <a:pt x="1215924" y="2267129"/>
                </a:lnTo>
                <a:lnTo>
                  <a:pt x="1227349" y="2280469"/>
                </a:lnTo>
                <a:lnTo>
                  <a:pt x="1238775" y="2293174"/>
                </a:lnTo>
                <a:lnTo>
                  <a:pt x="1250518" y="2305879"/>
                </a:lnTo>
                <a:lnTo>
                  <a:pt x="1262578" y="2318267"/>
                </a:lnTo>
                <a:lnTo>
                  <a:pt x="1274956" y="2330336"/>
                </a:lnTo>
                <a:lnTo>
                  <a:pt x="1287651" y="2342088"/>
                </a:lnTo>
                <a:lnTo>
                  <a:pt x="1300663" y="2353840"/>
                </a:lnTo>
                <a:lnTo>
                  <a:pt x="1313676" y="2364640"/>
                </a:lnTo>
                <a:lnTo>
                  <a:pt x="1327323" y="2375756"/>
                </a:lnTo>
                <a:lnTo>
                  <a:pt x="1340653" y="2386238"/>
                </a:lnTo>
                <a:lnTo>
                  <a:pt x="1354935" y="2396402"/>
                </a:lnTo>
                <a:lnTo>
                  <a:pt x="1368899" y="2406566"/>
                </a:lnTo>
                <a:lnTo>
                  <a:pt x="1383816" y="2415777"/>
                </a:lnTo>
                <a:lnTo>
                  <a:pt x="1398415" y="2424988"/>
                </a:lnTo>
                <a:lnTo>
                  <a:pt x="1413332" y="2433882"/>
                </a:lnTo>
                <a:lnTo>
                  <a:pt x="1428566" y="2442775"/>
                </a:lnTo>
                <a:lnTo>
                  <a:pt x="1443800" y="2450398"/>
                </a:lnTo>
                <a:lnTo>
                  <a:pt x="1459669" y="2458339"/>
                </a:lnTo>
                <a:lnTo>
                  <a:pt x="1475538" y="2465644"/>
                </a:lnTo>
                <a:lnTo>
                  <a:pt x="1491724" y="2472632"/>
                </a:lnTo>
                <a:lnTo>
                  <a:pt x="1507910" y="2479619"/>
                </a:lnTo>
                <a:lnTo>
                  <a:pt x="1524414" y="2485654"/>
                </a:lnTo>
                <a:lnTo>
                  <a:pt x="1540917" y="2491689"/>
                </a:lnTo>
                <a:lnTo>
                  <a:pt x="1557421" y="2496771"/>
                </a:lnTo>
                <a:lnTo>
                  <a:pt x="1574877" y="2502171"/>
                </a:lnTo>
                <a:lnTo>
                  <a:pt x="1591698" y="2506617"/>
                </a:lnTo>
                <a:lnTo>
                  <a:pt x="1608836" y="2510746"/>
                </a:lnTo>
                <a:lnTo>
                  <a:pt x="1626609" y="2514876"/>
                </a:lnTo>
                <a:lnTo>
                  <a:pt x="1644382" y="2518369"/>
                </a:lnTo>
                <a:lnTo>
                  <a:pt x="1662155" y="2520910"/>
                </a:lnTo>
                <a:lnTo>
                  <a:pt x="1679928" y="2523451"/>
                </a:lnTo>
                <a:lnTo>
                  <a:pt x="1698019" y="2525675"/>
                </a:lnTo>
                <a:lnTo>
                  <a:pt x="1716109" y="2527263"/>
                </a:lnTo>
                <a:lnTo>
                  <a:pt x="1734517" y="2528533"/>
                </a:lnTo>
                <a:lnTo>
                  <a:pt x="1752925" y="2529169"/>
                </a:lnTo>
                <a:lnTo>
                  <a:pt x="1771967" y="2529169"/>
                </a:lnTo>
                <a:lnTo>
                  <a:pt x="1790375" y="2529169"/>
                </a:lnTo>
                <a:lnTo>
                  <a:pt x="1808783" y="2528533"/>
                </a:lnTo>
                <a:lnTo>
                  <a:pt x="1827191" y="2527263"/>
                </a:lnTo>
                <a:lnTo>
                  <a:pt x="1845281" y="2525675"/>
                </a:lnTo>
                <a:lnTo>
                  <a:pt x="1863372" y="2523451"/>
                </a:lnTo>
                <a:lnTo>
                  <a:pt x="1881145" y="2520910"/>
                </a:lnTo>
                <a:lnTo>
                  <a:pt x="1898918" y="2518369"/>
                </a:lnTo>
                <a:lnTo>
                  <a:pt x="1916691" y="2514876"/>
                </a:lnTo>
                <a:lnTo>
                  <a:pt x="1934464" y="2510746"/>
                </a:lnTo>
                <a:lnTo>
                  <a:pt x="1951602" y="2506617"/>
                </a:lnTo>
                <a:lnTo>
                  <a:pt x="1969058" y="2502171"/>
                </a:lnTo>
                <a:lnTo>
                  <a:pt x="1985879" y="2496771"/>
                </a:lnTo>
                <a:lnTo>
                  <a:pt x="2002383" y="2491689"/>
                </a:lnTo>
                <a:lnTo>
                  <a:pt x="2019204" y="2485654"/>
                </a:lnTo>
                <a:lnTo>
                  <a:pt x="2035390" y="2479619"/>
                </a:lnTo>
                <a:lnTo>
                  <a:pt x="2051894" y="2472632"/>
                </a:lnTo>
                <a:lnTo>
                  <a:pt x="2067762" y="2465644"/>
                </a:lnTo>
                <a:lnTo>
                  <a:pt x="2083631" y="2458339"/>
                </a:lnTo>
                <a:lnTo>
                  <a:pt x="2099500" y="2450398"/>
                </a:lnTo>
                <a:lnTo>
                  <a:pt x="2114734" y="2442775"/>
                </a:lnTo>
                <a:lnTo>
                  <a:pt x="2129968" y="2433882"/>
                </a:lnTo>
                <a:lnTo>
                  <a:pt x="2144885" y="2424988"/>
                </a:lnTo>
                <a:lnTo>
                  <a:pt x="2159484" y="2415777"/>
                </a:lnTo>
                <a:lnTo>
                  <a:pt x="2174401" y="2406566"/>
                </a:lnTo>
                <a:lnTo>
                  <a:pt x="2188683" y="2396402"/>
                </a:lnTo>
                <a:lnTo>
                  <a:pt x="2202647" y="2386238"/>
                </a:lnTo>
                <a:lnTo>
                  <a:pt x="2215977" y="2375756"/>
                </a:lnTo>
                <a:lnTo>
                  <a:pt x="2229624" y="2364640"/>
                </a:lnTo>
                <a:lnTo>
                  <a:pt x="2242637" y="2353840"/>
                </a:lnTo>
                <a:lnTo>
                  <a:pt x="2255966" y="2342088"/>
                </a:lnTo>
                <a:lnTo>
                  <a:pt x="2268344" y="2330336"/>
                </a:lnTo>
                <a:lnTo>
                  <a:pt x="2280722" y="2318267"/>
                </a:lnTo>
                <a:lnTo>
                  <a:pt x="2292782" y="2305879"/>
                </a:lnTo>
                <a:lnTo>
                  <a:pt x="2304525" y="2293174"/>
                </a:lnTo>
                <a:lnTo>
                  <a:pt x="2315951" y="2280469"/>
                </a:lnTo>
                <a:lnTo>
                  <a:pt x="2327376" y="2267129"/>
                </a:lnTo>
                <a:lnTo>
                  <a:pt x="2338167" y="2253789"/>
                </a:lnTo>
                <a:lnTo>
                  <a:pt x="2348958" y="2240131"/>
                </a:lnTo>
                <a:lnTo>
                  <a:pt x="2359114" y="2225838"/>
                </a:lnTo>
                <a:lnTo>
                  <a:pt x="2368635" y="2211863"/>
                </a:lnTo>
                <a:lnTo>
                  <a:pt x="2378156" y="2197252"/>
                </a:lnTo>
                <a:lnTo>
                  <a:pt x="2387678" y="2182641"/>
                </a:lnTo>
                <a:lnTo>
                  <a:pt x="2396247" y="2167395"/>
                </a:lnTo>
                <a:lnTo>
                  <a:pt x="2404816" y="2152467"/>
                </a:lnTo>
                <a:lnTo>
                  <a:pt x="2412750" y="2136904"/>
                </a:lnTo>
                <a:lnTo>
                  <a:pt x="2420685" y="2121022"/>
                </a:lnTo>
                <a:lnTo>
                  <a:pt x="2428302" y="2105459"/>
                </a:lnTo>
                <a:lnTo>
                  <a:pt x="2434967" y="2089260"/>
                </a:lnTo>
                <a:lnTo>
                  <a:pt x="2441632" y="2073061"/>
                </a:lnTo>
                <a:lnTo>
                  <a:pt x="2447979" y="2056545"/>
                </a:lnTo>
                <a:lnTo>
                  <a:pt x="2453692" y="2039711"/>
                </a:lnTo>
                <a:lnTo>
                  <a:pt x="2459405" y="2022877"/>
                </a:lnTo>
                <a:lnTo>
                  <a:pt x="2464166" y="2006043"/>
                </a:lnTo>
                <a:lnTo>
                  <a:pt x="2469244" y="1988891"/>
                </a:lnTo>
                <a:lnTo>
                  <a:pt x="2473370" y="1971739"/>
                </a:lnTo>
                <a:lnTo>
                  <a:pt x="2477178" y="1953952"/>
                </a:lnTo>
                <a:lnTo>
                  <a:pt x="2480352" y="1936483"/>
                </a:lnTo>
                <a:lnTo>
                  <a:pt x="2483526" y="1918696"/>
                </a:lnTo>
                <a:lnTo>
                  <a:pt x="2486064" y="1900592"/>
                </a:lnTo>
                <a:lnTo>
                  <a:pt x="2487969" y="1882487"/>
                </a:lnTo>
                <a:lnTo>
                  <a:pt x="2489556" y="1864065"/>
                </a:lnTo>
                <a:lnTo>
                  <a:pt x="2490508" y="1845960"/>
                </a:lnTo>
                <a:lnTo>
                  <a:pt x="2491460" y="1827221"/>
                </a:lnTo>
                <a:lnTo>
                  <a:pt x="2491777" y="1808798"/>
                </a:lnTo>
                <a:lnTo>
                  <a:pt x="2491460" y="1790376"/>
                </a:lnTo>
                <a:lnTo>
                  <a:pt x="2490508" y="1771319"/>
                </a:lnTo>
                <a:lnTo>
                  <a:pt x="2489556" y="1753532"/>
                </a:lnTo>
                <a:lnTo>
                  <a:pt x="2487969" y="1735110"/>
                </a:lnTo>
                <a:lnTo>
                  <a:pt x="2486064" y="1717005"/>
                </a:lnTo>
                <a:lnTo>
                  <a:pt x="2483526" y="1698901"/>
                </a:lnTo>
                <a:lnTo>
                  <a:pt x="2480352" y="1681114"/>
                </a:lnTo>
                <a:lnTo>
                  <a:pt x="2477178" y="1663327"/>
                </a:lnTo>
                <a:lnTo>
                  <a:pt x="2473370" y="1646175"/>
                </a:lnTo>
                <a:lnTo>
                  <a:pt x="2469244" y="1628388"/>
                </a:lnTo>
                <a:lnTo>
                  <a:pt x="2464166" y="1611554"/>
                </a:lnTo>
                <a:lnTo>
                  <a:pt x="2459405" y="1594402"/>
                </a:lnTo>
                <a:lnTo>
                  <a:pt x="2453692" y="1577568"/>
                </a:lnTo>
                <a:lnTo>
                  <a:pt x="2447979" y="1561052"/>
                </a:lnTo>
                <a:lnTo>
                  <a:pt x="2441632" y="1544536"/>
                </a:lnTo>
                <a:lnTo>
                  <a:pt x="2434967" y="1528337"/>
                </a:lnTo>
                <a:lnTo>
                  <a:pt x="2428302" y="1512138"/>
                </a:lnTo>
                <a:lnTo>
                  <a:pt x="2420685" y="1496257"/>
                </a:lnTo>
                <a:lnTo>
                  <a:pt x="2412750" y="1480376"/>
                </a:lnTo>
                <a:lnTo>
                  <a:pt x="2404909" y="1465308"/>
                </a:lnTo>
                <a:lnTo>
                  <a:pt x="2396490" y="1450340"/>
                </a:lnTo>
                <a:lnTo>
                  <a:pt x="2387918" y="1435418"/>
                </a:lnTo>
                <a:lnTo>
                  <a:pt x="2378392" y="1420813"/>
                </a:lnTo>
                <a:lnTo>
                  <a:pt x="2368868" y="1406525"/>
                </a:lnTo>
                <a:lnTo>
                  <a:pt x="2359342" y="1392238"/>
                </a:lnTo>
                <a:lnTo>
                  <a:pt x="2349182" y="1377950"/>
                </a:lnTo>
                <a:lnTo>
                  <a:pt x="2338388" y="1364298"/>
                </a:lnTo>
                <a:lnTo>
                  <a:pt x="2327592" y="1350645"/>
                </a:lnTo>
                <a:lnTo>
                  <a:pt x="2316162" y="1337628"/>
                </a:lnTo>
                <a:lnTo>
                  <a:pt x="2304732" y="1324928"/>
                </a:lnTo>
                <a:lnTo>
                  <a:pt x="2292985" y="1311910"/>
                </a:lnTo>
                <a:lnTo>
                  <a:pt x="2280920" y="1299528"/>
                </a:lnTo>
                <a:lnTo>
                  <a:pt x="2268538" y="1287463"/>
                </a:lnTo>
                <a:lnTo>
                  <a:pt x="2256155" y="1275715"/>
                </a:lnTo>
                <a:lnTo>
                  <a:pt x="2242820" y="1264285"/>
                </a:lnTo>
                <a:lnTo>
                  <a:pt x="2229802" y="1253173"/>
                </a:lnTo>
                <a:lnTo>
                  <a:pt x="2216150" y="1242378"/>
                </a:lnTo>
                <a:lnTo>
                  <a:pt x="2202815" y="1231900"/>
                </a:lnTo>
                <a:lnTo>
                  <a:pt x="2188845" y="1221740"/>
                </a:lnTo>
                <a:lnTo>
                  <a:pt x="2174558" y="1211898"/>
                </a:lnTo>
                <a:lnTo>
                  <a:pt x="2159635" y="1202055"/>
                </a:lnTo>
                <a:lnTo>
                  <a:pt x="2145030" y="1193165"/>
                </a:lnTo>
                <a:lnTo>
                  <a:pt x="2130108" y="1183958"/>
                </a:lnTo>
                <a:lnTo>
                  <a:pt x="2114868" y="1175703"/>
                </a:lnTo>
                <a:lnTo>
                  <a:pt x="2099628" y="1167448"/>
                </a:lnTo>
                <a:lnTo>
                  <a:pt x="2083752" y="1159510"/>
                </a:lnTo>
                <a:lnTo>
                  <a:pt x="2067878" y="1152525"/>
                </a:lnTo>
                <a:lnTo>
                  <a:pt x="2052002" y="1145223"/>
                </a:lnTo>
                <a:lnTo>
                  <a:pt x="2035492" y="1138555"/>
                </a:lnTo>
                <a:lnTo>
                  <a:pt x="2019300" y="1132523"/>
                </a:lnTo>
                <a:lnTo>
                  <a:pt x="2002472" y="1126490"/>
                </a:lnTo>
                <a:lnTo>
                  <a:pt x="1985962" y="1121093"/>
                </a:lnTo>
                <a:lnTo>
                  <a:pt x="1969135" y="1116013"/>
                </a:lnTo>
                <a:lnTo>
                  <a:pt x="1951672" y="1111568"/>
                </a:lnTo>
                <a:lnTo>
                  <a:pt x="1934528" y="1107440"/>
                </a:lnTo>
                <a:lnTo>
                  <a:pt x="1916748" y="1103630"/>
                </a:lnTo>
                <a:lnTo>
                  <a:pt x="1898968" y="1100138"/>
                </a:lnTo>
                <a:lnTo>
                  <a:pt x="1881188" y="1097280"/>
                </a:lnTo>
                <a:lnTo>
                  <a:pt x="1863408" y="1094423"/>
                </a:lnTo>
                <a:lnTo>
                  <a:pt x="1845310" y="1092518"/>
                </a:lnTo>
                <a:lnTo>
                  <a:pt x="1827212" y="1090613"/>
                </a:lnTo>
                <a:lnTo>
                  <a:pt x="1808798" y="1089660"/>
                </a:lnTo>
                <a:lnTo>
                  <a:pt x="1790382" y="1088708"/>
                </a:lnTo>
                <a:lnTo>
                  <a:pt x="1771968" y="1088708"/>
                </a:lnTo>
                <a:lnTo>
                  <a:pt x="1752918" y="1088708"/>
                </a:lnTo>
                <a:close/>
                <a:moveTo>
                  <a:pt x="1615758" y="0"/>
                </a:moveTo>
                <a:lnTo>
                  <a:pt x="1620520" y="0"/>
                </a:lnTo>
                <a:lnTo>
                  <a:pt x="1922780" y="0"/>
                </a:lnTo>
                <a:lnTo>
                  <a:pt x="1927225" y="0"/>
                </a:lnTo>
                <a:lnTo>
                  <a:pt x="1931670" y="317"/>
                </a:lnTo>
                <a:lnTo>
                  <a:pt x="1936115" y="952"/>
                </a:lnTo>
                <a:lnTo>
                  <a:pt x="1940878" y="1905"/>
                </a:lnTo>
                <a:lnTo>
                  <a:pt x="1949450" y="4127"/>
                </a:lnTo>
                <a:lnTo>
                  <a:pt x="1957705" y="6985"/>
                </a:lnTo>
                <a:lnTo>
                  <a:pt x="1965325" y="10795"/>
                </a:lnTo>
                <a:lnTo>
                  <a:pt x="1972628" y="14922"/>
                </a:lnTo>
                <a:lnTo>
                  <a:pt x="1979612" y="20320"/>
                </a:lnTo>
                <a:lnTo>
                  <a:pt x="1985962" y="26035"/>
                </a:lnTo>
                <a:lnTo>
                  <a:pt x="1991678" y="32385"/>
                </a:lnTo>
                <a:lnTo>
                  <a:pt x="1996758" y="39052"/>
                </a:lnTo>
                <a:lnTo>
                  <a:pt x="2001202" y="46672"/>
                </a:lnTo>
                <a:lnTo>
                  <a:pt x="2005012" y="54610"/>
                </a:lnTo>
                <a:lnTo>
                  <a:pt x="2007870" y="62230"/>
                </a:lnTo>
                <a:lnTo>
                  <a:pt x="2010092" y="71120"/>
                </a:lnTo>
                <a:lnTo>
                  <a:pt x="2010728" y="75565"/>
                </a:lnTo>
                <a:lnTo>
                  <a:pt x="2011362" y="80010"/>
                </a:lnTo>
                <a:lnTo>
                  <a:pt x="2011998" y="84455"/>
                </a:lnTo>
                <a:lnTo>
                  <a:pt x="2011998" y="89217"/>
                </a:lnTo>
                <a:lnTo>
                  <a:pt x="2011998" y="388620"/>
                </a:lnTo>
                <a:lnTo>
                  <a:pt x="2038350" y="393065"/>
                </a:lnTo>
                <a:lnTo>
                  <a:pt x="2064702" y="398462"/>
                </a:lnTo>
                <a:lnTo>
                  <a:pt x="2091055" y="404177"/>
                </a:lnTo>
                <a:lnTo>
                  <a:pt x="2116772" y="410210"/>
                </a:lnTo>
                <a:lnTo>
                  <a:pt x="2142490" y="416877"/>
                </a:lnTo>
                <a:lnTo>
                  <a:pt x="2167890" y="423545"/>
                </a:lnTo>
                <a:lnTo>
                  <a:pt x="2193608" y="431165"/>
                </a:lnTo>
                <a:lnTo>
                  <a:pt x="2218690" y="439102"/>
                </a:lnTo>
                <a:lnTo>
                  <a:pt x="2243772" y="447675"/>
                </a:lnTo>
                <a:lnTo>
                  <a:pt x="2268538" y="456247"/>
                </a:lnTo>
                <a:lnTo>
                  <a:pt x="2292985" y="465772"/>
                </a:lnTo>
                <a:lnTo>
                  <a:pt x="2317432" y="475615"/>
                </a:lnTo>
                <a:lnTo>
                  <a:pt x="2341562" y="485457"/>
                </a:lnTo>
                <a:lnTo>
                  <a:pt x="2365692" y="496252"/>
                </a:lnTo>
                <a:lnTo>
                  <a:pt x="2388870" y="507047"/>
                </a:lnTo>
                <a:lnTo>
                  <a:pt x="2412682" y="518477"/>
                </a:lnTo>
                <a:lnTo>
                  <a:pt x="2588260" y="276542"/>
                </a:lnTo>
                <a:lnTo>
                  <a:pt x="2591435" y="272732"/>
                </a:lnTo>
                <a:lnTo>
                  <a:pt x="2593975" y="269240"/>
                </a:lnTo>
                <a:lnTo>
                  <a:pt x="2597468" y="266065"/>
                </a:lnTo>
                <a:lnTo>
                  <a:pt x="2600325" y="262890"/>
                </a:lnTo>
                <a:lnTo>
                  <a:pt x="2606992" y="257175"/>
                </a:lnTo>
                <a:lnTo>
                  <a:pt x="2614295" y="252412"/>
                </a:lnTo>
                <a:lnTo>
                  <a:pt x="2621915" y="248602"/>
                </a:lnTo>
                <a:lnTo>
                  <a:pt x="2629852" y="245110"/>
                </a:lnTo>
                <a:lnTo>
                  <a:pt x="2638108" y="242570"/>
                </a:lnTo>
                <a:lnTo>
                  <a:pt x="2646362" y="240665"/>
                </a:lnTo>
                <a:lnTo>
                  <a:pt x="2654935" y="240030"/>
                </a:lnTo>
                <a:lnTo>
                  <a:pt x="2663508" y="240030"/>
                </a:lnTo>
                <a:lnTo>
                  <a:pt x="2671762" y="240665"/>
                </a:lnTo>
                <a:lnTo>
                  <a:pt x="2680652" y="242252"/>
                </a:lnTo>
                <a:lnTo>
                  <a:pt x="2688908" y="244475"/>
                </a:lnTo>
                <a:lnTo>
                  <a:pt x="2697162" y="247967"/>
                </a:lnTo>
                <a:lnTo>
                  <a:pt x="2705100" y="251777"/>
                </a:lnTo>
                <a:lnTo>
                  <a:pt x="2709228" y="254317"/>
                </a:lnTo>
                <a:lnTo>
                  <a:pt x="2712720" y="256857"/>
                </a:lnTo>
                <a:lnTo>
                  <a:pt x="2957512" y="434022"/>
                </a:lnTo>
                <a:lnTo>
                  <a:pt x="2960688" y="437197"/>
                </a:lnTo>
                <a:lnTo>
                  <a:pt x="2964498" y="439737"/>
                </a:lnTo>
                <a:lnTo>
                  <a:pt x="2967672" y="443230"/>
                </a:lnTo>
                <a:lnTo>
                  <a:pt x="2970848" y="446087"/>
                </a:lnTo>
                <a:lnTo>
                  <a:pt x="2976245" y="453072"/>
                </a:lnTo>
                <a:lnTo>
                  <a:pt x="2981008" y="460375"/>
                </a:lnTo>
                <a:lnTo>
                  <a:pt x="2985452" y="467995"/>
                </a:lnTo>
                <a:lnTo>
                  <a:pt x="2988628" y="475932"/>
                </a:lnTo>
                <a:lnTo>
                  <a:pt x="2991168" y="484187"/>
                </a:lnTo>
                <a:lnTo>
                  <a:pt x="2992755" y="492442"/>
                </a:lnTo>
                <a:lnTo>
                  <a:pt x="2994025" y="501015"/>
                </a:lnTo>
                <a:lnTo>
                  <a:pt x="2994025" y="509270"/>
                </a:lnTo>
                <a:lnTo>
                  <a:pt x="2993072" y="518160"/>
                </a:lnTo>
                <a:lnTo>
                  <a:pt x="2991802" y="526732"/>
                </a:lnTo>
                <a:lnTo>
                  <a:pt x="2988945" y="534987"/>
                </a:lnTo>
                <a:lnTo>
                  <a:pt x="2986088" y="543242"/>
                </a:lnTo>
                <a:lnTo>
                  <a:pt x="2981960" y="551180"/>
                </a:lnTo>
                <a:lnTo>
                  <a:pt x="2979738" y="554990"/>
                </a:lnTo>
                <a:lnTo>
                  <a:pt x="2976880" y="558800"/>
                </a:lnTo>
                <a:lnTo>
                  <a:pt x="2800985" y="801052"/>
                </a:lnTo>
                <a:lnTo>
                  <a:pt x="2819082" y="819785"/>
                </a:lnTo>
                <a:lnTo>
                  <a:pt x="2837180" y="839470"/>
                </a:lnTo>
                <a:lnTo>
                  <a:pt x="2854642" y="858837"/>
                </a:lnTo>
                <a:lnTo>
                  <a:pt x="2871788" y="878840"/>
                </a:lnTo>
                <a:lnTo>
                  <a:pt x="2888615" y="899160"/>
                </a:lnTo>
                <a:lnTo>
                  <a:pt x="2905125" y="919797"/>
                </a:lnTo>
                <a:lnTo>
                  <a:pt x="2921318" y="940752"/>
                </a:lnTo>
                <a:lnTo>
                  <a:pt x="2937192" y="962025"/>
                </a:lnTo>
                <a:lnTo>
                  <a:pt x="2952432" y="983615"/>
                </a:lnTo>
                <a:lnTo>
                  <a:pt x="2967672" y="1005205"/>
                </a:lnTo>
                <a:lnTo>
                  <a:pt x="2981960" y="1027113"/>
                </a:lnTo>
                <a:lnTo>
                  <a:pt x="2996248" y="1049655"/>
                </a:lnTo>
                <a:lnTo>
                  <a:pt x="3010218" y="1072198"/>
                </a:lnTo>
                <a:lnTo>
                  <a:pt x="3023235" y="1095375"/>
                </a:lnTo>
                <a:lnTo>
                  <a:pt x="3036570" y="1118553"/>
                </a:lnTo>
                <a:lnTo>
                  <a:pt x="3048952" y="1142048"/>
                </a:lnTo>
                <a:lnTo>
                  <a:pt x="3333115" y="1049338"/>
                </a:lnTo>
                <a:lnTo>
                  <a:pt x="3337560" y="1048068"/>
                </a:lnTo>
                <a:lnTo>
                  <a:pt x="3342005" y="1047115"/>
                </a:lnTo>
                <a:lnTo>
                  <a:pt x="3346450" y="1046480"/>
                </a:lnTo>
                <a:lnTo>
                  <a:pt x="3350578" y="1045528"/>
                </a:lnTo>
                <a:lnTo>
                  <a:pt x="3359785" y="1044893"/>
                </a:lnTo>
                <a:lnTo>
                  <a:pt x="3368358" y="1045210"/>
                </a:lnTo>
                <a:lnTo>
                  <a:pt x="3376930" y="1046480"/>
                </a:lnTo>
                <a:lnTo>
                  <a:pt x="3385185" y="1048068"/>
                </a:lnTo>
                <a:lnTo>
                  <a:pt x="3393440" y="1051243"/>
                </a:lnTo>
                <a:lnTo>
                  <a:pt x="3401060" y="1054735"/>
                </a:lnTo>
                <a:lnTo>
                  <a:pt x="3408680" y="1058863"/>
                </a:lnTo>
                <a:lnTo>
                  <a:pt x="3415665" y="1063625"/>
                </a:lnTo>
                <a:lnTo>
                  <a:pt x="3422015" y="1069340"/>
                </a:lnTo>
                <a:lnTo>
                  <a:pt x="3428048" y="1075690"/>
                </a:lnTo>
                <a:lnTo>
                  <a:pt x="3433445" y="1082358"/>
                </a:lnTo>
                <a:lnTo>
                  <a:pt x="3438208" y="1089978"/>
                </a:lnTo>
                <a:lnTo>
                  <a:pt x="3442335" y="1097915"/>
                </a:lnTo>
                <a:lnTo>
                  <a:pt x="3443922" y="1102043"/>
                </a:lnTo>
                <a:lnTo>
                  <a:pt x="3445510" y="1106488"/>
                </a:lnTo>
                <a:lnTo>
                  <a:pt x="3538855" y="1393508"/>
                </a:lnTo>
                <a:lnTo>
                  <a:pt x="3539808" y="1397635"/>
                </a:lnTo>
                <a:lnTo>
                  <a:pt x="3541078" y="1402398"/>
                </a:lnTo>
                <a:lnTo>
                  <a:pt x="3542030" y="1406843"/>
                </a:lnTo>
                <a:lnTo>
                  <a:pt x="3542665" y="1411288"/>
                </a:lnTo>
                <a:lnTo>
                  <a:pt x="3543300" y="1419860"/>
                </a:lnTo>
                <a:lnTo>
                  <a:pt x="3542982" y="1428750"/>
                </a:lnTo>
                <a:lnTo>
                  <a:pt x="3541712" y="1437323"/>
                </a:lnTo>
                <a:lnTo>
                  <a:pt x="3539808" y="1445578"/>
                </a:lnTo>
                <a:lnTo>
                  <a:pt x="3537268" y="1453833"/>
                </a:lnTo>
                <a:lnTo>
                  <a:pt x="3533458" y="1461453"/>
                </a:lnTo>
                <a:lnTo>
                  <a:pt x="3529330" y="1468755"/>
                </a:lnTo>
                <a:lnTo>
                  <a:pt x="3524568" y="1476058"/>
                </a:lnTo>
                <a:lnTo>
                  <a:pt x="3518852" y="1482408"/>
                </a:lnTo>
                <a:lnTo>
                  <a:pt x="3512502" y="1488440"/>
                </a:lnTo>
                <a:lnTo>
                  <a:pt x="3505518" y="1494155"/>
                </a:lnTo>
                <a:lnTo>
                  <a:pt x="3498215" y="1498600"/>
                </a:lnTo>
                <a:lnTo>
                  <a:pt x="3490278" y="1502728"/>
                </a:lnTo>
                <a:lnTo>
                  <a:pt x="3486150" y="1504633"/>
                </a:lnTo>
                <a:lnTo>
                  <a:pt x="3481705" y="1506220"/>
                </a:lnTo>
                <a:lnTo>
                  <a:pt x="3197225" y="1598295"/>
                </a:lnTo>
                <a:lnTo>
                  <a:pt x="3200400" y="1624330"/>
                </a:lnTo>
                <a:lnTo>
                  <a:pt x="3203892" y="1650365"/>
                </a:lnTo>
                <a:lnTo>
                  <a:pt x="3206115" y="1676718"/>
                </a:lnTo>
                <a:lnTo>
                  <a:pt x="3208338" y="1703070"/>
                </a:lnTo>
                <a:lnTo>
                  <a:pt x="3210242" y="1729423"/>
                </a:lnTo>
                <a:lnTo>
                  <a:pt x="3211512" y="1755775"/>
                </a:lnTo>
                <a:lnTo>
                  <a:pt x="3212148" y="1782445"/>
                </a:lnTo>
                <a:lnTo>
                  <a:pt x="3212465" y="1809115"/>
                </a:lnTo>
                <a:lnTo>
                  <a:pt x="3212148" y="1835785"/>
                </a:lnTo>
                <a:lnTo>
                  <a:pt x="3211512" y="1862455"/>
                </a:lnTo>
                <a:lnTo>
                  <a:pt x="3210242" y="1889125"/>
                </a:lnTo>
                <a:lnTo>
                  <a:pt x="3208338" y="1915478"/>
                </a:lnTo>
                <a:lnTo>
                  <a:pt x="3206115" y="1941830"/>
                </a:lnTo>
                <a:lnTo>
                  <a:pt x="3203892" y="1967865"/>
                </a:lnTo>
                <a:lnTo>
                  <a:pt x="3200400" y="1993900"/>
                </a:lnTo>
                <a:lnTo>
                  <a:pt x="3197225" y="2019618"/>
                </a:lnTo>
                <a:lnTo>
                  <a:pt x="3481705" y="2112328"/>
                </a:lnTo>
                <a:lnTo>
                  <a:pt x="3486150" y="2113915"/>
                </a:lnTo>
                <a:lnTo>
                  <a:pt x="3490278" y="2115820"/>
                </a:lnTo>
                <a:lnTo>
                  <a:pt x="3498215" y="2119630"/>
                </a:lnTo>
                <a:lnTo>
                  <a:pt x="3505518" y="2124393"/>
                </a:lnTo>
                <a:lnTo>
                  <a:pt x="3512502" y="2129790"/>
                </a:lnTo>
                <a:lnTo>
                  <a:pt x="3518852" y="2135505"/>
                </a:lnTo>
                <a:lnTo>
                  <a:pt x="3524568" y="2142173"/>
                </a:lnTo>
                <a:lnTo>
                  <a:pt x="3529330" y="2149158"/>
                </a:lnTo>
                <a:lnTo>
                  <a:pt x="3533458" y="2156778"/>
                </a:lnTo>
                <a:lnTo>
                  <a:pt x="3537268" y="2164398"/>
                </a:lnTo>
                <a:lnTo>
                  <a:pt x="3539808" y="2172653"/>
                </a:lnTo>
                <a:lnTo>
                  <a:pt x="3541712" y="2180908"/>
                </a:lnTo>
                <a:lnTo>
                  <a:pt x="3542982" y="2189480"/>
                </a:lnTo>
                <a:lnTo>
                  <a:pt x="3543300" y="2198053"/>
                </a:lnTo>
                <a:lnTo>
                  <a:pt x="3542665" y="2206625"/>
                </a:lnTo>
                <a:lnTo>
                  <a:pt x="3542030" y="2211388"/>
                </a:lnTo>
                <a:lnTo>
                  <a:pt x="3541078" y="2215833"/>
                </a:lnTo>
                <a:lnTo>
                  <a:pt x="3539808" y="2220278"/>
                </a:lnTo>
                <a:lnTo>
                  <a:pt x="3538855" y="2224405"/>
                </a:lnTo>
                <a:lnTo>
                  <a:pt x="3445510" y="2512060"/>
                </a:lnTo>
                <a:lnTo>
                  <a:pt x="3443922" y="2516188"/>
                </a:lnTo>
                <a:lnTo>
                  <a:pt x="3442335" y="2520315"/>
                </a:lnTo>
                <a:lnTo>
                  <a:pt x="3438208" y="2528253"/>
                </a:lnTo>
                <a:lnTo>
                  <a:pt x="3433445" y="2535555"/>
                </a:lnTo>
                <a:lnTo>
                  <a:pt x="3428048" y="2542540"/>
                </a:lnTo>
                <a:lnTo>
                  <a:pt x="3422015" y="2548890"/>
                </a:lnTo>
                <a:lnTo>
                  <a:pt x="3415665" y="2554605"/>
                </a:lnTo>
                <a:lnTo>
                  <a:pt x="3408680" y="2559368"/>
                </a:lnTo>
                <a:lnTo>
                  <a:pt x="3401060" y="2563495"/>
                </a:lnTo>
                <a:lnTo>
                  <a:pt x="3393440" y="2567305"/>
                </a:lnTo>
                <a:lnTo>
                  <a:pt x="3385185" y="2569845"/>
                </a:lnTo>
                <a:lnTo>
                  <a:pt x="3376930" y="2571750"/>
                </a:lnTo>
                <a:lnTo>
                  <a:pt x="3368358" y="2573020"/>
                </a:lnTo>
                <a:lnTo>
                  <a:pt x="3359785" y="2573338"/>
                </a:lnTo>
                <a:lnTo>
                  <a:pt x="3350578" y="2573020"/>
                </a:lnTo>
                <a:lnTo>
                  <a:pt x="3346450" y="2572068"/>
                </a:lnTo>
                <a:lnTo>
                  <a:pt x="3342005" y="2571433"/>
                </a:lnTo>
                <a:lnTo>
                  <a:pt x="3337560" y="2570163"/>
                </a:lnTo>
                <a:lnTo>
                  <a:pt x="3333115" y="2568893"/>
                </a:lnTo>
                <a:lnTo>
                  <a:pt x="3048952" y="2476500"/>
                </a:lnTo>
                <a:lnTo>
                  <a:pt x="3035935" y="2499995"/>
                </a:lnTo>
                <a:lnTo>
                  <a:pt x="3023235" y="2523173"/>
                </a:lnTo>
                <a:lnTo>
                  <a:pt x="3009900" y="2546033"/>
                </a:lnTo>
                <a:lnTo>
                  <a:pt x="2996248" y="2568893"/>
                </a:lnTo>
                <a:lnTo>
                  <a:pt x="2981960" y="2590800"/>
                </a:lnTo>
                <a:lnTo>
                  <a:pt x="2967355" y="2613025"/>
                </a:lnTo>
                <a:lnTo>
                  <a:pt x="2952115" y="2634933"/>
                </a:lnTo>
                <a:lnTo>
                  <a:pt x="2936875" y="2656523"/>
                </a:lnTo>
                <a:lnTo>
                  <a:pt x="2921318" y="2677478"/>
                </a:lnTo>
                <a:lnTo>
                  <a:pt x="2905125" y="2698115"/>
                </a:lnTo>
                <a:lnTo>
                  <a:pt x="2888615" y="2718753"/>
                </a:lnTo>
                <a:lnTo>
                  <a:pt x="2871788" y="2739073"/>
                </a:lnTo>
                <a:lnTo>
                  <a:pt x="2854325" y="2759076"/>
                </a:lnTo>
                <a:lnTo>
                  <a:pt x="2837180" y="2778761"/>
                </a:lnTo>
                <a:lnTo>
                  <a:pt x="2819082" y="2797811"/>
                </a:lnTo>
                <a:lnTo>
                  <a:pt x="2800985" y="2817178"/>
                </a:lnTo>
                <a:lnTo>
                  <a:pt x="2976880" y="3059431"/>
                </a:lnTo>
                <a:lnTo>
                  <a:pt x="2979738" y="3063241"/>
                </a:lnTo>
                <a:lnTo>
                  <a:pt x="2981960" y="3067368"/>
                </a:lnTo>
                <a:lnTo>
                  <a:pt x="2986088" y="3075306"/>
                </a:lnTo>
                <a:lnTo>
                  <a:pt x="2988945" y="3083243"/>
                </a:lnTo>
                <a:lnTo>
                  <a:pt x="2991802" y="3091816"/>
                </a:lnTo>
                <a:lnTo>
                  <a:pt x="2993072" y="3100071"/>
                </a:lnTo>
                <a:lnTo>
                  <a:pt x="2994025" y="3108643"/>
                </a:lnTo>
                <a:lnTo>
                  <a:pt x="2994025" y="3117216"/>
                </a:lnTo>
                <a:lnTo>
                  <a:pt x="2992755" y="3125788"/>
                </a:lnTo>
                <a:lnTo>
                  <a:pt x="2991168" y="3134043"/>
                </a:lnTo>
                <a:lnTo>
                  <a:pt x="2988628" y="3142298"/>
                </a:lnTo>
                <a:lnTo>
                  <a:pt x="2985770" y="3150236"/>
                </a:lnTo>
                <a:lnTo>
                  <a:pt x="2981642" y="3157538"/>
                </a:lnTo>
                <a:lnTo>
                  <a:pt x="2976562" y="3165158"/>
                </a:lnTo>
                <a:lnTo>
                  <a:pt x="2970848" y="3171826"/>
                </a:lnTo>
                <a:lnTo>
                  <a:pt x="2967990" y="3175001"/>
                </a:lnTo>
                <a:lnTo>
                  <a:pt x="2964498" y="3177858"/>
                </a:lnTo>
                <a:lnTo>
                  <a:pt x="2961322" y="3181033"/>
                </a:lnTo>
                <a:lnTo>
                  <a:pt x="2957512" y="3183573"/>
                </a:lnTo>
                <a:lnTo>
                  <a:pt x="2712720" y="3361056"/>
                </a:lnTo>
                <a:lnTo>
                  <a:pt x="2709228" y="3363913"/>
                </a:lnTo>
                <a:lnTo>
                  <a:pt x="2705100" y="3366453"/>
                </a:lnTo>
                <a:lnTo>
                  <a:pt x="2697162" y="3370581"/>
                </a:lnTo>
                <a:lnTo>
                  <a:pt x="2688908" y="3373756"/>
                </a:lnTo>
                <a:lnTo>
                  <a:pt x="2680652" y="3376296"/>
                </a:lnTo>
                <a:lnTo>
                  <a:pt x="2671762" y="3377883"/>
                </a:lnTo>
                <a:lnTo>
                  <a:pt x="2663508" y="3378518"/>
                </a:lnTo>
                <a:lnTo>
                  <a:pt x="2654935" y="3378518"/>
                </a:lnTo>
                <a:lnTo>
                  <a:pt x="2646362" y="3377248"/>
                </a:lnTo>
                <a:lnTo>
                  <a:pt x="2638108" y="3375978"/>
                </a:lnTo>
                <a:lnTo>
                  <a:pt x="2629852" y="3373121"/>
                </a:lnTo>
                <a:lnTo>
                  <a:pt x="2621915" y="3369946"/>
                </a:lnTo>
                <a:lnTo>
                  <a:pt x="2614295" y="3365818"/>
                </a:lnTo>
                <a:lnTo>
                  <a:pt x="2606992" y="3360738"/>
                </a:lnTo>
                <a:lnTo>
                  <a:pt x="2600325" y="3355023"/>
                </a:lnTo>
                <a:lnTo>
                  <a:pt x="2597468" y="3352166"/>
                </a:lnTo>
                <a:lnTo>
                  <a:pt x="2593975" y="3348673"/>
                </a:lnTo>
                <a:lnTo>
                  <a:pt x="2591435" y="3345498"/>
                </a:lnTo>
                <a:lnTo>
                  <a:pt x="2588260" y="3341688"/>
                </a:lnTo>
                <a:lnTo>
                  <a:pt x="2412682" y="3099753"/>
                </a:lnTo>
                <a:lnTo>
                  <a:pt x="2388870" y="3110866"/>
                </a:lnTo>
                <a:lnTo>
                  <a:pt x="2365692" y="3122296"/>
                </a:lnTo>
                <a:lnTo>
                  <a:pt x="2341562" y="3132773"/>
                </a:lnTo>
                <a:lnTo>
                  <a:pt x="2317432" y="3142933"/>
                </a:lnTo>
                <a:lnTo>
                  <a:pt x="2292985" y="3152776"/>
                </a:lnTo>
                <a:lnTo>
                  <a:pt x="2268538" y="3161666"/>
                </a:lnTo>
                <a:lnTo>
                  <a:pt x="2243772" y="3170873"/>
                </a:lnTo>
                <a:lnTo>
                  <a:pt x="2218690" y="3179128"/>
                </a:lnTo>
                <a:lnTo>
                  <a:pt x="2193608" y="3187066"/>
                </a:lnTo>
                <a:lnTo>
                  <a:pt x="2167890" y="3194368"/>
                </a:lnTo>
                <a:lnTo>
                  <a:pt x="2142490" y="3201671"/>
                </a:lnTo>
                <a:lnTo>
                  <a:pt x="2116772" y="3208021"/>
                </a:lnTo>
                <a:lnTo>
                  <a:pt x="2091055" y="3214371"/>
                </a:lnTo>
                <a:lnTo>
                  <a:pt x="2064702" y="3220086"/>
                </a:lnTo>
                <a:lnTo>
                  <a:pt x="2038350" y="3225483"/>
                </a:lnTo>
                <a:lnTo>
                  <a:pt x="2011998" y="3229928"/>
                </a:lnTo>
                <a:lnTo>
                  <a:pt x="2011998" y="3529013"/>
                </a:lnTo>
                <a:lnTo>
                  <a:pt x="2011998" y="3533458"/>
                </a:lnTo>
                <a:lnTo>
                  <a:pt x="2011362" y="3537903"/>
                </a:lnTo>
                <a:lnTo>
                  <a:pt x="2010728" y="3542666"/>
                </a:lnTo>
                <a:lnTo>
                  <a:pt x="2010092" y="3547111"/>
                </a:lnTo>
                <a:lnTo>
                  <a:pt x="2007870" y="3555366"/>
                </a:lnTo>
                <a:lnTo>
                  <a:pt x="2005012" y="3563621"/>
                </a:lnTo>
                <a:lnTo>
                  <a:pt x="2001202" y="3571558"/>
                </a:lnTo>
                <a:lnTo>
                  <a:pt x="1996758" y="3578543"/>
                </a:lnTo>
                <a:lnTo>
                  <a:pt x="1991678" y="3585846"/>
                </a:lnTo>
                <a:lnTo>
                  <a:pt x="1985962" y="3591878"/>
                </a:lnTo>
                <a:lnTo>
                  <a:pt x="1979612" y="3597911"/>
                </a:lnTo>
                <a:lnTo>
                  <a:pt x="1972628" y="3602673"/>
                </a:lnTo>
                <a:lnTo>
                  <a:pt x="1965325" y="3607118"/>
                </a:lnTo>
                <a:lnTo>
                  <a:pt x="1957705" y="3610928"/>
                </a:lnTo>
                <a:lnTo>
                  <a:pt x="1949450" y="3614103"/>
                </a:lnTo>
                <a:lnTo>
                  <a:pt x="1940878" y="3616326"/>
                </a:lnTo>
                <a:lnTo>
                  <a:pt x="1931670" y="3617278"/>
                </a:lnTo>
                <a:lnTo>
                  <a:pt x="1927225" y="3617913"/>
                </a:lnTo>
                <a:lnTo>
                  <a:pt x="1922780" y="3617913"/>
                </a:lnTo>
                <a:lnTo>
                  <a:pt x="1620520" y="3617913"/>
                </a:lnTo>
                <a:lnTo>
                  <a:pt x="1615758" y="3617913"/>
                </a:lnTo>
                <a:lnTo>
                  <a:pt x="1611630" y="3617278"/>
                </a:lnTo>
                <a:lnTo>
                  <a:pt x="1602422" y="3616326"/>
                </a:lnTo>
                <a:lnTo>
                  <a:pt x="1594168" y="3614103"/>
                </a:lnTo>
                <a:lnTo>
                  <a:pt x="1585912" y="3610928"/>
                </a:lnTo>
                <a:lnTo>
                  <a:pt x="1577975" y="3607118"/>
                </a:lnTo>
                <a:lnTo>
                  <a:pt x="1570990" y="3602673"/>
                </a:lnTo>
                <a:lnTo>
                  <a:pt x="1563688" y="3597911"/>
                </a:lnTo>
                <a:lnTo>
                  <a:pt x="1557655" y="3591878"/>
                </a:lnTo>
                <a:lnTo>
                  <a:pt x="1551622" y="3585846"/>
                </a:lnTo>
                <a:lnTo>
                  <a:pt x="1546860" y="3578543"/>
                </a:lnTo>
                <a:lnTo>
                  <a:pt x="1542415" y="3571558"/>
                </a:lnTo>
                <a:lnTo>
                  <a:pt x="1538605" y="3563621"/>
                </a:lnTo>
                <a:lnTo>
                  <a:pt x="1535430" y="3555366"/>
                </a:lnTo>
                <a:lnTo>
                  <a:pt x="1533208" y="3547111"/>
                </a:lnTo>
                <a:lnTo>
                  <a:pt x="1532572" y="3542666"/>
                </a:lnTo>
                <a:lnTo>
                  <a:pt x="1531620" y="3537903"/>
                </a:lnTo>
                <a:lnTo>
                  <a:pt x="1531302" y="3533458"/>
                </a:lnTo>
                <a:lnTo>
                  <a:pt x="1531302" y="3529013"/>
                </a:lnTo>
                <a:lnTo>
                  <a:pt x="1531302" y="3229928"/>
                </a:lnTo>
                <a:lnTo>
                  <a:pt x="1504950" y="3225483"/>
                </a:lnTo>
                <a:lnTo>
                  <a:pt x="1478598" y="3220086"/>
                </a:lnTo>
                <a:lnTo>
                  <a:pt x="1452245" y="3214371"/>
                </a:lnTo>
                <a:lnTo>
                  <a:pt x="1426845" y="3208021"/>
                </a:lnTo>
                <a:lnTo>
                  <a:pt x="1400810" y="3201671"/>
                </a:lnTo>
                <a:lnTo>
                  <a:pt x="1375092" y="3194368"/>
                </a:lnTo>
                <a:lnTo>
                  <a:pt x="1350010" y="3187066"/>
                </a:lnTo>
                <a:lnTo>
                  <a:pt x="1324928" y="3179128"/>
                </a:lnTo>
                <a:lnTo>
                  <a:pt x="1299528" y="3170873"/>
                </a:lnTo>
                <a:lnTo>
                  <a:pt x="1274762" y="3161666"/>
                </a:lnTo>
                <a:lnTo>
                  <a:pt x="1250315" y="3152776"/>
                </a:lnTo>
                <a:lnTo>
                  <a:pt x="1225868" y="3142933"/>
                </a:lnTo>
                <a:lnTo>
                  <a:pt x="1201738" y="3132773"/>
                </a:lnTo>
                <a:lnTo>
                  <a:pt x="1177925" y="3122296"/>
                </a:lnTo>
                <a:lnTo>
                  <a:pt x="1154430" y="3110866"/>
                </a:lnTo>
                <a:lnTo>
                  <a:pt x="1130618" y="3099753"/>
                </a:lnTo>
                <a:lnTo>
                  <a:pt x="955040" y="3342006"/>
                </a:lnTo>
                <a:lnTo>
                  <a:pt x="952182" y="3345816"/>
                </a:lnTo>
                <a:lnTo>
                  <a:pt x="949325" y="3349308"/>
                </a:lnTo>
                <a:lnTo>
                  <a:pt x="946150" y="3352483"/>
                </a:lnTo>
                <a:lnTo>
                  <a:pt x="942975" y="3355658"/>
                </a:lnTo>
                <a:lnTo>
                  <a:pt x="935990" y="3361056"/>
                </a:lnTo>
                <a:lnTo>
                  <a:pt x="929005" y="3366136"/>
                </a:lnTo>
                <a:lnTo>
                  <a:pt x="921385" y="3369946"/>
                </a:lnTo>
                <a:lnTo>
                  <a:pt x="913448" y="3373121"/>
                </a:lnTo>
                <a:lnTo>
                  <a:pt x="905192" y="3375978"/>
                </a:lnTo>
                <a:lnTo>
                  <a:pt x="896938" y="3377248"/>
                </a:lnTo>
                <a:lnTo>
                  <a:pt x="888365" y="3378518"/>
                </a:lnTo>
                <a:lnTo>
                  <a:pt x="879792" y="3378518"/>
                </a:lnTo>
                <a:lnTo>
                  <a:pt x="870902" y="3377883"/>
                </a:lnTo>
                <a:lnTo>
                  <a:pt x="862648" y="3376296"/>
                </a:lnTo>
                <a:lnTo>
                  <a:pt x="854075" y="3373756"/>
                </a:lnTo>
                <a:lnTo>
                  <a:pt x="846138" y="3370581"/>
                </a:lnTo>
                <a:lnTo>
                  <a:pt x="837882" y="3366453"/>
                </a:lnTo>
                <a:lnTo>
                  <a:pt x="834072" y="3363913"/>
                </a:lnTo>
                <a:lnTo>
                  <a:pt x="830262" y="3361056"/>
                </a:lnTo>
                <a:lnTo>
                  <a:pt x="586105" y="3183573"/>
                </a:lnTo>
                <a:lnTo>
                  <a:pt x="582930" y="3181033"/>
                </a:lnTo>
                <a:lnTo>
                  <a:pt x="579438" y="3177858"/>
                </a:lnTo>
                <a:lnTo>
                  <a:pt x="575945" y="3175001"/>
                </a:lnTo>
                <a:lnTo>
                  <a:pt x="573088" y="3171826"/>
                </a:lnTo>
                <a:lnTo>
                  <a:pt x="567372" y="3165158"/>
                </a:lnTo>
                <a:lnTo>
                  <a:pt x="562610" y="3157538"/>
                </a:lnTo>
                <a:lnTo>
                  <a:pt x="558482" y="3150236"/>
                </a:lnTo>
                <a:lnTo>
                  <a:pt x="554990" y="3142298"/>
                </a:lnTo>
                <a:lnTo>
                  <a:pt x="552450" y="3134043"/>
                </a:lnTo>
                <a:lnTo>
                  <a:pt x="550862" y="3125788"/>
                </a:lnTo>
                <a:lnTo>
                  <a:pt x="549592" y="3117216"/>
                </a:lnTo>
                <a:lnTo>
                  <a:pt x="549592" y="3108643"/>
                </a:lnTo>
                <a:lnTo>
                  <a:pt x="550545" y="3100071"/>
                </a:lnTo>
                <a:lnTo>
                  <a:pt x="551815" y="3091816"/>
                </a:lnTo>
                <a:lnTo>
                  <a:pt x="554355" y="3083243"/>
                </a:lnTo>
                <a:lnTo>
                  <a:pt x="557530" y="3075306"/>
                </a:lnTo>
                <a:lnTo>
                  <a:pt x="559435" y="3071178"/>
                </a:lnTo>
                <a:lnTo>
                  <a:pt x="561340" y="3067368"/>
                </a:lnTo>
                <a:lnTo>
                  <a:pt x="563880" y="3063241"/>
                </a:lnTo>
                <a:lnTo>
                  <a:pt x="566738" y="3059431"/>
                </a:lnTo>
                <a:lnTo>
                  <a:pt x="742632" y="2817178"/>
                </a:lnTo>
                <a:lnTo>
                  <a:pt x="724218" y="2797811"/>
                </a:lnTo>
                <a:lnTo>
                  <a:pt x="706755" y="2778761"/>
                </a:lnTo>
                <a:lnTo>
                  <a:pt x="688975" y="2759076"/>
                </a:lnTo>
                <a:lnTo>
                  <a:pt x="671512" y="2739073"/>
                </a:lnTo>
                <a:lnTo>
                  <a:pt x="655002" y="2718753"/>
                </a:lnTo>
                <a:lnTo>
                  <a:pt x="638492" y="2698115"/>
                </a:lnTo>
                <a:lnTo>
                  <a:pt x="622300" y="2677478"/>
                </a:lnTo>
                <a:lnTo>
                  <a:pt x="606425" y="2656523"/>
                </a:lnTo>
                <a:lnTo>
                  <a:pt x="591185" y="2634933"/>
                </a:lnTo>
                <a:lnTo>
                  <a:pt x="576580" y="2613025"/>
                </a:lnTo>
                <a:lnTo>
                  <a:pt x="561658" y="2590800"/>
                </a:lnTo>
                <a:lnTo>
                  <a:pt x="547370" y="2568893"/>
                </a:lnTo>
                <a:lnTo>
                  <a:pt x="534035" y="2546033"/>
                </a:lnTo>
                <a:lnTo>
                  <a:pt x="520382" y="2523173"/>
                </a:lnTo>
                <a:lnTo>
                  <a:pt x="507682" y="2499995"/>
                </a:lnTo>
                <a:lnTo>
                  <a:pt x="494665" y="2476500"/>
                </a:lnTo>
                <a:lnTo>
                  <a:pt x="209868" y="2568893"/>
                </a:lnTo>
                <a:lnTo>
                  <a:pt x="205740" y="2570163"/>
                </a:lnTo>
                <a:lnTo>
                  <a:pt x="201295" y="2571433"/>
                </a:lnTo>
                <a:lnTo>
                  <a:pt x="196850" y="2572068"/>
                </a:lnTo>
                <a:lnTo>
                  <a:pt x="192722" y="2573020"/>
                </a:lnTo>
                <a:lnTo>
                  <a:pt x="183515" y="2573338"/>
                </a:lnTo>
                <a:lnTo>
                  <a:pt x="174942" y="2573020"/>
                </a:lnTo>
                <a:lnTo>
                  <a:pt x="166688" y="2571750"/>
                </a:lnTo>
                <a:lnTo>
                  <a:pt x="158115" y="2569845"/>
                </a:lnTo>
                <a:lnTo>
                  <a:pt x="150177" y="2567305"/>
                </a:lnTo>
                <a:lnTo>
                  <a:pt x="142240" y="2563495"/>
                </a:lnTo>
                <a:lnTo>
                  <a:pt x="134620" y="2559368"/>
                </a:lnTo>
                <a:lnTo>
                  <a:pt x="127952" y="2554605"/>
                </a:lnTo>
                <a:lnTo>
                  <a:pt x="121602" y="2548890"/>
                </a:lnTo>
                <a:lnTo>
                  <a:pt x="115570" y="2542540"/>
                </a:lnTo>
                <a:lnTo>
                  <a:pt x="109855" y="2535555"/>
                </a:lnTo>
                <a:lnTo>
                  <a:pt x="105410" y="2528253"/>
                </a:lnTo>
                <a:lnTo>
                  <a:pt x="101282" y="2520315"/>
                </a:lnTo>
                <a:lnTo>
                  <a:pt x="99377" y="2516188"/>
                </a:lnTo>
                <a:lnTo>
                  <a:pt x="97790" y="2512060"/>
                </a:lnTo>
                <a:lnTo>
                  <a:pt x="4445" y="2224405"/>
                </a:lnTo>
                <a:lnTo>
                  <a:pt x="3492" y="2220278"/>
                </a:lnTo>
                <a:lnTo>
                  <a:pt x="2222" y="2215833"/>
                </a:lnTo>
                <a:lnTo>
                  <a:pt x="1587" y="2211388"/>
                </a:lnTo>
                <a:lnTo>
                  <a:pt x="635" y="2206625"/>
                </a:lnTo>
                <a:lnTo>
                  <a:pt x="0" y="2198053"/>
                </a:lnTo>
                <a:lnTo>
                  <a:pt x="317" y="2189480"/>
                </a:lnTo>
                <a:lnTo>
                  <a:pt x="1587" y="2180908"/>
                </a:lnTo>
                <a:lnTo>
                  <a:pt x="3810" y="2172653"/>
                </a:lnTo>
                <a:lnTo>
                  <a:pt x="6350" y="2164398"/>
                </a:lnTo>
                <a:lnTo>
                  <a:pt x="9842" y="2156778"/>
                </a:lnTo>
                <a:lnTo>
                  <a:pt x="13970" y="2149158"/>
                </a:lnTo>
                <a:lnTo>
                  <a:pt x="19050" y="2142173"/>
                </a:lnTo>
                <a:lnTo>
                  <a:pt x="24447" y="2135505"/>
                </a:lnTo>
                <a:lnTo>
                  <a:pt x="30797" y="2129790"/>
                </a:lnTo>
                <a:lnTo>
                  <a:pt x="37465" y="2124393"/>
                </a:lnTo>
                <a:lnTo>
                  <a:pt x="45085" y="2119630"/>
                </a:lnTo>
                <a:lnTo>
                  <a:pt x="49212" y="2117725"/>
                </a:lnTo>
                <a:lnTo>
                  <a:pt x="53340" y="2115820"/>
                </a:lnTo>
                <a:lnTo>
                  <a:pt x="57467" y="2113915"/>
                </a:lnTo>
                <a:lnTo>
                  <a:pt x="61595" y="2112328"/>
                </a:lnTo>
                <a:lnTo>
                  <a:pt x="346392" y="2019618"/>
                </a:lnTo>
                <a:lnTo>
                  <a:pt x="342900" y="1993900"/>
                </a:lnTo>
                <a:lnTo>
                  <a:pt x="339725" y="1967865"/>
                </a:lnTo>
                <a:lnTo>
                  <a:pt x="337185" y="1941830"/>
                </a:lnTo>
                <a:lnTo>
                  <a:pt x="334962" y="1915478"/>
                </a:lnTo>
                <a:lnTo>
                  <a:pt x="333375" y="1889125"/>
                </a:lnTo>
                <a:lnTo>
                  <a:pt x="331788" y="1862455"/>
                </a:lnTo>
                <a:lnTo>
                  <a:pt x="331152" y="1835785"/>
                </a:lnTo>
                <a:lnTo>
                  <a:pt x="331152" y="1809115"/>
                </a:lnTo>
                <a:lnTo>
                  <a:pt x="331152" y="1782445"/>
                </a:lnTo>
                <a:lnTo>
                  <a:pt x="331788" y="1755775"/>
                </a:lnTo>
                <a:lnTo>
                  <a:pt x="333375" y="1729423"/>
                </a:lnTo>
                <a:lnTo>
                  <a:pt x="334962" y="1703070"/>
                </a:lnTo>
                <a:lnTo>
                  <a:pt x="337185" y="1676718"/>
                </a:lnTo>
                <a:lnTo>
                  <a:pt x="339725" y="1650365"/>
                </a:lnTo>
                <a:lnTo>
                  <a:pt x="342900" y="1624330"/>
                </a:lnTo>
                <a:lnTo>
                  <a:pt x="346392" y="1598295"/>
                </a:lnTo>
                <a:lnTo>
                  <a:pt x="61595" y="1506220"/>
                </a:lnTo>
                <a:lnTo>
                  <a:pt x="57467" y="1504633"/>
                </a:lnTo>
                <a:lnTo>
                  <a:pt x="53340" y="1502728"/>
                </a:lnTo>
                <a:lnTo>
                  <a:pt x="45085" y="1498600"/>
                </a:lnTo>
                <a:lnTo>
                  <a:pt x="37465" y="1494155"/>
                </a:lnTo>
                <a:lnTo>
                  <a:pt x="30797" y="1488440"/>
                </a:lnTo>
                <a:lnTo>
                  <a:pt x="24447" y="1482408"/>
                </a:lnTo>
                <a:lnTo>
                  <a:pt x="19050" y="1476058"/>
                </a:lnTo>
                <a:lnTo>
                  <a:pt x="13970" y="1468755"/>
                </a:lnTo>
                <a:lnTo>
                  <a:pt x="9842" y="1461453"/>
                </a:lnTo>
                <a:lnTo>
                  <a:pt x="6350" y="1453833"/>
                </a:lnTo>
                <a:lnTo>
                  <a:pt x="3810" y="1445578"/>
                </a:lnTo>
                <a:lnTo>
                  <a:pt x="1587" y="1437323"/>
                </a:lnTo>
                <a:lnTo>
                  <a:pt x="317" y="1428750"/>
                </a:lnTo>
                <a:lnTo>
                  <a:pt x="0" y="1419860"/>
                </a:lnTo>
                <a:lnTo>
                  <a:pt x="635" y="1411288"/>
                </a:lnTo>
                <a:lnTo>
                  <a:pt x="1587" y="1406843"/>
                </a:lnTo>
                <a:lnTo>
                  <a:pt x="2222" y="1402398"/>
                </a:lnTo>
                <a:lnTo>
                  <a:pt x="3492" y="1397635"/>
                </a:lnTo>
                <a:lnTo>
                  <a:pt x="4445" y="1393508"/>
                </a:lnTo>
                <a:lnTo>
                  <a:pt x="97790" y="1106488"/>
                </a:lnTo>
                <a:lnTo>
                  <a:pt x="99377" y="1102043"/>
                </a:lnTo>
                <a:lnTo>
                  <a:pt x="101282" y="1097915"/>
                </a:lnTo>
                <a:lnTo>
                  <a:pt x="103187" y="1093788"/>
                </a:lnTo>
                <a:lnTo>
                  <a:pt x="105410" y="1089978"/>
                </a:lnTo>
                <a:lnTo>
                  <a:pt x="109855" y="1082358"/>
                </a:lnTo>
                <a:lnTo>
                  <a:pt x="115570" y="1075690"/>
                </a:lnTo>
                <a:lnTo>
                  <a:pt x="121602" y="1069340"/>
                </a:lnTo>
                <a:lnTo>
                  <a:pt x="127952" y="1063625"/>
                </a:lnTo>
                <a:lnTo>
                  <a:pt x="134620" y="1058863"/>
                </a:lnTo>
                <a:lnTo>
                  <a:pt x="142240" y="1054735"/>
                </a:lnTo>
                <a:lnTo>
                  <a:pt x="150177" y="1051243"/>
                </a:lnTo>
                <a:lnTo>
                  <a:pt x="158115" y="1048068"/>
                </a:lnTo>
                <a:lnTo>
                  <a:pt x="166688" y="1046480"/>
                </a:lnTo>
                <a:lnTo>
                  <a:pt x="174942" y="1045210"/>
                </a:lnTo>
                <a:lnTo>
                  <a:pt x="183515" y="1044893"/>
                </a:lnTo>
                <a:lnTo>
                  <a:pt x="192722" y="1045528"/>
                </a:lnTo>
                <a:lnTo>
                  <a:pt x="196850" y="1046480"/>
                </a:lnTo>
                <a:lnTo>
                  <a:pt x="201295" y="1047115"/>
                </a:lnTo>
                <a:lnTo>
                  <a:pt x="205740" y="1048068"/>
                </a:lnTo>
                <a:lnTo>
                  <a:pt x="209868" y="1049338"/>
                </a:lnTo>
                <a:lnTo>
                  <a:pt x="494665" y="1141413"/>
                </a:lnTo>
                <a:lnTo>
                  <a:pt x="507682" y="1118235"/>
                </a:lnTo>
                <a:lnTo>
                  <a:pt x="520382" y="1095375"/>
                </a:lnTo>
                <a:lnTo>
                  <a:pt x="534035" y="1072198"/>
                </a:lnTo>
                <a:lnTo>
                  <a:pt x="547370" y="1049655"/>
                </a:lnTo>
                <a:lnTo>
                  <a:pt x="561658" y="1027113"/>
                </a:lnTo>
                <a:lnTo>
                  <a:pt x="576580" y="1005205"/>
                </a:lnTo>
                <a:lnTo>
                  <a:pt x="591185" y="983615"/>
                </a:lnTo>
                <a:lnTo>
                  <a:pt x="606425" y="961707"/>
                </a:lnTo>
                <a:lnTo>
                  <a:pt x="622300" y="940752"/>
                </a:lnTo>
                <a:lnTo>
                  <a:pt x="638492" y="919797"/>
                </a:lnTo>
                <a:lnTo>
                  <a:pt x="655002" y="899160"/>
                </a:lnTo>
                <a:lnTo>
                  <a:pt x="671512" y="878840"/>
                </a:lnTo>
                <a:lnTo>
                  <a:pt x="688975" y="858837"/>
                </a:lnTo>
                <a:lnTo>
                  <a:pt x="706755" y="839470"/>
                </a:lnTo>
                <a:lnTo>
                  <a:pt x="724218" y="819785"/>
                </a:lnTo>
                <a:lnTo>
                  <a:pt x="742632" y="801052"/>
                </a:lnTo>
                <a:lnTo>
                  <a:pt x="566420" y="558800"/>
                </a:lnTo>
                <a:lnTo>
                  <a:pt x="563562" y="554990"/>
                </a:lnTo>
                <a:lnTo>
                  <a:pt x="561340" y="551180"/>
                </a:lnTo>
                <a:lnTo>
                  <a:pt x="559118" y="547370"/>
                </a:lnTo>
                <a:lnTo>
                  <a:pt x="557212" y="543242"/>
                </a:lnTo>
                <a:lnTo>
                  <a:pt x="554355" y="534987"/>
                </a:lnTo>
                <a:lnTo>
                  <a:pt x="551498" y="526732"/>
                </a:lnTo>
                <a:lnTo>
                  <a:pt x="550228" y="518160"/>
                </a:lnTo>
                <a:lnTo>
                  <a:pt x="549592" y="509270"/>
                </a:lnTo>
                <a:lnTo>
                  <a:pt x="549592" y="500697"/>
                </a:lnTo>
                <a:lnTo>
                  <a:pt x="550862" y="492442"/>
                </a:lnTo>
                <a:lnTo>
                  <a:pt x="552450" y="483870"/>
                </a:lnTo>
                <a:lnTo>
                  <a:pt x="554990" y="475932"/>
                </a:lnTo>
                <a:lnTo>
                  <a:pt x="558482" y="467677"/>
                </a:lnTo>
                <a:lnTo>
                  <a:pt x="562610" y="460057"/>
                </a:lnTo>
                <a:lnTo>
                  <a:pt x="567372" y="453072"/>
                </a:lnTo>
                <a:lnTo>
                  <a:pt x="573088" y="446087"/>
                </a:lnTo>
                <a:lnTo>
                  <a:pt x="575945" y="442912"/>
                </a:lnTo>
                <a:lnTo>
                  <a:pt x="579438" y="439737"/>
                </a:lnTo>
                <a:lnTo>
                  <a:pt x="582930" y="436880"/>
                </a:lnTo>
                <a:lnTo>
                  <a:pt x="586105" y="434022"/>
                </a:lnTo>
                <a:lnTo>
                  <a:pt x="830898" y="256857"/>
                </a:lnTo>
                <a:lnTo>
                  <a:pt x="834708" y="254317"/>
                </a:lnTo>
                <a:lnTo>
                  <a:pt x="838200" y="251777"/>
                </a:lnTo>
                <a:lnTo>
                  <a:pt x="842328" y="249872"/>
                </a:lnTo>
                <a:lnTo>
                  <a:pt x="846138" y="247967"/>
                </a:lnTo>
                <a:lnTo>
                  <a:pt x="854392" y="244475"/>
                </a:lnTo>
                <a:lnTo>
                  <a:pt x="862648" y="242252"/>
                </a:lnTo>
                <a:lnTo>
                  <a:pt x="871538" y="240665"/>
                </a:lnTo>
                <a:lnTo>
                  <a:pt x="880110" y="240030"/>
                </a:lnTo>
                <a:lnTo>
                  <a:pt x="888365" y="240030"/>
                </a:lnTo>
                <a:lnTo>
                  <a:pt x="896938" y="240665"/>
                </a:lnTo>
                <a:lnTo>
                  <a:pt x="905192" y="242570"/>
                </a:lnTo>
                <a:lnTo>
                  <a:pt x="913448" y="245110"/>
                </a:lnTo>
                <a:lnTo>
                  <a:pt x="921385" y="248602"/>
                </a:lnTo>
                <a:lnTo>
                  <a:pt x="929005" y="252412"/>
                </a:lnTo>
                <a:lnTo>
                  <a:pt x="935990" y="257175"/>
                </a:lnTo>
                <a:lnTo>
                  <a:pt x="942975" y="262890"/>
                </a:lnTo>
                <a:lnTo>
                  <a:pt x="946150" y="266065"/>
                </a:lnTo>
                <a:lnTo>
                  <a:pt x="949325" y="269240"/>
                </a:lnTo>
                <a:lnTo>
                  <a:pt x="952182" y="272732"/>
                </a:lnTo>
                <a:lnTo>
                  <a:pt x="955040" y="276542"/>
                </a:lnTo>
                <a:lnTo>
                  <a:pt x="1130618" y="518477"/>
                </a:lnTo>
                <a:lnTo>
                  <a:pt x="1154430" y="507047"/>
                </a:lnTo>
                <a:lnTo>
                  <a:pt x="1177925" y="496252"/>
                </a:lnTo>
                <a:lnTo>
                  <a:pt x="1201738" y="485457"/>
                </a:lnTo>
                <a:lnTo>
                  <a:pt x="1225868" y="475615"/>
                </a:lnTo>
                <a:lnTo>
                  <a:pt x="1250315" y="465772"/>
                </a:lnTo>
                <a:lnTo>
                  <a:pt x="1274762" y="456247"/>
                </a:lnTo>
                <a:lnTo>
                  <a:pt x="1299528" y="447675"/>
                </a:lnTo>
                <a:lnTo>
                  <a:pt x="1324928" y="439102"/>
                </a:lnTo>
                <a:lnTo>
                  <a:pt x="1350010" y="431165"/>
                </a:lnTo>
                <a:lnTo>
                  <a:pt x="1375092" y="423545"/>
                </a:lnTo>
                <a:lnTo>
                  <a:pt x="1400810" y="416877"/>
                </a:lnTo>
                <a:lnTo>
                  <a:pt x="1426845" y="410210"/>
                </a:lnTo>
                <a:lnTo>
                  <a:pt x="1452245" y="404177"/>
                </a:lnTo>
                <a:lnTo>
                  <a:pt x="1478598" y="398462"/>
                </a:lnTo>
                <a:lnTo>
                  <a:pt x="1504950" y="393065"/>
                </a:lnTo>
                <a:lnTo>
                  <a:pt x="1531302" y="388620"/>
                </a:lnTo>
                <a:lnTo>
                  <a:pt x="1531302" y="89217"/>
                </a:lnTo>
                <a:lnTo>
                  <a:pt x="1531302" y="84455"/>
                </a:lnTo>
                <a:lnTo>
                  <a:pt x="1531620" y="80010"/>
                </a:lnTo>
                <a:lnTo>
                  <a:pt x="1532572" y="75565"/>
                </a:lnTo>
                <a:lnTo>
                  <a:pt x="1533208" y="71120"/>
                </a:lnTo>
                <a:lnTo>
                  <a:pt x="1535430" y="62865"/>
                </a:lnTo>
                <a:lnTo>
                  <a:pt x="1538605" y="54610"/>
                </a:lnTo>
                <a:lnTo>
                  <a:pt x="1542415" y="46672"/>
                </a:lnTo>
                <a:lnTo>
                  <a:pt x="1546860" y="39370"/>
                </a:lnTo>
                <a:lnTo>
                  <a:pt x="1551622" y="32385"/>
                </a:lnTo>
                <a:lnTo>
                  <a:pt x="1557655" y="26352"/>
                </a:lnTo>
                <a:lnTo>
                  <a:pt x="1563688" y="20320"/>
                </a:lnTo>
                <a:lnTo>
                  <a:pt x="1570990" y="15240"/>
                </a:lnTo>
                <a:lnTo>
                  <a:pt x="1577975" y="10795"/>
                </a:lnTo>
                <a:lnTo>
                  <a:pt x="1585912" y="6985"/>
                </a:lnTo>
                <a:lnTo>
                  <a:pt x="1594168" y="4127"/>
                </a:lnTo>
                <a:lnTo>
                  <a:pt x="1602422" y="1905"/>
                </a:lnTo>
                <a:lnTo>
                  <a:pt x="1607185" y="952"/>
                </a:lnTo>
                <a:lnTo>
                  <a:pt x="1611630" y="317"/>
                </a:lnTo>
                <a:lnTo>
                  <a:pt x="161575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6" name="KSO_Shape"/>
          <p:cNvSpPr>
            <a:spLocks noChangeArrowheads="1"/>
          </p:cNvSpPr>
          <p:nvPr/>
        </p:nvSpPr>
        <p:spPr bwMode="auto">
          <a:xfrm>
            <a:off x="1241425" y="2193925"/>
            <a:ext cx="733425" cy="720725"/>
          </a:xfrm>
          <a:custGeom>
            <a:avLst/>
            <a:gdLst>
              <a:gd name="T0" fmla="*/ 2147483647 w 5440"/>
              <a:gd name="T1" fmla="*/ 2147483647 h 5267"/>
              <a:gd name="T2" fmla="*/ 2147483647 w 5440"/>
              <a:gd name="T3" fmla="*/ 2147483647 h 5267"/>
              <a:gd name="T4" fmla="*/ 2147483647 w 5440"/>
              <a:gd name="T5" fmla="*/ 2147483647 h 5267"/>
              <a:gd name="T6" fmla="*/ 2147483647 w 5440"/>
              <a:gd name="T7" fmla="*/ 2147483647 h 5267"/>
              <a:gd name="T8" fmla="*/ 2147483647 w 5440"/>
              <a:gd name="T9" fmla="*/ 2147483647 h 5267"/>
              <a:gd name="T10" fmla="*/ 2147483647 w 5440"/>
              <a:gd name="T11" fmla="*/ 2147483647 h 5267"/>
              <a:gd name="T12" fmla="*/ 2147483647 w 5440"/>
              <a:gd name="T13" fmla="*/ 2147483647 h 5267"/>
              <a:gd name="T14" fmla="*/ 2147483647 w 5440"/>
              <a:gd name="T15" fmla="*/ 2147483647 h 5267"/>
              <a:gd name="T16" fmla="*/ 2147483647 w 5440"/>
              <a:gd name="T17" fmla="*/ 2147483647 h 5267"/>
              <a:gd name="T18" fmla="*/ 2147483647 w 5440"/>
              <a:gd name="T19" fmla="*/ 2147483647 h 5267"/>
              <a:gd name="T20" fmla="*/ 2147483647 w 5440"/>
              <a:gd name="T21" fmla="*/ 2147483647 h 5267"/>
              <a:gd name="T22" fmla="*/ 2147483647 w 5440"/>
              <a:gd name="T23" fmla="*/ 2147483647 h 5267"/>
              <a:gd name="T24" fmla="*/ 2147483647 w 5440"/>
              <a:gd name="T25" fmla="*/ 2147483647 h 5267"/>
              <a:gd name="T26" fmla="*/ 2147483647 w 5440"/>
              <a:gd name="T27" fmla="*/ 2147483647 h 5267"/>
              <a:gd name="T28" fmla="*/ 2147483647 w 5440"/>
              <a:gd name="T29" fmla="*/ 2147483647 h 5267"/>
              <a:gd name="T30" fmla="*/ 2147483647 w 5440"/>
              <a:gd name="T31" fmla="*/ 2147483647 h 5267"/>
              <a:gd name="T32" fmla="*/ 2147483647 w 5440"/>
              <a:gd name="T33" fmla="*/ 2147483647 h 5267"/>
              <a:gd name="T34" fmla="*/ 2147483647 w 5440"/>
              <a:gd name="T35" fmla="*/ 2147483647 h 5267"/>
              <a:gd name="T36" fmla="*/ 2147483647 w 5440"/>
              <a:gd name="T37" fmla="*/ 2147483647 h 5267"/>
              <a:gd name="T38" fmla="*/ 2147483647 w 5440"/>
              <a:gd name="T39" fmla="*/ 2147483647 h 5267"/>
              <a:gd name="T40" fmla="*/ 2147483647 w 5440"/>
              <a:gd name="T41" fmla="*/ 2147483647 h 5267"/>
              <a:gd name="T42" fmla="*/ 2147483647 w 5440"/>
              <a:gd name="T43" fmla="*/ 2147483647 h 5267"/>
              <a:gd name="T44" fmla="*/ 2147483647 w 5440"/>
              <a:gd name="T45" fmla="*/ 2147483647 h 5267"/>
              <a:gd name="T46" fmla="*/ 2147483647 w 5440"/>
              <a:gd name="T47" fmla="*/ 2147483647 h 5267"/>
              <a:gd name="T48" fmla="*/ 2147483647 w 5440"/>
              <a:gd name="T49" fmla="*/ 2147483647 h 5267"/>
              <a:gd name="T50" fmla="*/ 2147483647 w 5440"/>
              <a:gd name="T51" fmla="*/ 2147483647 h 5267"/>
              <a:gd name="T52" fmla="*/ 2147483647 w 5440"/>
              <a:gd name="T53" fmla="*/ 2147483647 h 5267"/>
              <a:gd name="T54" fmla="*/ 2147483647 w 5440"/>
              <a:gd name="T55" fmla="*/ 2147483647 h 5267"/>
              <a:gd name="T56" fmla="*/ 2147483647 w 5440"/>
              <a:gd name="T57" fmla="*/ 2147483647 h 5267"/>
              <a:gd name="T58" fmla="*/ 2147483647 w 5440"/>
              <a:gd name="T59" fmla="*/ 2147483647 h 5267"/>
              <a:gd name="T60" fmla="*/ 2147483647 w 5440"/>
              <a:gd name="T61" fmla="*/ 2147483647 h 5267"/>
              <a:gd name="T62" fmla="*/ 2147483647 w 5440"/>
              <a:gd name="T63" fmla="*/ 2147483647 h 5267"/>
              <a:gd name="T64" fmla="*/ 2147483647 w 5440"/>
              <a:gd name="T65" fmla="*/ 2147483647 h 5267"/>
              <a:gd name="T66" fmla="*/ 2147483647 w 5440"/>
              <a:gd name="T67" fmla="*/ 2147483647 h 5267"/>
              <a:gd name="T68" fmla="*/ 2147483647 w 5440"/>
              <a:gd name="T69" fmla="*/ 2147483647 h 5267"/>
              <a:gd name="T70" fmla="*/ 2147483647 w 5440"/>
              <a:gd name="T71" fmla="*/ 2147483647 h 5267"/>
              <a:gd name="T72" fmla="*/ 2147483647 w 5440"/>
              <a:gd name="T73" fmla="*/ 2147483647 h 5267"/>
              <a:gd name="T74" fmla="*/ 2147483647 w 5440"/>
              <a:gd name="T75" fmla="*/ 2147483647 h 5267"/>
              <a:gd name="T76" fmla="*/ 2147483647 w 5440"/>
              <a:gd name="T77" fmla="*/ 2147483647 h 5267"/>
              <a:gd name="T78" fmla="*/ 2147483647 w 5440"/>
              <a:gd name="T79" fmla="*/ 2147483647 h 5267"/>
              <a:gd name="T80" fmla="*/ 2147483647 w 5440"/>
              <a:gd name="T81" fmla="*/ 2147483647 h 5267"/>
              <a:gd name="T82" fmla="*/ 2147483647 w 5440"/>
              <a:gd name="T83" fmla="*/ 2147483647 h 5267"/>
              <a:gd name="T84" fmla="*/ 2147483647 w 5440"/>
              <a:gd name="T85" fmla="*/ 2147483647 h 5267"/>
              <a:gd name="T86" fmla="*/ 2147483647 w 5440"/>
              <a:gd name="T87" fmla="*/ 2147483647 h 5267"/>
              <a:gd name="T88" fmla="*/ 2147483647 w 5440"/>
              <a:gd name="T89" fmla="*/ 2147483647 h 5267"/>
              <a:gd name="T90" fmla="*/ 2147483647 w 5440"/>
              <a:gd name="T91" fmla="*/ 2147483647 h 5267"/>
              <a:gd name="T92" fmla="*/ 2147483647 w 5440"/>
              <a:gd name="T93" fmla="*/ 2147483647 h 5267"/>
              <a:gd name="T94" fmla="*/ 2147483647 w 5440"/>
              <a:gd name="T95" fmla="*/ 2147483647 h 5267"/>
              <a:gd name="T96" fmla="*/ 2147483647 w 5440"/>
              <a:gd name="T97" fmla="*/ 2147483647 h 5267"/>
              <a:gd name="T98" fmla="*/ 2147483647 w 5440"/>
              <a:gd name="T99" fmla="*/ 2147483647 h 5267"/>
              <a:gd name="T100" fmla="*/ 2147483647 w 5440"/>
              <a:gd name="T101" fmla="*/ 2147483647 h 5267"/>
              <a:gd name="T102" fmla="*/ 2147483647 w 5440"/>
              <a:gd name="T103" fmla="*/ 2147483647 h 5267"/>
              <a:gd name="T104" fmla="*/ 2147483647 w 5440"/>
              <a:gd name="T105" fmla="*/ 2147483647 h 5267"/>
              <a:gd name="T106" fmla="*/ 2147483647 w 5440"/>
              <a:gd name="T107" fmla="*/ 2147483647 h 5267"/>
              <a:gd name="T108" fmla="*/ 2147483647 w 5440"/>
              <a:gd name="T109" fmla="*/ 2147483647 h 526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5440"/>
              <a:gd name="T166" fmla="*/ 0 h 5267"/>
              <a:gd name="T167" fmla="*/ 5440 w 5440"/>
              <a:gd name="T168" fmla="*/ 5267 h 526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5440" h="5267">
                <a:moveTo>
                  <a:pt x="1521" y="2392"/>
                </a:moveTo>
                <a:lnTo>
                  <a:pt x="1521" y="2392"/>
                </a:lnTo>
                <a:lnTo>
                  <a:pt x="1525" y="2395"/>
                </a:lnTo>
                <a:lnTo>
                  <a:pt x="2073" y="2944"/>
                </a:lnTo>
                <a:lnTo>
                  <a:pt x="2265" y="2753"/>
                </a:lnTo>
                <a:lnTo>
                  <a:pt x="2058" y="2546"/>
                </a:lnTo>
                <a:lnTo>
                  <a:pt x="1964" y="2452"/>
                </a:lnTo>
                <a:lnTo>
                  <a:pt x="2443" y="1974"/>
                </a:lnTo>
                <a:lnTo>
                  <a:pt x="2506" y="1981"/>
                </a:lnTo>
                <a:lnTo>
                  <a:pt x="2531" y="1984"/>
                </a:lnTo>
                <a:lnTo>
                  <a:pt x="2554" y="1985"/>
                </a:lnTo>
                <a:lnTo>
                  <a:pt x="2579" y="1984"/>
                </a:lnTo>
                <a:lnTo>
                  <a:pt x="2603" y="1981"/>
                </a:lnTo>
                <a:lnTo>
                  <a:pt x="2628" y="1978"/>
                </a:lnTo>
                <a:lnTo>
                  <a:pt x="2651" y="1973"/>
                </a:lnTo>
                <a:lnTo>
                  <a:pt x="2300" y="1621"/>
                </a:lnTo>
                <a:lnTo>
                  <a:pt x="2288" y="1611"/>
                </a:lnTo>
                <a:lnTo>
                  <a:pt x="2277" y="1601"/>
                </a:lnTo>
                <a:lnTo>
                  <a:pt x="2287" y="1564"/>
                </a:lnTo>
                <a:lnTo>
                  <a:pt x="2295" y="1528"/>
                </a:lnTo>
                <a:lnTo>
                  <a:pt x="2302" y="1490"/>
                </a:lnTo>
                <a:lnTo>
                  <a:pt x="2308" y="1454"/>
                </a:lnTo>
                <a:lnTo>
                  <a:pt x="2313" y="1416"/>
                </a:lnTo>
                <a:lnTo>
                  <a:pt x="2316" y="1379"/>
                </a:lnTo>
                <a:lnTo>
                  <a:pt x="2318" y="1340"/>
                </a:lnTo>
                <a:lnTo>
                  <a:pt x="2320" y="1303"/>
                </a:lnTo>
                <a:lnTo>
                  <a:pt x="2320" y="1265"/>
                </a:lnTo>
                <a:lnTo>
                  <a:pt x="2318" y="1227"/>
                </a:lnTo>
                <a:lnTo>
                  <a:pt x="2316" y="1190"/>
                </a:lnTo>
                <a:lnTo>
                  <a:pt x="2311" y="1152"/>
                </a:lnTo>
                <a:lnTo>
                  <a:pt x="2307" y="1115"/>
                </a:lnTo>
                <a:lnTo>
                  <a:pt x="2301" y="1077"/>
                </a:lnTo>
                <a:lnTo>
                  <a:pt x="2293" y="1041"/>
                </a:lnTo>
                <a:lnTo>
                  <a:pt x="2284" y="1004"/>
                </a:lnTo>
                <a:lnTo>
                  <a:pt x="2275" y="967"/>
                </a:lnTo>
                <a:lnTo>
                  <a:pt x="2263" y="931"/>
                </a:lnTo>
                <a:lnTo>
                  <a:pt x="2252" y="895"/>
                </a:lnTo>
                <a:lnTo>
                  <a:pt x="2238" y="859"/>
                </a:lnTo>
                <a:lnTo>
                  <a:pt x="2222" y="824"/>
                </a:lnTo>
                <a:lnTo>
                  <a:pt x="2207" y="789"/>
                </a:lnTo>
                <a:lnTo>
                  <a:pt x="2190" y="754"/>
                </a:lnTo>
                <a:lnTo>
                  <a:pt x="2171" y="720"/>
                </a:lnTo>
                <a:lnTo>
                  <a:pt x="2152" y="687"/>
                </a:lnTo>
                <a:lnTo>
                  <a:pt x="2131" y="654"/>
                </a:lnTo>
                <a:lnTo>
                  <a:pt x="2109" y="621"/>
                </a:lnTo>
                <a:lnTo>
                  <a:pt x="2085" y="590"/>
                </a:lnTo>
                <a:lnTo>
                  <a:pt x="2061" y="558"/>
                </a:lnTo>
                <a:lnTo>
                  <a:pt x="2035" y="528"/>
                </a:lnTo>
                <a:lnTo>
                  <a:pt x="2008" y="498"/>
                </a:lnTo>
                <a:lnTo>
                  <a:pt x="1980" y="469"/>
                </a:lnTo>
                <a:lnTo>
                  <a:pt x="1952" y="441"/>
                </a:lnTo>
                <a:lnTo>
                  <a:pt x="1922" y="414"/>
                </a:lnTo>
                <a:lnTo>
                  <a:pt x="1892" y="389"/>
                </a:lnTo>
                <a:lnTo>
                  <a:pt x="1860" y="365"/>
                </a:lnTo>
                <a:lnTo>
                  <a:pt x="1828" y="341"/>
                </a:lnTo>
                <a:lnTo>
                  <a:pt x="1797" y="319"/>
                </a:lnTo>
                <a:lnTo>
                  <a:pt x="1764" y="299"/>
                </a:lnTo>
                <a:lnTo>
                  <a:pt x="1731" y="279"/>
                </a:lnTo>
                <a:lnTo>
                  <a:pt x="1697" y="260"/>
                </a:lnTo>
                <a:lnTo>
                  <a:pt x="1663" y="244"/>
                </a:lnTo>
                <a:lnTo>
                  <a:pt x="1628" y="228"/>
                </a:lnTo>
                <a:lnTo>
                  <a:pt x="1593" y="212"/>
                </a:lnTo>
                <a:lnTo>
                  <a:pt x="1558" y="199"/>
                </a:lnTo>
                <a:lnTo>
                  <a:pt x="1523" y="187"/>
                </a:lnTo>
                <a:lnTo>
                  <a:pt x="1486" y="176"/>
                </a:lnTo>
                <a:lnTo>
                  <a:pt x="1450" y="165"/>
                </a:lnTo>
                <a:lnTo>
                  <a:pt x="1414" y="157"/>
                </a:lnTo>
                <a:lnTo>
                  <a:pt x="1376" y="150"/>
                </a:lnTo>
                <a:lnTo>
                  <a:pt x="1340" y="143"/>
                </a:lnTo>
                <a:lnTo>
                  <a:pt x="1302" y="139"/>
                </a:lnTo>
                <a:lnTo>
                  <a:pt x="1265" y="134"/>
                </a:lnTo>
                <a:lnTo>
                  <a:pt x="1228" y="131"/>
                </a:lnTo>
                <a:lnTo>
                  <a:pt x="1191" y="130"/>
                </a:lnTo>
                <a:lnTo>
                  <a:pt x="1153" y="129"/>
                </a:lnTo>
                <a:lnTo>
                  <a:pt x="1116" y="130"/>
                </a:lnTo>
                <a:lnTo>
                  <a:pt x="1078" y="133"/>
                </a:lnTo>
                <a:lnTo>
                  <a:pt x="1041" y="136"/>
                </a:lnTo>
                <a:lnTo>
                  <a:pt x="1003" y="140"/>
                </a:lnTo>
                <a:lnTo>
                  <a:pt x="967" y="146"/>
                </a:lnTo>
                <a:lnTo>
                  <a:pt x="929" y="153"/>
                </a:lnTo>
                <a:lnTo>
                  <a:pt x="893" y="161"/>
                </a:lnTo>
                <a:lnTo>
                  <a:pt x="857" y="170"/>
                </a:lnTo>
                <a:lnTo>
                  <a:pt x="1514" y="827"/>
                </a:lnTo>
                <a:lnTo>
                  <a:pt x="1341" y="1470"/>
                </a:lnTo>
                <a:lnTo>
                  <a:pt x="697" y="1642"/>
                </a:lnTo>
                <a:lnTo>
                  <a:pt x="41" y="986"/>
                </a:lnTo>
                <a:lnTo>
                  <a:pt x="31" y="1022"/>
                </a:lnTo>
                <a:lnTo>
                  <a:pt x="23" y="1059"/>
                </a:lnTo>
                <a:lnTo>
                  <a:pt x="16" y="1096"/>
                </a:lnTo>
                <a:lnTo>
                  <a:pt x="10" y="1133"/>
                </a:lnTo>
                <a:lnTo>
                  <a:pt x="7" y="1170"/>
                </a:lnTo>
                <a:lnTo>
                  <a:pt x="3" y="1208"/>
                </a:lnTo>
                <a:lnTo>
                  <a:pt x="1" y="1245"/>
                </a:lnTo>
                <a:lnTo>
                  <a:pt x="0" y="1283"/>
                </a:lnTo>
                <a:lnTo>
                  <a:pt x="1" y="1320"/>
                </a:lnTo>
                <a:lnTo>
                  <a:pt x="2" y="1358"/>
                </a:lnTo>
                <a:lnTo>
                  <a:pt x="4" y="1394"/>
                </a:lnTo>
                <a:lnTo>
                  <a:pt x="9" y="1431"/>
                </a:lnTo>
                <a:lnTo>
                  <a:pt x="14" y="1469"/>
                </a:lnTo>
                <a:lnTo>
                  <a:pt x="21" y="1505"/>
                </a:lnTo>
                <a:lnTo>
                  <a:pt x="28" y="1543"/>
                </a:lnTo>
                <a:lnTo>
                  <a:pt x="36" y="1579"/>
                </a:lnTo>
                <a:lnTo>
                  <a:pt x="47" y="1615"/>
                </a:lnTo>
                <a:lnTo>
                  <a:pt x="57" y="1652"/>
                </a:lnTo>
                <a:lnTo>
                  <a:pt x="70" y="1687"/>
                </a:lnTo>
                <a:lnTo>
                  <a:pt x="84" y="1722"/>
                </a:lnTo>
                <a:lnTo>
                  <a:pt x="98" y="1757"/>
                </a:lnTo>
                <a:lnTo>
                  <a:pt x="115" y="1793"/>
                </a:lnTo>
                <a:lnTo>
                  <a:pt x="131" y="1826"/>
                </a:lnTo>
                <a:lnTo>
                  <a:pt x="150" y="1860"/>
                </a:lnTo>
                <a:lnTo>
                  <a:pt x="170" y="1893"/>
                </a:lnTo>
                <a:lnTo>
                  <a:pt x="190" y="1926"/>
                </a:lnTo>
                <a:lnTo>
                  <a:pt x="212" y="1958"/>
                </a:lnTo>
                <a:lnTo>
                  <a:pt x="235" y="1989"/>
                </a:lnTo>
                <a:lnTo>
                  <a:pt x="260" y="2021"/>
                </a:lnTo>
                <a:lnTo>
                  <a:pt x="285" y="2052"/>
                </a:lnTo>
                <a:lnTo>
                  <a:pt x="312" y="2081"/>
                </a:lnTo>
                <a:lnTo>
                  <a:pt x="340" y="2109"/>
                </a:lnTo>
                <a:lnTo>
                  <a:pt x="370" y="2138"/>
                </a:lnTo>
                <a:lnTo>
                  <a:pt x="401" y="2166"/>
                </a:lnTo>
                <a:lnTo>
                  <a:pt x="434" y="2193"/>
                </a:lnTo>
                <a:lnTo>
                  <a:pt x="466" y="2219"/>
                </a:lnTo>
                <a:lnTo>
                  <a:pt x="499" y="2243"/>
                </a:lnTo>
                <a:lnTo>
                  <a:pt x="533" y="2266"/>
                </a:lnTo>
                <a:lnTo>
                  <a:pt x="567" y="2287"/>
                </a:lnTo>
                <a:lnTo>
                  <a:pt x="602" y="2307"/>
                </a:lnTo>
                <a:lnTo>
                  <a:pt x="639" y="2326"/>
                </a:lnTo>
                <a:lnTo>
                  <a:pt x="675" y="2343"/>
                </a:lnTo>
                <a:lnTo>
                  <a:pt x="711" y="2359"/>
                </a:lnTo>
                <a:lnTo>
                  <a:pt x="748" y="2374"/>
                </a:lnTo>
                <a:lnTo>
                  <a:pt x="785" y="2387"/>
                </a:lnTo>
                <a:lnTo>
                  <a:pt x="823" y="2400"/>
                </a:lnTo>
                <a:lnTo>
                  <a:pt x="861" y="2410"/>
                </a:lnTo>
                <a:lnTo>
                  <a:pt x="900" y="2420"/>
                </a:lnTo>
                <a:lnTo>
                  <a:pt x="939" y="2428"/>
                </a:lnTo>
                <a:lnTo>
                  <a:pt x="977" y="2435"/>
                </a:lnTo>
                <a:lnTo>
                  <a:pt x="1016" y="2441"/>
                </a:lnTo>
                <a:lnTo>
                  <a:pt x="1055" y="2444"/>
                </a:lnTo>
                <a:lnTo>
                  <a:pt x="1095" y="2448"/>
                </a:lnTo>
                <a:lnTo>
                  <a:pt x="1133" y="2449"/>
                </a:lnTo>
                <a:lnTo>
                  <a:pt x="1173" y="2449"/>
                </a:lnTo>
                <a:lnTo>
                  <a:pt x="1212" y="2448"/>
                </a:lnTo>
                <a:lnTo>
                  <a:pt x="1252" y="2445"/>
                </a:lnTo>
                <a:lnTo>
                  <a:pt x="1290" y="2442"/>
                </a:lnTo>
                <a:lnTo>
                  <a:pt x="1329" y="2437"/>
                </a:lnTo>
                <a:lnTo>
                  <a:pt x="1368" y="2430"/>
                </a:lnTo>
                <a:lnTo>
                  <a:pt x="1406" y="2422"/>
                </a:lnTo>
                <a:lnTo>
                  <a:pt x="1445" y="2414"/>
                </a:lnTo>
                <a:lnTo>
                  <a:pt x="1484" y="2403"/>
                </a:lnTo>
                <a:lnTo>
                  <a:pt x="1521" y="2392"/>
                </a:lnTo>
                <a:close/>
                <a:moveTo>
                  <a:pt x="3463" y="2785"/>
                </a:moveTo>
                <a:lnTo>
                  <a:pt x="3463" y="2785"/>
                </a:lnTo>
                <a:lnTo>
                  <a:pt x="3459" y="2803"/>
                </a:lnTo>
                <a:lnTo>
                  <a:pt x="3457" y="2821"/>
                </a:lnTo>
                <a:lnTo>
                  <a:pt x="3454" y="2838"/>
                </a:lnTo>
                <a:lnTo>
                  <a:pt x="3453" y="2857"/>
                </a:lnTo>
                <a:lnTo>
                  <a:pt x="3452" y="2876"/>
                </a:lnTo>
                <a:lnTo>
                  <a:pt x="3452" y="2893"/>
                </a:lnTo>
                <a:lnTo>
                  <a:pt x="3453" y="2912"/>
                </a:lnTo>
                <a:lnTo>
                  <a:pt x="3454" y="2931"/>
                </a:lnTo>
                <a:lnTo>
                  <a:pt x="3461" y="2994"/>
                </a:lnTo>
                <a:lnTo>
                  <a:pt x="3417" y="3039"/>
                </a:lnTo>
                <a:lnTo>
                  <a:pt x="3077" y="3379"/>
                </a:lnTo>
                <a:lnTo>
                  <a:pt x="2984" y="3472"/>
                </a:lnTo>
                <a:lnTo>
                  <a:pt x="2684" y="3172"/>
                </a:lnTo>
                <a:lnTo>
                  <a:pt x="2493" y="3363"/>
                </a:lnTo>
                <a:lnTo>
                  <a:pt x="4228" y="5098"/>
                </a:lnTo>
                <a:lnTo>
                  <a:pt x="4248" y="5117"/>
                </a:lnTo>
                <a:lnTo>
                  <a:pt x="4269" y="5136"/>
                </a:lnTo>
                <a:lnTo>
                  <a:pt x="4291" y="5152"/>
                </a:lnTo>
                <a:lnTo>
                  <a:pt x="4314" y="5168"/>
                </a:lnTo>
                <a:lnTo>
                  <a:pt x="4336" y="5183"/>
                </a:lnTo>
                <a:lnTo>
                  <a:pt x="4361" y="5195"/>
                </a:lnTo>
                <a:lnTo>
                  <a:pt x="4384" y="5207"/>
                </a:lnTo>
                <a:lnTo>
                  <a:pt x="4409" y="5218"/>
                </a:lnTo>
                <a:lnTo>
                  <a:pt x="4433" y="5227"/>
                </a:lnTo>
                <a:lnTo>
                  <a:pt x="4459" y="5235"/>
                </a:lnTo>
                <a:lnTo>
                  <a:pt x="4485" y="5242"/>
                </a:lnTo>
                <a:lnTo>
                  <a:pt x="4511" y="5248"/>
                </a:lnTo>
                <a:lnTo>
                  <a:pt x="4536" y="5253"/>
                </a:lnTo>
                <a:lnTo>
                  <a:pt x="4562" y="5255"/>
                </a:lnTo>
                <a:lnTo>
                  <a:pt x="4588" y="5258"/>
                </a:lnTo>
                <a:lnTo>
                  <a:pt x="4615" y="5259"/>
                </a:lnTo>
                <a:lnTo>
                  <a:pt x="4641" y="5258"/>
                </a:lnTo>
                <a:lnTo>
                  <a:pt x="4668" y="5255"/>
                </a:lnTo>
                <a:lnTo>
                  <a:pt x="4693" y="5253"/>
                </a:lnTo>
                <a:lnTo>
                  <a:pt x="4719" y="5248"/>
                </a:lnTo>
                <a:lnTo>
                  <a:pt x="4745" y="5242"/>
                </a:lnTo>
                <a:lnTo>
                  <a:pt x="4771" y="5235"/>
                </a:lnTo>
                <a:lnTo>
                  <a:pt x="4795" y="5227"/>
                </a:lnTo>
                <a:lnTo>
                  <a:pt x="4821" y="5218"/>
                </a:lnTo>
                <a:lnTo>
                  <a:pt x="4845" y="5207"/>
                </a:lnTo>
                <a:lnTo>
                  <a:pt x="4869" y="5195"/>
                </a:lnTo>
                <a:lnTo>
                  <a:pt x="4893" y="5183"/>
                </a:lnTo>
                <a:lnTo>
                  <a:pt x="4916" y="5168"/>
                </a:lnTo>
                <a:lnTo>
                  <a:pt x="4938" y="5152"/>
                </a:lnTo>
                <a:lnTo>
                  <a:pt x="4961" y="5136"/>
                </a:lnTo>
                <a:lnTo>
                  <a:pt x="4982" y="5117"/>
                </a:lnTo>
                <a:lnTo>
                  <a:pt x="5002" y="5098"/>
                </a:lnTo>
                <a:lnTo>
                  <a:pt x="5022" y="5077"/>
                </a:lnTo>
                <a:lnTo>
                  <a:pt x="5039" y="5056"/>
                </a:lnTo>
                <a:lnTo>
                  <a:pt x="5057" y="5035"/>
                </a:lnTo>
                <a:lnTo>
                  <a:pt x="5072" y="5013"/>
                </a:lnTo>
                <a:lnTo>
                  <a:pt x="5086" y="4989"/>
                </a:lnTo>
                <a:lnTo>
                  <a:pt x="5099" y="4966"/>
                </a:lnTo>
                <a:lnTo>
                  <a:pt x="5112" y="4941"/>
                </a:lnTo>
                <a:lnTo>
                  <a:pt x="5122" y="4916"/>
                </a:lnTo>
                <a:lnTo>
                  <a:pt x="5132" y="4892"/>
                </a:lnTo>
                <a:lnTo>
                  <a:pt x="5140" y="4867"/>
                </a:lnTo>
                <a:lnTo>
                  <a:pt x="5146" y="4841"/>
                </a:lnTo>
                <a:lnTo>
                  <a:pt x="5152" y="4816"/>
                </a:lnTo>
                <a:lnTo>
                  <a:pt x="5156" y="4790"/>
                </a:lnTo>
                <a:lnTo>
                  <a:pt x="5160" y="4763"/>
                </a:lnTo>
                <a:lnTo>
                  <a:pt x="5161" y="4737"/>
                </a:lnTo>
                <a:lnTo>
                  <a:pt x="5162" y="4711"/>
                </a:lnTo>
                <a:lnTo>
                  <a:pt x="5161" y="4684"/>
                </a:lnTo>
                <a:lnTo>
                  <a:pt x="5160" y="4659"/>
                </a:lnTo>
                <a:lnTo>
                  <a:pt x="5156" y="4632"/>
                </a:lnTo>
                <a:lnTo>
                  <a:pt x="5152" y="4606"/>
                </a:lnTo>
                <a:lnTo>
                  <a:pt x="5146" y="4580"/>
                </a:lnTo>
                <a:lnTo>
                  <a:pt x="5140" y="4555"/>
                </a:lnTo>
                <a:lnTo>
                  <a:pt x="5132" y="4530"/>
                </a:lnTo>
                <a:lnTo>
                  <a:pt x="5122" y="4505"/>
                </a:lnTo>
                <a:lnTo>
                  <a:pt x="5112" y="4480"/>
                </a:lnTo>
                <a:lnTo>
                  <a:pt x="5099" y="4456"/>
                </a:lnTo>
                <a:lnTo>
                  <a:pt x="5086" y="4432"/>
                </a:lnTo>
                <a:lnTo>
                  <a:pt x="5072" y="4410"/>
                </a:lnTo>
                <a:lnTo>
                  <a:pt x="5057" y="4387"/>
                </a:lnTo>
                <a:lnTo>
                  <a:pt x="5039" y="4366"/>
                </a:lnTo>
                <a:lnTo>
                  <a:pt x="5022" y="4344"/>
                </a:lnTo>
                <a:lnTo>
                  <a:pt x="5002" y="4323"/>
                </a:lnTo>
                <a:lnTo>
                  <a:pt x="3463" y="2785"/>
                </a:lnTo>
                <a:close/>
                <a:moveTo>
                  <a:pt x="4802" y="4918"/>
                </a:moveTo>
                <a:lnTo>
                  <a:pt x="4527" y="4991"/>
                </a:lnTo>
                <a:lnTo>
                  <a:pt x="4304" y="4769"/>
                </a:lnTo>
                <a:lnTo>
                  <a:pt x="4377" y="4493"/>
                </a:lnTo>
                <a:lnTo>
                  <a:pt x="4652" y="4419"/>
                </a:lnTo>
                <a:lnTo>
                  <a:pt x="4876" y="4643"/>
                </a:lnTo>
                <a:lnTo>
                  <a:pt x="4802" y="4918"/>
                </a:lnTo>
                <a:close/>
                <a:moveTo>
                  <a:pt x="2687" y="2988"/>
                </a:moveTo>
                <a:lnTo>
                  <a:pt x="2985" y="3287"/>
                </a:lnTo>
                <a:lnTo>
                  <a:pt x="3325" y="2947"/>
                </a:lnTo>
                <a:lnTo>
                  <a:pt x="3323" y="2917"/>
                </a:lnTo>
                <a:lnTo>
                  <a:pt x="3322" y="2885"/>
                </a:lnTo>
                <a:lnTo>
                  <a:pt x="3323" y="2853"/>
                </a:lnTo>
                <a:lnTo>
                  <a:pt x="3325" y="2823"/>
                </a:lnTo>
                <a:lnTo>
                  <a:pt x="3330" y="2791"/>
                </a:lnTo>
                <a:lnTo>
                  <a:pt x="3336" y="2761"/>
                </a:lnTo>
                <a:lnTo>
                  <a:pt x="3343" y="2730"/>
                </a:lnTo>
                <a:lnTo>
                  <a:pt x="3352" y="2700"/>
                </a:lnTo>
                <a:lnTo>
                  <a:pt x="3363" y="2670"/>
                </a:lnTo>
                <a:lnTo>
                  <a:pt x="3376" y="2641"/>
                </a:lnTo>
                <a:lnTo>
                  <a:pt x="3391" y="2613"/>
                </a:lnTo>
                <a:lnTo>
                  <a:pt x="3406" y="2585"/>
                </a:lnTo>
                <a:lnTo>
                  <a:pt x="3425" y="2558"/>
                </a:lnTo>
                <a:lnTo>
                  <a:pt x="3444" y="2532"/>
                </a:lnTo>
                <a:lnTo>
                  <a:pt x="3465" y="2506"/>
                </a:lnTo>
                <a:lnTo>
                  <a:pt x="3488" y="2482"/>
                </a:lnTo>
                <a:lnTo>
                  <a:pt x="3513" y="2459"/>
                </a:lnTo>
                <a:lnTo>
                  <a:pt x="3538" y="2438"/>
                </a:lnTo>
                <a:lnTo>
                  <a:pt x="3565" y="2418"/>
                </a:lnTo>
                <a:lnTo>
                  <a:pt x="3592" y="2401"/>
                </a:lnTo>
                <a:lnTo>
                  <a:pt x="3620" y="2384"/>
                </a:lnTo>
                <a:lnTo>
                  <a:pt x="3648" y="2370"/>
                </a:lnTo>
                <a:lnTo>
                  <a:pt x="3677" y="2358"/>
                </a:lnTo>
                <a:lnTo>
                  <a:pt x="3706" y="2346"/>
                </a:lnTo>
                <a:lnTo>
                  <a:pt x="3737" y="2338"/>
                </a:lnTo>
                <a:lnTo>
                  <a:pt x="3767" y="2329"/>
                </a:lnTo>
                <a:lnTo>
                  <a:pt x="3798" y="2324"/>
                </a:lnTo>
                <a:lnTo>
                  <a:pt x="3828" y="2319"/>
                </a:lnTo>
                <a:lnTo>
                  <a:pt x="3860" y="2316"/>
                </a:lnTo>
                <a:lnTo>
                  <a:pt x="3892" y="2316"/>
                </a:lnTo>
                <a:lnTo>
                  <a:pt x="3922" y="2316"/>
                </a:lnTo>
                <a:lnTo>
                  <a:pt x="3954" y="2320"/>
                </a:lnTo>
                <a:lnTo>
                  <a:pt x="5440" y="834"/>
                </a:lnTo>
                <a:lnTo>
                  <a:pt x="4608" y="0"/>
                </a:lnTo>
                <a:lnTo>
                  <a:pt x="3121" y="1487"/>
                </a:lnTo>
                <a:lnTo>
                  <a:pt x="3124" y="1518"/>
                </a:lnTo>
                <a:lnTo>
                  <a:pt x="3125" y="1550"/>
                </a:lnTo>
                <a:lnTo>
                  <a:pt x="3124" y="1580"/>
                </a:lnTo>
                <a:lnTo>
                  <a:pt x="3121" y="1612"/>
                </a:lnTo>
                <a:lnTo>
                  <a:pt x="3117" y="1642"/>
                </a:lnTo>
                <a:lnTo>
                  <a:pt x="3111" y="1674"/>
                </a:lnTo>
                <a:lnTo>
                  <a:pt x="3104" y="1705"/>
                </a:lnTo>
                <a:lnTo>
                  <a:pt x="3094" y="1734"/>
                </a:lnTo>
                <a:lnTo>
                  <a:pt x="3083" y="1764"/>
                </a:lnTo>
                <a:lnTo>
                  <a:pt x="3071" y="1793"/>
                </a:lnTo>
                <a:lnTo>
                  <a:pt x="3056" y="1822"/>
                </a:lnTo>
                <a:lnTo>
                  <a:pt x="3041" y="1849"/>
                </a:lnTo>
                <a:lnTo>
                  <a:pt x="3022" y="1877"/>
                </a:lnTo>
                <a:lnTo>
                  <a:pt x="3003" y="1903"/>
                </a:lnTo>
                <a:lnTo>
                  <a:pt x="2981" y="1928"/>
                </a:lnTo>
                <a:lnTo>
                  <a:pt x="2959" y="1952"/>
                </a:lnTo>
                <a:lnTo>
                  <a:pt x="2934" y="1975"/>
                </a:lnTo>
                <a:lnTo>
                  <a:pt x="2909" y="1996"/>
                </a:lnTo>
                <a:lnTo>
                  <a:pt x="2882" y="2016"/>
                </a:lnTo>
                <a:lnTo>
                  <a:pt x="2855" y="2034"/>
                </a:lnTo>
                <a:lnTo>
                  <a:pt x="2827" y="2050"/>
                </a:lnTo>
                <a:lnTo>
                  <a:pt x="2799" y="2064"/>
                </a:lnTo>
                <a:lnTo>
                  <a:pt x="2770" y="2077"/>
                </a:lnTo>
                <a:lnTo>
                  <a:pt x="2740" y="2088"/>
                </a:lnTo>
                <a:lnTo>
                  <a:pt x="2710" y="2097"/>
                </a:lnTo>
                <a:lnTo>
                  <a:pt x="2680" y="2105"/>
                </a:lnTo>
                <a:lnTo>
                  <a:pt x="2649" y="2111"/>
                </a:lnTo>
                <a:lnTo>
                  <a:pt x="2617" y="2115"/>
                </a:lnTo>
                <a:lnTo>
                  <a:pt x="2587" y="2117"/>
                </a:lnTo>
                <a:lnTo>
                  <a:pt x="2555" y="2118"/>
                </a:lnTo>
                <a:lnTo>
                  <a:pt x="2525" y="2117"/>
                </a:lnTo>
                <a:lnTo>
                  <a:pt x="2493" y="2115"/>
                </a:lnTo>
                <a:lnTo>
                  <a:pt x="2153" y="2455"/>
                </a:lnTo>
                <a:lnTo>
                  <a:pt x="2453" y="2755"/>
                </a:lnTo>
                <a:lnTo>
                  <a:pt x="984" y="4223"/>
                </a:lnTo>
                <a:lnTo>
                  <a:pt x="931" y="4170"/>
                </a:lnTo>
                <a:lnTo>
                  <a:pt x="648" y="4396"/>
                </a:lnTo>
                <a:lnTo>
                  <a:pt x="174" y="5145"/>
                </a:lnTo>
                <a:lnTo>
                  <a:pt x="295" y="5267"/>
                </a:lnTo>
                <a:lnTo>
                  <a:pt x="1044" y="4792"/>
                </a:lnTo>
                <a:lnTo>
                  <a:pt x="1272" y="4510"/>
                </a:lnTo>
                <a:lnTo>
                  <a:pt x="1218" y="4457"/>
                </a:lnTo>
                <a:lnTo>
                  <a:pt x="2687" y="2988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7" name="KSO_Shape"/>
          <p:cNvSpPr>
            <a:spLocks noChangeArrowheads="1"/>
          </p:cNvSpPr>
          <p:nvPr/>
        </p:nvSpPr>
        <p:spPr bwMode="auto">
          <a:xfrm>
            <a:off x="1266825" y="5010150"/>
            <a:ext cx="684213" cy="720725"/>
          </a:xfrm>
          <a:custGeom>
            <a:avLst/>
            <a:gdLst>
              <a:gd name="T0" fmla="*/ 79 w 3543300"/>
              <a:gd name="T1" fmla="*/ 71 h 3617913"/>
              <a:gd name="T2" fmla="*/ 68 w 3543300"/>
              <a:gd name="T3" fmla="*/ 78 h 3617913"/>
              <a:gd name="T4" fmla="*/ 60 w 3543300"/>
              <a:gd name="T5" fmla="*/ 90 h 3617913"/>
              <a:gd name="T6" fmla="*/ 55 w 3543300"/>
              <a:gd name="T7" fmla="*/ 104 h 3617913"/>
              <a:gd name="T8" fmla="*/ 55 w 3543300"/>
              <a:gd name="T9" fmla="*/ 120 h 3617913"/>
              <a:gd name="T10" fmla="*/ 59 w 3543300"/>
              <a:gd name="T11" fmla="*/ 134 h 3617913"/>
              <a:gd name="T12" fmla="*/ 67 w 3543300"/>
              <a:gd name="T13" fmla="*/ 146 h 3617913"/>
              <a:gd name="T14" fmla="*/ 77 w 3543300"/>
              <a:gd name="T15" fmla="*/ 155 h 3617913"/>
              <a:gd name="T16" fmla="*/ 90 w 3543300"/>
              <a:gd name="T17" fmla="*/ 158 h 3617913"/>
              <a:gd name="T18" fmla="*/ 103 w 3543300"/>
              <a:gd name="T19" fmla="*/ 156 h 3617913"/>
              <a:gd name="T20" fmla="*/ 114 w 3543300"/>
              <a:gd name="T21" fmla="*/ 149 h 3617913"/>
              <a:gd name="T22" fmla="*/ 123 w 3543300"/>
              <a:gd name="T23" fmla="*/ 138 h 3617913"/>
              <a:gd name="T24" fmla="*/ 128 w 3543300"/>
              <a:gd name="T25" fmla="*/ 124 h 3617913"/>
              <a:gd name="T26" fmla="*/ 129 w 3543300"/>
              <a:gd name="T27" fmla="*/ 108 h 3617913"/>
              <a:gd name="T28" fmla="*/ 126 w 3543300"/>
              <a:gd name="T29" fmla="*/ 93 h 3617913"/>
              <a:gd name="T30" fmla="*/ 118 w 3543300"/>
              <a:gd name="T31" fmla="*/ 81 h 3617913"/>
              <a:gd name="T32" fmla="*/ 108 w 3543300"/>
              <a:gd name="T33" fmla="*/ 73 h 3617913"/>
              <a:gd name="T34" fmla="*/ 96 w 3543300"/>
              <a:gd name="T35" fmla="*/ 68 h 3617913"/>
              <a:gd name="T36" fmla="*/ 102 w 3543300"/>
              <a:gd name="T37" fmla="*/ 0 h 3617913"/>
              <a:gd name="T38" fmla="*/ 104 w 3543300"/>
              <a:gd name="T39" fmla="*/ 6 h 3617913"/>
              <a:gd name="T40" fmla="*/ 121 w 3543300"/>
              <a:gd name="T41" fmla="*/ 30 h 3617913"/>
              <a:gd name="T42" fmla="*/ 137 w 3543300"/>
              <a:gd name="T43" fmla="*/ 15 h 3617913"/>
              <a:gd name="T44" fmla="*/ 154 w 3543300"/>
              <a:gd name="T45" fmla="*/ 28 h 3617913"/>
              <a:gd name="T46" fmla="*/ 154 w 3543300"/>
              <a:gd name="T47" fmla="*/ 35 h 3617913"/>
              <a:gd name="T48" fmla="*/ 155 w 3543300"/>
              <a:gd name="T49" fmla="*/ 66 h 3617913"/>
              <a:gd name="T50" fmla="*/ 176 w 3543300"/>
              <a:gd name="T51" fmla="*/ 66 h 3617913"/>
              <a:gd name="T52" fmla="*/ 184 w 3543300"/>
              <a:gd name="T53" fmla="*/ 88 h 3617913"/>
              <a:gd name="T54" fmla="*/ 181 w 3543300"/>
              <a:gd name="T55" fmla="*/ 94 h 3617913"/>
              <a:gd name="T56" fmla="*/ 166 w 3543300"/>
              <a:gd name="T57" fmla="*/ 118 h 3617913"/>
              <a:gd name="T58" fmla="*/ 183 w 3543300"/>
              <a:gd name="T59" fmla="*/ 134 h 3617913"/>
              <a:gd name="T60" fmla="*/ 178 w 3543300"/>
              <a:gd name="T61" fmla="*/ 158 h 3617913"/>
              <a:gd name="T62" fmla="*/ 173 w 3543300"/>
              <a:gd name="T63" fmla="*/ 161 h 3617913"/>
              <a:gd name="T64" fmla="*/ 151 w 3543300"/>
              <a:gd name="T65" fmla="*/ 169 h 3617913"/>
              <a:gd name="T66" fmla="*/ 155 w 3543300"/>
              <a:gd name="T67" fmla="*/ 194 h 3617913"/>
              <a:gd name="T68" fmla="*/ 140 w 3543300"/>
              <a:gd name="T69" fmla="*/ 210 h 3617913"/>
              <a:gd name="T70" fmla="*/ 135 w 3543300"/>
              <a:gd name="T71" fmla="*/ 210 h 3617913"/>
              <a:gd name="T72" fmla="*/ 114 w 3543300"/>
              <a:gd name="T73" fmla="*/ 199 h 3617913"/>
              <a:gd name="T74" fmla="*/ 104 w 3543300"/>
              <a:gd name="T75" fmla="*/ 223 h 3617913"/>
              <a:gd name="T76" fmla="*/ 84 w 3543300"/>
              <a:gd name="T77" fmla="*/ 226 h 3617913"/>
              <a:gd name="T78" fmla="*/ 80 w 3543300"/>
              <a:gd name="T79" fmla="*/ 222 h 3617913"/>
              <a:gd name="T80" fmla="*/ 69 w 3543300"/>
              <a:gd name="T81" fmla="*/ 199 h 3617913"/>
              <a:gd name="T82" fmla="*/ 48 w 3543300"/>
              <a:gd name="T83" fmla="*/ 210 h 3617913"/>
              <a:gd name="T84" fmla="*/ 43 w 3543300"/>
              <a:gd name="T85" fmla="*/ 210 h 3617913"/>
              <a:gd name="T86" fmla="*/ 29 w 3543300"/>
              <a:gd name="T87" fmla="*/ 194 h 3617913"/>
              <a:gd name="T88" fmla="*/ 33 w 3543300"/>
              <a:gd name="T89" fmla="*/ 169 h 3617913"/>
              <a:gd name="T90" fmla="*/ 10 w 3543300"/>
              <a:gd name="T91" fmla="*/ 161 h 3617913"/>
              <a:gd name="T92" fmla="*/ 5 w 3543300"/>
              <a:gd name="T93" fmla="*/ 158 h 3617913"/>
              <a:gd name="T94" fmla="*/ 1 w 3543300"/>
              <a:gd name="T95" fmla="*/ 134 h 3617913"/>
              <a:gd name="T96" fmla="*/ 17 w 3543300"/>
              <a:gd name="T97" fmla="*/ 120 h 3617913"/>
              <a:gd name="T98" fmla="*/ 3 w 3543300"/>
              <a:gd name="T99" fmla="*/ 94 h 3617913"/>
              <a:gd name="T100" fmla="*/ 0 w 3543300"/>
              <a:gd name="T101" fmla="*/ 88 h 3617913"/>
              <a:gd name="T102" fmla="*/ 7 w 3543300"/>
              <a:gd name="T103" fmla="*/ 66 h 3617913"/>
              <a:gd name="T104" fmla="*/ 27 w 3543300"/>
              <a:gd name="T105" fmla="*/ 69 h 3617913"/>
              <a:gd name="T106" fmla="*/ 38 w 3543300"/>
              <a:gd name="T107" fmla="*/ 50 h 3617913"/>
              <a:gd name="T108" fmla="*/ 29 w 3543300"/>
              <a:gd name="T109" fmla="*/ 29 h 3617913"/>
              <a:gd name="T110" fmla="*/ 45 w 3543300"/>
              <a:gd name="T111" fmla="*/ 15 h 3617913"/>
              <a:gd name="T112" fmla="*/ 49 w 3543300"/>
              <a:gd name="T113" fmla="*/ 17 h 3617913"/>
              <a:gd name="T114" fmla="*/ 75 w 3543300"/>
              <a:gd name="T115" fmla="*/ 25 h 3617913"/>
              <a:gd name="T116" fmla="*/ 81 w 3543300"/>
              <a:gd name="T117" fmla="*/ 2 h 361791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3543300"/>
              <a:gd name="T178" fmla="*/ 0 h 3617913"/>
              <a:gd name="T179" fmla="*/ 3543300 w 3543300"/>
              <a:gd name="T180" fmla="*/ 3617913 h 3617913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3543300" h="3617913">
                <a:moveTo>
                  <a:pt x="1752918" y="1088708"/>
                </a:moveTo>
                <a:lnTo>
                  <a:pt x="1734502" y="1089660"/>
                </a:lnTo>
                <a:lnTo>
                  <a:pt x="1716088" y="1090613"/>
                </a:lnTo>
                <a:lnTo>
                  <a:pt x="1697990" y="1092518"/>
                </a:lnTo>
                <a:lnTo>
                  <a:pt x="1679892" y="1094423"/>
                </a:lnTo>
                <a:lnTo>
                  <a:pt x="1662112" y="1097280"/>
                </a:lnTo>
                <a:lnTo>
                  <a:pt x="1644332" y="1100138"/>
                </a:lnTo>
                <a:lnTo>
                  <a:pt x="1626552" y="1103630"/>
                </a:lnTo>
                <a:lnTo>
                  <a:pt x="1608772" y="1107440"/>
                </a:lnTo>
                <a:lnTo>
                  <a:pt x="1591628" y="1111568"/>
                </a:lnTo>
                <a:lnTo>
                  <a:pt x="1574800" y="1116013"/>
                </a:lnTo>
                <a:lnTo>
                  <a:pt x="1557338" y="1121093"/>
                </a:lnTo>
                <a:lnTo>
                  <a:pt x="1540828" y="1126490"/>
                </a:lnTo>
                <a:lnTo>
                  <a:pt x="1524318" y="1132523"/>
                </a:lnTo>
                <a:lnTo>
                  <a:pt x="1507808" y="1138555"/>
                </a:lnTo>
                <a:lnTo>
                  <a:pt x="1491615" y="1145223"/>
                </a:lnTo>
                <a:lnTo>
                  <a:pt x="1475422" y="1152525"/>
                </a:lnTo>
                <a:lnTo>
                  <a:pt x="1459548" y="1159510"/>
                </a:lnTo>
                <a:lnTo>
                  <a:pt x="1443672" y="1167448"/>
                </a:lnTo>
                <a:lnTo>
                  <a:pt x="1428432" y="1175703"/>
                </a:lnTo>
                <a:lnTo>
                  <a:pt x="1413192" y="1183958"/>
                </a:lnTo>
                <a:lnTo>
                  <a:pt x="1398270" y="1193165"/>
                </a:lnTo>
                <a:lnTo>
                  <a:pt x="1383665" y="1202055"/>
                </a:lnTo>
                <a:lnTo>
                  <a:pt x="1368742" y="1211898"/>
                </a:lnTo>
                <a:lnTo>
                  <a:pt x="1354772" y="1221740"/>
                </a:lnTo>
                <a:lnTo>
                  <a:pt x="1340485" y="1231900"/>
                </a:lnTo>
                <a:lnTo>
                  <a:pt x="1327150" y="1242378"/>
                </a:lnTo>
                <a:lnTo>
                  <a:pt x="1313498" y="1253173"/>
                </a:lnTo>
                <a:lnTo>
                  <a:pt x="1300480" y="1264285"/>
                </a:lnTo>
                <a:lnTo>
                  <a:pt x="1287462" y="1275715"/>
                </a:lnTo>
                <a:lnTo>
                  <a:pt x="1274762" y="1287463"/>
                </a:lnTo>
                <a:lnTo>
                  <a:pt x="1262380" y="1299528"/>
                </a:lnTo>
                <a:lnTo>
                  <a:pt x="1250315" y="1311910"/>
                </a:lnTo>
                <a:lnTo>
                  <a:pt x="1238568" y="1324928"/>
                </a:lnTo>
                <a:lnTo>
                  <a:pt x="1227138" y="1337628"/>
                </a:lnTo>
                <a:lnTo>
                  <a:pt x="1215708" y="1350645"/>
                </a:lnTo>
                <a:lnTo>
                  <a:pt x="1205230" y="1364298"/>
                </a:lnTo>
                <a:lnTo>
                  <a:pt x="1194752" y="1377950"/>
                </a:lnTo>
                <a:lnTo>
                  <a:pt x="1183958" y="1392238"/>
                </a:lnTo>
                <a:lnTo>
                  <a:pt x="1174432" y="1406525"/>
                </a:lnTo>
                <a:lnTo>
                  <a:pt x="1164908" y="1420813"/>
                </a:lnTo>
                <a:lnTo>
                  <a:pt x="1155382" y="1435418"/>
                </a:lnTo>
                <a:lnTo>
                  <a:pt x="1146810" y="1450340"/>
                </a:lnTo>
                <a:lnTo>
                  <a:pt x="1138391" y="1465309"/>
                </a:lnTo>
                <a:lnTo>
                  <a:pt x="1130549" y="1480376"/>
                </a:lnTo>
                <a:lnTo>
                  <a:pt x="1122615" y="1496257"/>
                </a:lnTo>
                <a:lnTo>
                  <a:pt x="1114998" y="1512138"/>
                </a:lnTo>
                <a:lnTo>
                  <a:pt x="1108333" y="1528337"/>
                </a:lnTo>
                <a:lnTo>
                  <a:pt x="1101668" y="1544536"/>
                </a:lnTo>
                <a:lnTo>
                  <a:pt x="1095321" y="1561052"/>
                </a:lnTo>
                <a:lnTo>
                  <a:pt x="1089608" y="1577568"/>
                </a:lnTo>
                <a:lnTo>
                  <a:pt x="1083895" y="1594402"/>
                </a:lnTo>
                <a:lnTo>
                  <a:pt x="1079134" y="1611554"/>
                </a:lnTo>
                <a:lnTo>
                  <a:pt x="1074056" y="1628388"/>
                </a:lnTo>
                <a:lnTo>
                  <a:pt x="1069931" y="1646175"/>
                </a:lnTo>
                <a:lnTo>
                  <a:pt x="1066122" y="1663327"/>
                </a:lnTo>
                <a:lnTo>
                  <a:pt x="1062948" y="1681114"/>
                </a:lnTo>
                <a:lnTo>
                  <a:pt x="1059774" y="1698901"/>
                </a:lnTo>
                <a:lnTo>
                  <a:pt x="1057553" y="1717005"/>
                </a:lnTo>
                <a:lnTo>
                  <a:pt x="1055331" y="1735110"/>
                </a:lnTo>
                <a:lnTo>
                  <a:pt x="1053744" y="1753532"/>
                </a:lnTo>
                <a:lnTo>
                  <a:pt x="1052792" y="1771319"/>
                </a:lnTo>
                <a:lnTo>
                  <a:pt x="1051840" y="1790376"/>
                </a:lnTo>
                <a:lnTo>
                  <a:pt x="1051523" y="1808798"/>
                </a:lnTo>
                <a:lnTo>
                  <a:pt x="1051840" y="1827221"/>
                </a:lnTo>
                <a:lnTo>
                  <a:pt x="1052792" y="1845960"/>
                </a:lnTo>
                <a:lnTo>
                  <a:pt x="1053744" y="1864065"/>
                </a:lnTo>
                <a:lnTo>
                  <a:pt x="1055331" y="1882487"/>
                </a:lnTo>
                <a:lnTo>
                  <a:pt x="1057553" y="1900592"/>
                </a:lnTo>
                <a:lnTo>
                  <a:pt x="1059774" y="1918696"/>
                </a:lnTo>
                <a:lnTo>
                  <a:pt x="1062948" y="1936483"/>
                </a:lnTo>
                <a:lnTo>
                  <a:pt x="1066122" y="1953952"/>
                </a:lnTo>
                <a:lnTo>
                  <a:pt x="1069931" y="1971739"/>
                </a:lnTo>
                <a:lnTo>
                  <a:pt x="1074056" y="1988891"/>
                </a:lnTo>
                <a:lnTo>
                  <a:pt x="1079134" y="2006043"/>
                </a:lnTo>
                <a:lnTo>
                  <a:pt x="1083895" y="2022877"/>
                </a:lnTo>
                <a:lnTo>
                  <a:pt x="1089608" y="2039711"/>
                </a:lnTo>
                <a:lnTo>
                  <a:pt x="1095321" y="2056545"/>
                </a:lnTo>
                <a:lnTo>
                  <a:pt x="1101668" y="2073061"/>
                </a:lnTo>
                <a:lnTo>
                  <a:pt x="1108333" y="2089260"/>
                </a:lnTo>
                <a:lnTo>
                  <a:pt x="1114998" y="2105459"/>
                </a:lnTo>
                <a:lnTo>
                  <a:pt x="1122615" y="2121022"/>
                </a:lnTo>
                <a:lnTo>
                  <a:pt x="1130549" y="2136904"/>
                </a:lnTo>
                <a:lnTo>
                  <a:pt x="1138484" y="2152467"/>
                </a:lnTo>
                <a:lnTo>
                  <a:pt x="1147053" y="2167395"/>
                </a:lnTo>
                <a:lnTo>
                  <a:pt x="1155622" y="2182641"/>
                </a:lnTo>
                <a:lnTo>
                  <a:pt x="1165144" y="2197252"/>
                </a:lnTo>
                <a:lnTo>
                  <a:pt x="1174665" y="2211863"/>
                </a:lnTo>
                <a:lnTo>
                  <a:pt x="1184186" y="2225838"/>
                </a:lnTo>
                <a:lnTo>
                  <a:pt x="1194977" y="2240131"/>
                </a:lnTo>
                <a:lnTo>
                  <a:pt x="1205450" y="2253789"/>
                </a:lnTo>
                <a:lnTo>
                  <a:pt x="1215924" y="2267129"/>
                </a:lnTo>
                <a:lnTo>
                  <a:pt x="1227349" y="2280469"/>
                </a:lnTo>
                <a:lnTo>
                  <a:pt x="1238775" y="2293174"/>
                </a:lnTo>
                <a:lnTo>
                  <a:pt x="1250518" y="2305879"/>
                </a:lnTo>
                <a:lnTo>
                  <a:pt x="1262578" y="2318267"/>
                </a:lnTo>
                <a:lnTo>
                  <a:pt x="1274956" y="2330336"/>
                </a:lnTo>
                <a:lnTo>
                  <a:pt x="1287651" y="2342088"/>
                </a:lnTo>
                <a:lnTo>
                  <a:pt x="1300663" y="2353840"/>
                </a:lnTo>
                <a:lnTo>
                  <a:pt x="1313676" y="2364640"/>
                </a:lnTo>
                <a:lnTo>
                  <a:pt x="1327323" y="2375756"/>
                </a:lnTo>
                <a:lnTo>
                  <a:pt x="1340653" y="2386238"/>
                </a:lnTo>
                <a:lnTo>
                  <a:pt x="1354935" y="2396402"/>
                </a:lnTo>
                <a:lnTo>
                  <a:pt x="1368899" y="2406566"/>
                </a:lnTo>
                <a:lnTo>
                  <a:pt x="1383816" y="2415777"/>
                </a:lnTo>
                <a:lnTo>
                  <a:pt x="1398415" y="2424988"/>
                </a:lnTo>
                <a:lnTo>
                  <a:pt x="1413332" y="2433882"/>
                </a:lnTo>
                <a:lnTo>
                  <a:pt x="1428566" y="2442775"/>
                </a:lnTo>
                <a:lnTo>
                  <a:pt x="1443800" y="2450398"/>
                </a:lnTo>
                <a:lnTo>
                  <a:pt x="1459669" y="2458339"/>
                </a:lnTo>
                <a:lnTo>
                  <a:pt x="1475538" y="2465644"/>
                </a:lnTo>
                <a:lnTo>
                  <a:pt x="1491724" y="2472632"/>
                </a:lnTo>
                <a:lnTo>
                  <a:pt x="1507910" y="2479619"/>
                </a:lnTo>
                <a:lnTo>
                  <a:pt x="1524414" y="2485654"/>
                </a:lnTo>
                <a:lnTo>
                  <a:pt x="1540917" y="2491689"/>
                </a:lnTo>
                <a:lnTo>
                  <a:pt x="1557421" y="2496771"/>
                </a:lnTo>
                <a:lnTo>
                  <a:pt x="1574877" y="2502171"/>
                </a:lnTo>
                <a:lnTo>
                  <a:pt x="1591698" y="2506617"/>
                </a:lnTo>
                <a:lnTo>
                  <a:pt x="1608836" y="2510746"/>
                </a:lnTo>
                <a:lnTo>
                  <a:pt x="1626609" y="2514876"/>
                </a:lnTo>
                <a:lnTo>
                  <a:pt x="1644382" y="2518369"/>
                </a:lnTo>
                <a:lnTo>
                  <a:pt x="1662155" y="2520910"/>
                </a:lnTo>
                <a:lnTo>
                  <a:pt x="1679928" y="2523451"/>
                </a:lnTo>
                <a:lnTo>
                  <a:pt x="1698019" y="2525675"/>
                </a:lnTo>
                <a:lnTo>
                  <a:pt x="1716109" y="2527263"/>
                </a:lnTo>
                <a:lnTo>
                  <a:pt x="1734517" y="2528533"/>
                </a:lnTo>
                <a:lnTo>
                  <a:pt x="1752925" y="2529169"/>
                </a:lnTo>
                <a:lnTo>
                  <a:pt x="1771967" y="2529169"/>
                </a:lnTo>
                <a:lnTo>
                  <a:pt x="1790375" y="2529169"/>
                </a:lnTo>
                <a:lnTo>
                  <a:pt x="1808783" y="2528533"/>
                </a:lnTo>
                <a:lnTo>
                  <a:pt x="1827191" y="2527263"/>
                </a:lnTo>
                <a:lnTo>
                  <a:pt x="1845281" y="2525675"/>
                </a:lnTo>
                <a:lnTo>
                  <a:pt x="1863372" y="2523451"/>
                </a:lnTo>
                <a:lnTo>
                  <a:pt x="1881145" y="2520910"/>
                </a:lnTo>
                <a:lnTo>
                  <a:pt x="1898918" y="2518369"/>
                </a:lnTo>
                <a:lnTo>
                  <a:pt x="1916691" y="2514876"/>
                </a:lnTo>
                <a:lnTo>
                  <a:pt x="1934464" y="2510746"/>
                </a:lnTo>
                <a:lnTo>
                  <a:pt x="1951602" y="2506617"/>
                </a:lnTo>
                <a:lnTo>
                  <a:pt x="1969058" y="2502171"/>
                </a:lnTo>
                <a:lnTo>
                  <a:pt x="1985879" y="2496771"/>
                </a:lnTo>
                <a:lnTo>
                  <a:pt x="2002383" y="2491689"/>
                </a:lnTo>
                <a:lnTo>
                  <a:pt x="2019204" y="2485654"/>
                </a:lnTo>
                <a:lnTo>
                  <a:pt x="2035390" y="2479619"/>
                </a:lnTo>
                <a:lnTo>
                  <a:pt x="2051894" y="2472632"/>
                </a:lnTo>
                <a:lnTo>
                  <a:pt x="2067762" y="2465644"/>
                </a:lnTo>
                <a:lnTo>
                  <a:pt x="2083631" y="2458339"/>
                </a:lnTo>
                <a:lnTo>
                  <a:pt x="2099500" y="2450398"/>
                </a:lnTo>
                <a:lnTo>
                  <a:pt x="2114734" y="2442775"/>
                </a:lnTo>
                <a:lnTo>
                  <a:pt x="2129968" y="2433882"/>
                </a:lnTo>
                <a:lnTo>
                  <a:pt x="2144885" y="2424988"/>
                </a:lnTo>
                <a:lnTo>
                  <a:pt x="2159484" y="2415777"/>
                </a:lnTo>
                <a:lnTo>
                  <a:pt x="2174401" y="2406566"/>
                </a:lnTo>
                <a:lnTo>
                  <a:pt x="2188683" y="2396402"/>
                </a:lnTo>
                <a:lnTo>
                  <a:pt x="2202647" y="2386238"/>
                </a:lnTo>
                <a:lnTo>
                  <a:pt x="2215977" y="2375756"/>
                </a:lnTo>
                <a:lnTo>
                  <a:pt x="2229624" y="2364640"/>
                </a:lnTo>
                <a:lnTo>
                  <a:pt x="2242637" y="2353840"/>
                </a:lnTo>
                <a:lnTo>
                  <a:pt x="2255966" y="2342088"/>
                </a:lnTo>
                <a:lnTo>
                  <a:pt x="2268344" y="2330336"/>
                </a:lnTo>
                <a:lnTo>
                  <a:pt x="2280722" y="2318267"/>
                </a:lnTo>
                <a:lnTo>
                  <a:pt x="2292782" y="2305879"/>
                </a:lnTo>
                <a:lnTo>
                  <a:pt x="2304525" y="2293174"/>
                </a:lnTo>
                <a:lnTo>
                  <a:pt x="2315951" y="2280469"/>
                </a:lnTo>
                <a:lnTo>
                  <a:pt x="2327376" y="2267129"/>
                </a:lnTo>
                <a:lnTo>
                  <a:pt x="2338167" y="2253789"/>
                </a:lnTo>
                <a:lnTo>
                  <a:pt x="2348958" y="2240131"/>
                </a:lnTo>
                <a:lnTo>
                  <a:pt x="2359114" y="2225838"/>
                </a:lnTo>
                <a:lnTo>
                  <a:pt x="2368635" y="2211863"/>
                </a:lnTo>
                <a:lnTo>
                  <a:pt x="2378156" y="2197252"/>
                </a:lnTo>
                <a:lnTo>
                  <a:pt x="2387678" y="2182641"/>
                </a:lnTo>
                <a:lnTo>
                  <a:pt x="2396247" y="2167395"/>
                </a:lnTo>
                <a:lnTo>
                  <a:pt x="2404816" y="2152467"/>
                </a:lnTo>
                <a:lnTo>
                  <a:pt x="2412750" y="2136904"/>
                </a:lnTo>
                <a:lnTo>
                  <a:pt x="2420685" y="2121022"/>
                </a:lnTo>
                <a:lnTo>
                  <a:pt x="2428302" y="2105459"/>
                </a:lnTo>
                <a:lnTo>
                  <a:pt x="2434967" y="2089260"/>
                </a:lnTo>
                <a:lnTo>
                  <a:pt x="2441632" y="2073061"/>
                </a:lnTo>
                <a:lnTo>
                  <a:pt x="2447979" y="2056545"/>
                </a:lnTo>
                <a:lnTo>
                  <a:pt x="2453692" y="2039711"/>
                </a:lnTo>
                <a:lnTo>
                  <a:pt x="2459405" y="2022877"/>
                </a:lnTo>
                <a:lnTo>
                  <a:pt x="2464166" y="2006043"/>
                </a:lnTo>
                <a:lnTo>
                  <a:pt x="2469244" y="1988891"/>
                </a:lnTo>
                <a:lnTo>
                  <a:pt x="2473370" y="1971739"/>
                </a:lnTo>
                <a:lnTo>
                  <a:pt x="2477178" y="1953952"/>
                </a:lnTo>
                <a:lnTo>
                  <a:pt x="2480352" y="1936483"/>
                </a:lnTo>
                <a:lnTo>
                  <a:pt x="2483526" y="1918696"/>
                </a:lnTo>
                <a:lnTo>
                  <a:pt x="2486064" y="1900592"/>
                </a:lnTo>
                <a:lnTo>
                  <a:pt x="2487969" y="1882487"/>
                </a:lnTo>
                <a:lnTo>
                  <a:pt x="2489556" y="1864065"/>
                </a:lnTo>
                <a:lnTo>
                  <a:pt x="2490508" y="1845960"/>
                </a:lnTo>
                <a:lnTo>
                  <a:pt x="2491460" y="1827221"/>
                </a:lnTo>
                <a:lnTo>
                  <a:pt x="2491777" y="1808798"/>
                </a:lnTo>
                <a:lnTo>
                  <a:pt x="2491460" y="1790376"/>
                </a:lnTo>
                <a:lnTo>
                  <a:pt x="2490508" y="1771319"/>
                </a:lnTo>
                <a:lnTo>
                  <a:pt x="2489556" y="1753532"/>
                </a:lnTo>
                <a:lnTo>
                  <a:pt x="2487969" y="1735110"/>
                </a:lnTo>
                <a:lnTo>
                  <a:pt x="2486064" y="1717005"/>
                </a:lnTo>
                <a:lnTo>
                  <a:pt x="2483526" y="1698901"/>
                </a:lnTo>
                <a:lnTo>
                  <a:pt x="2480352" y="1681114"/>
                </a:lnTo>
                <a:lnTo>
                  <a:pt x="2477178" y="1663327"/>
                </a:lnTo>
                <a:lnTo>
                  <a:pt x="2473370" y="1646175"/>
                </a:lnTo>
                <a:lnTo>
                  <a:pt x="2469244" y="1628388"/>
                </a:lnTo>
                <a:lnTo>
                  <a:pt x="2464166" y="1611554"/>
                </a:lnTo>
                <a:lnTo>
                  <a:pt x="2459405" y="1594402"/>
                </a:lnTo>
                <a:lnTo>
                  <a:pt x="2453692" y="1577568"/>
                </a:lnTo>
                <a:lnTo>
                  <a:pt x="2447979" y="1561052"/>
                </a:lnTo>
                <a:lnTo>
                  <a:pt x="2441632" y="1544536"/>
                </a:lnTo>
                <a:lnTo>
                  <a:pt x="2434967" y="1528337"/>
                </a:lnTo>
                <a:lnTo>
                  <a:pt x="2428302" y="1512138"/>
                </a:lnTo>
                <a:lnTo>
                  <a:pt x="2420685" y="1496257"/>
                </a:lnTo>
                <a:lnTo>
                  <a:pt x="2412750" y="1480376"/>
                </a:lnTo>
                <a:lnTo>
                  <a:pt x="2404909" y="1465308"/>
                </a:lnTo>
                <a:lnTo>
                  <a:pt x="2396490" y="1450340"/>
                </a:lnTo>
                <a:lnTo>
                  <a:pt x="2387918" y="1435418"/>
                </a:lnTo>
                <a:lnTo>
                  <a:pt x="2378392" y="1420813"/>
                </a:lnTo>
                <a:lnTo>
                  <a:pt x="2368868" y="1406525"/>
                </a:lnTo>
                <a:lnTo>
                  <a:pt x="2359342" y="1392238"/>
                </a:lnTo>
                <a:lnTo>
                  <a:pt x="2349182" y="1377950"/>
                </a:lnTo>
                <a:lnTo>
                  <a:pt x="2338388" y="1364298"/>
                </a:lnTo>
                <a:lnTo>
                  <a:pt x="2327592" y="1350645"/>
                </a:lnTo>
                <a:lnTo>
                  <a:pt x="2316162" y="1337628"/>
                </a:lnTo>
                <a:lnTo>
                  <a:pt x="2304732" y="1324928"/>
                </a:lnTo>
                <a:lnTo>
                  <a:pt x="2292985" y="1311910"/>
                </a:lnTo>
                <a:lnTo>
                  <a:pt x="2280920" y="1299528"/>
                </a:lnTo>
                <a:lnTo>
                  <a:pt x="2268538" y="1287463"/>
                </a:lnTo>
                <a:lnTo>
                  <a:pt x="2256155" y="1275715"/>
                </a:lnTo>
                <a:lnTo>
                  <a:pt x="2242820" y="1264285"/>
                </a:lnTo>
                <a:lnTo>
                  <a:pt x="2229802" y="1253173"/>
                </a:lnTo>
                <a:lnTo>
                  <a:pt x="2216150" y="1242378"/>
                </a:lnTo>
                <a:lnTo>
                  <a:pt x="2202815" y="1231900"/>
                </a:lnTo>
                <a:lnTo>
                  <a:pt x="2188845" y="1221740"/>
                </a:lnTo>
                <a:lnTo>
                  <a:pt x="2174558" y="1211898"/>
                </a:lnTo>
                <a:lnTo>
                  <a:pt x="2159635" y="1202055"/>
                </a:lnTo>
                <a:lnTo>
                  <a:pt x="2145030" y="1193165"/>
                </a:lnTo>
                <a:lnTo>
                  <a:pt x="2130108" y="1183958"/>
                </a:lnTo>
                <a:lnTo>
                  <a:pt x="2114868" y="1175703"/>
                </a:lnTo>
                <a:lnTo>
                  <a:pt x="2099628" y="1167448"/>
                </a:lnTo>
                <a:lnTo>
                  <a:pt x="2083752" y="1159510"/>
                </a:lnTo>
                <a:lnTo>
                  <a:pt x="2067878" y="1152525"/>
                </a:lnTo>
                <a:lnTo>
                  <a:pt x="2052002" y="1145223"/>
                </a:lnTo>
                <a:lnTo>
                  <a:pt x="2035492" y="1138555"/>
                </a:lnTo>
                <a:lnTo>
                  <a:pt x="2019300" y="1132523"/>
                </a:lnTo>
                <a:lnTo>
                  <a:pt x="2002472" y="1126490"/>
                </a:lnTo>
                <a:lnTo>
                  <a:pt x="1985962" y="1121093"/>
                </a:lnTo>
                <a:lnTo>
                  <a:pt x="1969135" y="1116013"/>
                </a:lnTo>
                <a:lnTo>
                  <a:pt x="1951672" y="1111568"/>
                </a:lnTo>
                <a:lnTo>
                  <a:pt x="1934528" y="1107440"/>
                </a:lnTo>
                <a:lnTo>
                  <a:pt x="1916748" y="1103630"/>
                </a:lnTo>
                <a:lnTo>
                  <a:pt x="1898968" y="1100138"/>
                </a:lnTo>
                <a:lnTo>
                  <a:pt x="1881188" y="1097280"/>
                </a:lnTo>
                <a:lnTo>
                  <a:pt x="1863408" y="1094423"/>
                </a:lnTo>
                <a:lnTo>
                  <a:pt x="1845310" y="1092518"/>
                </a:lnTo>
                <a:lnTo>
                  <a:pt x="1827212" y="1090613"/>
                </a:lnTo>
                <a:lnTo>
                  <a:pt x="1808798" y="1089660"/>
                </a:lnTo>
                <a:lnTo>
                  <a:pt x="1790382" y="1088708"/>
                </a:lnTo>
                <a:lnTo>
                  <a:pt x="1771968" y="1088708"/>
                </a:lnTo>
                <a:lnTo>
                  <a:pt x="1752918" y="1088708"/>
                </a:lnTo>
                <a:close/>
                <a:moveTo>
                  <a:pt x="1615758" y="0"/>
                </a:moveTo>
                <a:lnTo>
                  <a:pt x="1620520" y="0"/>
                </a:lnTo>
                <a:lnTo>
                  <a:pt x="1922780" y="0"/>
                </a:lnTo>
                <a:lnTo>
                  <a:pt x="1927225" y="0"/>
                </a:lnTo>
                <a:lnTo>
                  <a:pt x="1931670" y="317"/>
                </a:lnTo>
                <a:lnTo>
                  <a:pt x="1936115" y="952"/>
                </a:lnTo>
                <a:lnTo>
                  <a:pt x="1940878" y="1905"/>
                </a:lnTo>
                <a:lnTo>
                  <a:pt x="1949450" y="4127"/>
                </a:lnTo>
                <a:lnTo>
                  <a:pt x="1957705" y="6985"/>
                </a:lnTo>
                <a:lnTo>
                  <a:pt x="1965325" y="10795"/>
                </a:lnTo>
                <a:lnTo>
                  <a:pt x="1972628" y="14922"/>
                </a:lnTo>
                <a:lnTo>
                  <a:pt x="1979612" y="20320"/>
                </a:lnTo>
                <a:lnTo>
                  <a:pt x="1985962" y="26035"/>
                </a:lnTo>
                <a:lnTo>
                  <a:pt x="1991678" y="32385"/>
                </a:lnTo>
                <a:lnTo>
                  <a:pt x="1996758" y="39052"/>
                </a:lnTo>
                <a:lnTo>
                  <a:pt x="2001202" y="46672"/>
                </a:lnTo>
                <a:lnTo>
                  <a:pt x="2005012" y="54610"/>
                </a:lnTo>
                <a:lnTo>
                  <a:pt x="2007870" y="62230"/>
                </a:lnTo>
                <a:lnTo>
                  <a:pt x="2010092" y="71120"/>
                </a:lnTo>
                <a:lnTo>
                  <a:pt x="2010728" y="75565"/>
                </a:lnTo>
                <a:lnTo>
                  <a:pt x="2011362" y="80010"/>
                </a:lnTo>
                <a:lnTo>
                  <a:pt x="2011998" y="84455"/>
                </a:lnTo>
                <a:lnTo>
                  <a:pt x="2011998" y="89217"/>
                </a:lnTo>
                <a:lnTo>
                  <a:pt x="2011998" y="388620"/>
                </a:lnTo>
                <a:lnTo>
                  <a:pt x="2038350" y="393065"/>
                </a:lnTo>
                <a:lnTo>
                  <a:pt x="2064702" y="398462"/>
                </a:lnTo>
                <a:lnTo>
                  <a:pt x="2091055" y="404177"/>
                </a:lnTo>
                <a:lnTo>
                  <a:pt x="2116772" y="410210"/>
                </a:lnTo>
                <a:lnTo>
                  <a:pt x="2142490" y="416877"/>
                </a:lnTo>
                <a:lnTo>
                  <a:pt x="2167890" y="423545"/>
                </a:lnTo>
                <a:lnTo>
                  <a:pt x="2193608" y="431165"/>
                </a:lnTo>
                <a:lnTo>
                  <a:pt x="2218690" y="439102"/>
                </a:lnTo>
                <a:lnTo>
                  <a:pt x="2243772" y="447675"/>
                </a:lnTo>
                <a:lnTo>
                  <a:pt x="2268538" y="456247"/>
                </a:lnTo>
                <a:lnTo>
                  <a:pt x="2292985" y="465772"/>
                </a:lnTo>
                <a:lnTo>
                  <a:pt x="2317432" y="475615"/>
                </a:lnTo>
                <a:lnTo>
                  <a:pt x="2341562" y="485457"/>
                </a:lnTo>
                <a:lnTo>
                  <a:pt x="2365692" y="496252"/>
                </a:lnTo>
                <a:lnTo>
                  <a:pt x="2388870" y="507047"/>
                </a:lnTo>
                <a:lnTo>
                  <a:pt x="2412682" y="518477"/>
                </a:lnTo>
                <a:lnTo>
                  <a:pt x="2588260" y="276542"/>
                </a:lnTo>
                <a:lnTo>
                  <a:pt x="2591435" y="272732"/>
                </a:lnTo>
                <a:lnTo>
                  <a:pt x="2593975" y="269240"/>
                </a:lnTo>
                <a:lnTo>
                  <a:pt x="2597468" y="266065"/>
                </a:lnTo>
                <a:lnTo>
                  <a:pt x="2600325" y="262890"/>
                </a:lnTo>
                <a:lnTo>
                  <a:pt x="2606992" y="257175"/>
                </a:lnTo>
                <a:lnTo>
                  <a:pt x="2614295" y="252412"/>
                </a:lnTo>
                <a:lnTo>
                  <a:pt x="2621915" y="248602"/>
                </a:lnTo>
                <a:lnTo>
                  <a:pt x="2629852" y="245110"/>
                </a:lnTo>
                <a:lnTo>
                  <a:pt x="2638108" y="242570"/>
                </a:lnTo>
                <a:lnTo>
                  <a:pt x="2646362" y="240665"/>
                </a:lnTo>
                <a:lnTo>
                  <a:pt x="2654935" y="240030"/>
                </a:lnTo>
                <a:lnTo>
                  <a:pt x="2663508" y="240030"/>
                </a:lnTo>
                <a:lnTo>
                  <a:pt x="2671762" y="240665"/>
                </a:lnTo>
                <a:lnTo>
                  <a:pt x="2680652" y="242252"/>
                </a:lnTo>
                <a:lnTo>
                  <a:pt x="2688908" y="244475"/>
                </a:lnTo>
                <a:lnTo>
                  <a:pt x="2697162" y="247967"/>
                </a:lnTo>
                <a:lnTo>
                  <a:pt x="2705100" y="251777"/>
                </a:lnTo>
                <a:lnTo>
                  <a:pt x="2709228" y="254317"/>
                </a:lnTo>
                <a:lnTo>
                  <a:pt x="2712720" y="256857"/>
                </a:lnTo>
                <a:lnTo>
                  <a:pt x="2957512" y="434022"/>
                </a:lnTo>
                <a:lnTo>
                  <a:pt x="2960688" y="437197"/>
                </a:lnTo>
                <a:lnTo>
                  <a:pt x="2964498" y="439737"/>
                </a:lnTo>
                <a:lnTo>
                  <a:pt x="2967672" y="443230"/>
                </a:lnTo>
                <a:lnTo>
                  <a:pt x="2970848" y="446087"/>
                </a:lnTo>
                <a:lnTo>
                  <a:pt x="2976245" y="453072"/>
                </a:lnTo>
                <a:lnTo>
                  <a:pt x="2981008" y="460375"/>
                </a:lnTo>
                <a:lnTo>
                  <a:pt x="2985452" y="467995"/>
                </a:lnTo>
                <a:lnTo>
                  <a:pt x="2988628" y="475932"/>
                </a:lnTo>
                <a:lnTo>
                  <a:pt x="2991168" y="484187"/>
                </a:lnTo>
                <a:lnTo>
                  <a:pt x="2992755" y="492442"/>
                </a:lnTo>
                <a:lnTo>
                  <a:pt x="2994025" y="501015"/>
                </a:lnTo>
                <a:lnTo>
                  <a:pt x="2994025" y="509270"/>
                </a:lnTo>
                <a:lnTo>
                  <a:pt x="2993072" y="518160"/>
                </a:lnTo>
                <a:lnTo>
                  <a:pt x="2991802" y="526732"/>
                </a:lnTo>
                <a:lnTo>
                  <a:pt x="2988945" y="534987"/>
                </a:lnTo>
                <a:lnTo>
                  <a:pt x="2986088" y="543242"/>
                </a:lnTo>
                <a:lnTo>
                  <a:pt x="2981960" y="551180"/>
                </a:lnTo>
                <a:lnTo>
                  <a:pt x="2979738" y="554990"/>
                </a:lnTo>
                <a:lnTo>
                  <a:pt x="2976880" y="558800"/>
                </a:lnTo>
                <a:lnTo>
                  <a:pt x="2800985" y="801052"/>
                </a:lnTo>
                <a:lnTo>
                  <a:pt x="2819082" y="819785"/>
                </a:lnTo>
                <a:lnTo>
                  <a:pt x="2837180" y="839470"/>
                </a:lnTo>
                <a:lnTo>
                  <a:pt x="2854642" y="858837"/>
                </a:lnTo>
                <a:lnTo>
                  <a:pt x="2871788" y="878840"/>
                </a:lnTo>
                <a:lnTo>
                  <a:pt x="2888615" y="899160"/>
                </a:lnTo>
                <a:lnTo>
                  <a:pt x="2905125" y="919797"/>
                </a:lnTo>
                <a:lnTo>
                  <a:pt x="2921318" y="940752"/>
                </a:lnTo>
                <a:lnTo>
                  <a:pt x="2937192" y="962025"/>
                </a:lnTo>
                <a:lnTo>
                  <a:pt x="2952432" y="983615"/>
                </a:lnTo>
                <a:lnTo>
                  <a:pt x="2967672" y="1005205"/>
                </a:lnTo>
                <a:lnTo>
                  <a:pt x="2981960" y="1027113"/>
                </a:lnTo>
                <a:lnTo>
                  <a:pt x="2996248" y="1049655"/>
                </a:lnTo>
                <a:lnTo>
                  <a:pt x="3010218" y="1072198"/>
                </a:lnTo>
                <a:lnTo>
                  <a:pt x="3023235" y="1095375"/>
                </a:lnTo>
                <a:lnTo>
                  <a:pt x="3036570" y="1118553"/>
                </a:lnTo>
                <a:lnTo>
                  <a:pt x="3048952" y="1142048"/>
                </a:lnTo>
                <a:lnTo>
                  <a:pt x="3333115" y="1049338"/>
                </a:lnTo>
                <a:lnTo>
                  <a:pt x="3337560" y="1048068"/>
                </a:lnTo>
                <a:lnTo>
                  <a:pt x="3342005" y="1047115"/>
                </a:lnTo>
                <a:lnTo>
                  <a:pt x="3346450" y="1046480"/>
                </a:lnTo>
                <a:lnTo>
                  <a:pt x="3350578" y="1045528"/>
                </a:lnTo>
                <a:lnTo>
                  <a:pt x="3359785" y="1044893"/>
                </a:lnTo>
                <a:lnTo>
                  <a:pt x="3368358" y="1045210"/>
                </a:lnTo>
                <a:lnTo>
                  <a:pt x="3376930" y="1046480"/>
                </a:lnTo>
                <a:lnTo>
                  <a:pt x="3385185" y="1048068"/>
                </a:lnTo>
                <a:lnTo>
                  <a:pt x="3393440" y="1051243"/>
                </a:lnTo>
                <a:lnTo>
                  <a:pt x="3401060" y="1054735"/>
                </a:lnTo>
                <a:lnTo>
                  <a:pt x="3408680" y="1058863"/>
                </a:lnTo>
                <a:lnTo>
                  <a:pt x="3415665" y="1063625"/>
                </a:lnTo>
                <a:lnTo>
                  <a:pt x="3422015" y="1069340"/>
                </a:lnTo>
                <a:lnTo>
                  <a:pt x="3428048" y="1075690"/>
                </a:lnTo>
                <a:lnTo>
                  <a:pt x="3433445" y="1082358"/>
                </a:lnTo>
                <a:lnTo>
                  <a:pt x="3438208" y="1089978"/>
                </a:lnTo>
                <a:lnTo>
                  <a:pt x="3442335" y="1097915"/>
                </a:lnTo>
                <a:lnTo>
                  <a:pt x="3443922" y="1102043"/>
                </a:lnTo>
                <a:lnTo>
                  <a:pt x="3445510" y="1106488"/>
                </a:lnTo>
                <a:lnTo>
                  <a:pt x="3538855" y="1393508"/>
                </a:lnTo>
                <a:lnTo>
                  <a:pt x="3539808" y="1397635"/>
                </a:lnTo>
                <a:lnTo>
                  <a:pt x="3541078" y="1402398"/>
                </a:lnTo>
                <a:lnTo>
                  <a:pt x="3542030" y="1406843"/>
                </a:lnTo>
                <a:lnTo>
                  <a:pt x="3542665" y="1411288"/>
                </a:lnTo>
                <a:lnTo>
                  <a:pt x="3543300" y="1419860"/>
                </a:lnTo>
                <a:lnTo>
                  <a:pt x="3542982" y="1428750"/>
                </a:lnTo>
                <a:lnTo>
                  <a:pt x="3541712" y="1437323"/>
                </a:lnTo>
                <a:lnTo>
                  <a:pt x="3539808" y="1445578"/>
                </a:lnTo>
                <a:lnTo>
                  <a:pt x="3537268" y="1453833"/>
                </a:lnTo>
                <a:lnTo>
                  <a:pt x="3533458" y="1461453"/>
                </a:lnTo>
                <a:lnTo>
                  <a:pt x="3529330" y="1468755"/>
                </a:lnTo>
                <a:lnTo>
                  <a:pt x="3524568" y="1476058"/>
                </a:lnTo>
                <a:lnTo>
                  <a:pt x="3518852" y="1482408"/>
                </a:lnTo>
                <a:lnTo>
                  <a:pt x="3512502" y="1488440"/>
                </a:lnTo>
                <a:lnTo>
                  <a:pt x="3505518" y="1494155"/>
                </a:lnTo>
                <a:lnTo>
                  <a:pt x="3498215" y="1498600"/>
                </a:lnTo>
                <a:lnTo>
                  <a:pt x="3490278" y="1502728"/>
                </a:lnTo>
                <a:lnTo>
                  <a:pt x="3486150" y="1504633"/>
                </a:lnTo>
                <a:lnTo>
                  <a:pt x="3481705" y="1506220"/>
                </a:lnTo>
                <a:lnTo>
                  <a:pt x="3197225" y="1598295"/>
                </a:lnTo>
                <a:lnTo>
                  <a:pt x="3200400" y="1624330"/>
                </a:lnTo>
                <a:lnTo>
                  <a:pt x="3203892" y="1650365"/>
                </a:lnTo>
                <a:lnTo>
                  <a:pt x="3206115" y="1676718"/>
                </a:lnTo>
                <a:lnTo>
                  <a:pt x="3208338" y="1703070"/>
                </a:lnTo>
                <a:lnTo>
                  <a:pt x="3210242" y="1729423"/>
                </a:lnTo>
                <a:lnTo>
                  <a:pt x="3211512" y="1755775"/>
                </a:lnTo>
                <a:lnTo>
                  <a:pt x="3212148" y="1782445"/>
                </a:lnTo>
                <a:lnTo>
                  <a:pt x="3212465" y="1809115"/>
                </a:lnTo>
                <a:lnTo>
                  <a:pt x="3212148" y="1835785"/>
                </a:lnTo>
                <a:lnTo>
                  <a:pt x="3211512" y="1862455"/>
                </a:lnTo>
                <a:lnTo>
                  <a:pt x="3210242" y="1889125"/>
                </a:lnTo>
                <a:lnTo>
                  <a:pt x="3208338" y="1915478"/>
                </a:lnTo>
                <a:lnTo>
                  <a:pt x="3206115" y="1941830"/>
                </a:lnTo>
                <a:lnTo>
                  <a:pt x="3203892" y="1967865"/>
                </a:lnTo>
                <a:lnTo>
                  <a:pt x="3200400" y="1993900"/>
                </a:lnTo>
                <a:lnTo>
                  <a:pt x="3197225" y="2019618"/>
                </a:lnTo>
                <a:lnTo>
                  <a:pt x="3481705" y="2112328"/>
                </a:lnTo>
                <a:lnTo>
                  <a:pt x="3486150" y="2113915"/>
                </a:lnTo>
                <a:lnTo>
                  <a:pt x="3490278" y="2115820"/>
                </a:lnTo>
                <a:lnTo>
                  <a:pt x="3498215" y="2119630"/>
                </a:lnTo>
                <a:lnTo>
                  <a:pt x="3505518" y="2124393"/>
                </a:lnTo>
                <a:lnTo>
                  <a:pt x="3512502" y="2129790"/>
                </a:lnTo>
                <a:lnTo>
                  <a:pt x="3518852" y="2135505"/>
                </a:lnTo>
                <a:lnTo>
                  <a:pt x="3524568" y="2142173"/>
                </a:lnTo>
                <a:lnTo>
                  <a:pt x="3529330" y="2149158"/>
                </a:lnTo>
                <a:lnTo>
                  <a:pt x="3533458" y="2156778"/>
                </a:lnTo>
                <a:lnTo>
                  <a:pt x="3537268" y="2164398"/>
                </a:lnTo>
                <a:lnTo>
                  <a:pt x="3539808" y="2172653"/>
                </a:lnTo>
                <a:lnTo>
                  <a:pt x="3541712" y="2180908"/>
                </a:lnTo>
                <a:lnTo>
                  <a:pt x="3542982" y="2189480"/>
                </a:lnTo>
                <a:lnTo>
                  <a:pt x="3543300" y="2198053"/>
                </a:lnTo>
                <a:lnTo>
                  <a:pt x="3542665" y="2206625"/>
                </a:lnTo>
                <a:lnTo>
                  <a:pt x="3542030" y="2211388"/>
                </a:lnTo>
                <a:lnTo>
                  <a:pt x="3541078" y="2215833"/>
                </a:lnTo>
                <a:lnTo>
                  <a:pt x="3539808" y="2220278"/>
                </a:lnTo>
                <a:lnTo>
                  <a:pt x="3538855" y="2224405"/>
                </a:lnTo>
                <a:lnTo>
                  <a:pt x="3445510" y="2512060"/>
                </a:lnTo>
                <a:lnTo>
                  <a:pt x="3443922" y="2516188"/>
                </a:lnTo>
                <a:lnTo>
                  <a:pt x="3442335" y="2520315"/>
                </a:lnTo>
                <a:lnTo>
                  <a:pt x="3438208" y="2528253"/>
                </a:lnTo>
                <a:lnTo>
                  <a:pt x="3433445" y="2535555"/>
                </a:lnTo>
                <a:lnTo>
                  <a:pt x="3428048" y="2542540"/>
                </a:lnTo>
                <a:lnTo>
                  <a:pt x="3422015" y="2548890"/>
                </a:lnTo>
                <a:lnTo>
                  <a:pt x="3415665" y="2554605"/>
                </a:lnTo>
                <a:lnTo>
                  <a:pt x="3408680" y="2559368"/>
                </a:lnTo>
                <a:lnTo>
                  <a:pt x="3401060" y="2563495"/>
                </a:lnTo>
                <a:lnTo>
                  <a:pt x="3393440" y="2567305"/>
                </a:lnTo>
                <a:lnTo>
                  <a:pt x="3385185" y="2569845"/>
                </a:lnTo>
                <a:lnTo>
                  <a:pt x="3376930" y="2571750"/>
                </a:lnTo>
                <a:lnTo>
                  <a:pt x="3368358" y="2573020"/>
                </a:lnTo>
                <a:lnTo>
                  <a:pt x="3359785" y="2573338"/>
                </a:lnTo>
                <a:lnTo>
                  <a:pt x="3350578" y="2573020"/>
                </a:lnTo>
                <a:lnTo>
                  <a:pt x="3346450" y="2572068"/>
                </a:lnTo>
                <a:lnTo>
                  <a:pt x="3342005" y="2571433"/>
                </a:lnTo>
                <a:lnTo>
                  <a:pt x="3337560" y="2570163"/>
                </a:lnTo>
                <a:lnTo>
                  <a:pt x="3333115" y="2568893"/>
                </a:lnTo>
                <a:lnTo>
                  <a:pt x="3048952" y="2476500"/>
                </a:lnTo>
                <a:lnTo>
                  <a:pt x="3035935" y="2499995"/>
                </a:lnTo>
                <a:lnTo>
                  <a:pt x="3023235" y="2523173"/>
                </a:lnTo>
                <a:lnTo>
                  <a:pt x="3009900" y="2546033"/>
                </a:lnTo>
                <a:lnTo>
                  <a:pt x="2996248" y="2568893"/>
                </a:lnTo>
                <a:lnTo>
                  <a:pt x="2981960" y="2590800"/>
                </a:lnTo>
                <a:lnTo>
                  <a:pt x="2967355" y="2613025"/>
                </a:lnTo>
                <a:lnTo>
                  <a:pt x="2952115" y="2634933"/>
                </a:lnTo>
                <a:lnTo>
                  <a:pt x="2936875" y="2656523"/>
                </a:lnTo>
                <a:lnTo>
                  <a:pt x="2921318" y="2677478"/>
                </a:lnTo>
                <a:lnTo>
                  <a:pt x="2905125" y="2698115"/>
                </a:lnTo>
                <a:lnTo>
                  <a:pt x="2888615" y="2718753"/>
                </a:lnTo>
                <a:lnTo>
                  <a:pt x="2871788" y="2739073"/>
                </a:lnTo>
                <a:lnTo>
                  <a:pt x="2854325" y="2759076"/>
                </a:lnTo>
                <a:lnTo>
                  <a:pt x="2837180" y="2778761"/>
                </a:lnTo>
                <a:lnTo>
                  <a:pt x="2819082" y="2797811"/>
                </a:lnTo>
                <a:lnTo>
                  <a:pt x="2800985" y="2817178"/>
                </a:lnTo>
                <a:lnTo>
                  <a:pt x="2976880" y="3059431"/>
                </a:lnTo>
                <a:lnTo>
                  <a:pt x="2979738" y="3063241"/>
                </a:lnTo>
                <a:lnTo>
                  <a:pt x="2981960" y="3067368"/>
                </a:lnTo>
                <a:lnTo>
                  <a:pt x="2986088" y="3075306"/>
                </a:lnTo>
                <a:lnTo>
                  <a:pt x="2988945" y="3083243"/>
                </a:lnTo>
                <a:lnTo>
                  <a:pt x="2991802" y="3091816"/>
                </a:lnTo>
                <a:lnTo>
                  <a:pt x="2993072" y="3100071"/>
                </a:lnTo>
                <a:lnTo>
                  <a:pt x="2994025" y="3108643"/>
                </a:lnTo>
                <a:lnTo>
                  <a:pt x="2994025" y="3117216"/>
                </a:lnTo>
                <a:lnTo>
                  <a:pt x="2992755" y="3125788"/>
                </a:lnTo>
                <a:lnTo>
                  <a:pt x="2991168" y="3134043"/>
                </a:lnTo>
                <a:lnTo>
                  <a:pt x="2988628" y="3142298"/>
                </a:lnTo>
                <a:lnTo>
                  <a:pt x="2985770" y="3150236"/>
                </a:lnTo>
                <a:lnTo>
                  <a:pt x="2981642" y="3157538"/>
                </a:lnTo>
                <a:lnTo>
                  <a:pt x="2976562" y="3165158"/>
                </a:lnTo>
                <a:lnTo>
                  <a:pt x="2970848" y="3171826"/>
                </a:lnTo>
                <a:lnTo>
                  <a:pt x="2967990" y="3175001"/>
                </a:lnTo>
                <a:lnTo>
                  <a:pt x="2964498" y="3177858"/>
                </a:lnTo>
                <a:lnTo>
                  <a:pt x="2961322" y="3181033"/>
                </a:lnTo>
                <a:lnTo>
                  <a:pt x="2957512" y="3183573"/>
                </a:lnTo>
                <a:lnTo>
                  <a:pt x="2712720" y="3361056"/>
                </a:lnTo>
                <a:lnTo>
                  <a:pt x="2709228" y="3363913"/>
                </a:lnTo>
                <a:lnTo>
                  <a:pt x="2705100" y="3366453"/>
                </a:lnTo>
                <a:lnTo>
                  <a:pt x="2697162" y="3370581"/>
                </a:lnTo>
                <a:lnTo>
                  <a:pt x="2688908" y="3373756"/>
                </a:lnTo>
                <a:lnTo>
                  <a:pt x="2680652" y="3376296"/>
                </a:lnTo>
                <a:lnTo>
                  <a:pt x="2671762" y="3377883"/>
                </a:lnTo>
                <a:lnTo>
                  <a:pt x="2663508" y="3378518"/>
                </a:lnTo>
                <a:lnTo>
                  <a:pt x="2654935" y="3378518"/>
                </a:lnTo>
                <a:lnTo>
                  <a:pt x="2646362" y="3377248"/>
                </a:lnTo>
                <a:lnTo>
                  <a:pt x="2638108" y="3375978"/>
                </a:lnTo>
                <a:lnTo>
                  <a:pt x="2629852" y="3373121"/>
                </a:lnTo>
                <a:lnTo>
                  <a:pt x="2621915" y="3369946"/>
                </a:lnTo>
                <a:lnTo>
                  <a:pt x="2614295" y="3365818"/>
                </a:lnTo>
                <a:lnTo>
                  <a:pt x="2606992" y="3360738"/>
                </a:lnTo>
                <a:lnTo>
                  <a:pt x="2600325" y="3355023"/>
                </a:lnTo>
                <a:lnTo>
                  <a:pt x="2597468" y="3352166"/>
                </a:lnTo>
                <a:lnTo>
                  <a:pt x="2593975" y="3348673"/>
                </a:lnTo>
                <a:lnTo>
                  <a:pt x="2591435" y="3345498"/>
                </a:lnTo>
                <a:lnTo>
                  <a:pt x="2588260" y="3341688"/>
                </a:lnTo>
                <a:lnTo>
                  <a:pt x="2412682" y="3099753"/>
                </a:lnTo>
                <a:lnTo>
                  <a:pt x="2388870" y="3110866"/>
                </a:lnTo>
                <a:lnTo>
                  <a:pt x="2365692" y="3122296"/>
                </a:lnTo>
                <a:lnTo>
                  <a:pt x="2341562" y="3132773"/>
                </a:lnTo>
                <a:lnTo>
                  <a:pt x="2317432" y="3142933"/>
                </a:lnTo>
                <a:lnTo>
                  <a:pt x="2292985" y="3152776"/>
                </a:lnTo>
                <a:lnTo>
                  <a:pt x="2268538" y="3161666"/>
                </a:lnTo>
                <a:lnTo>
                  <a:pt x="2243772" y="3170873"/>
                </a:lnTo>
                <a:lnTo>
                  <a:pt x="2218690" y="3179128"/>
                </a:lnTo>
                <a:lnTo>
                  <a:pt x="2193608" y="3187066"/>
                </a:lnTo>
                <a:lnTo>
                  <a:pt x="2167890" y="3194368"/>
                </a:lnTo>
                <a:lnTo>
                  <a:pt x="2142490" y="3201671"/>
                </a:lnTo>
                <a:lnTo>
                  <a:pt x="2116772" y="3208021"/>
                </a:lnTo>
                <a:lnTo>
                  <a:pt x="2091055" y="3214371"/>
                </a:lnTo>
                <a:lnTo>
                  <a:pt x="2064702" y="3220086"/>
                </a:lnTo>
                <a:lnTo>
                  <a:pt x="2038350" y="3225483"/>
                </a:lnTo>
                <a:lnTo>
                  <a:pt x="2011998" y="3229928"/>
                </a:lnTo>
                <a:lnTo>
                  <a:pt x="2011998" y="3529013"/>
                </a:lnTo>
                <a:lnTo>
                  <a:pt x="2011998" y="3533458"/>
                </a:lnTo>
                <a:lnTo>
                  <a:pt x="2011362" y="3537903"/>
                </a:lnTo>
                <a:lnTo>
                  <a:pt x="2010728" y="3542666"/>
                </a:lnTo>
                <a:lnTo>
                  <a:pt x="2010092" y="3547111"/>
                </a:lnTo>
                <a:lnTo>
                  <a:pt x="2007870" y="3555366"/>
                </a:lnTo>
                <a:lnTo>
                  <a:pt x="2005012" y="3563621"/>
                </a:lnTo>
                <a:lnTo>
                  <a:pt x="2001202" y="3571558"/>
                </a:lnTo>
                <a:lnTo>
                  <a:pt x="1996758" y="3578543"/>
                </a:lnTo>
                <a:lnTo>
                  <a:pt x="1991678" y="3585846"/>
                </a:lnTo>
                <a:lnTo>
                  <a:pt x="1985962" y="3591878"/>
                </a:lnTo>
                <a:lnTo>
                  <a:pt x="1979612" y="3597911"/>
                </a:lnTo>
                <a:lnTo>
                  <a:pt x="1972628" y="3602673"/>
                </a:lnTo>
                <a:lnTo>
                  <a:pt x="1965325" y="3607118"/>
                </a:lnTo>
                <a:lnTo>
                  <a:pt x="1957705" y="3610928"/>
                </a:lnTo>
                <a:lnTo>
                  <a:pt x="1949450" y="3614103"/>
                </a:lnTo>
                <a:lnTo>
                  <a:pt x="1940878" y="3616326"/>
                </a:lnTo>
                <a:lnTo>
                  <a:pt x="1931670" y="3617278"/>
                </a:lnTo>
                <a:lnTo>
                  <a:pt x="1927225" y="3617913"/>
                </a:lnTo>
                <a:lnTo>
                  <a:pt x="1922780" y="3617913"/>
                </a:lnTo>
                <a:lnTo>
                  <a:pt x="1620520" y="3617913"/>
                </a:lnTo>
                <a:lnTo>
                  <a:pt x="1615758" y="3617913"/>
                </a:lnTo>
                <a:lnTo>
                  <a:pt x="1611630" y="3617278"/>
                </a:lnTo>
                <a:lnTo>
                  <a:pt x="1602422" y="3616326"/>
                </a:lnTo>
                <a:lnTo>
                  <a:pt x="1594168" y="3614103"/>
                </a:lnTo>
                <a:lnTo>
                  <a:pt x="1585912" y="3610928"/>
                </a:lnTo>
                <a:lnTo>
                  <a:pt x="1577975" y="3607118"/>
                </a:lnTo>
                <a:lnTo>
                  <a:pt x="1570990" y="3602673"/>
                </a:lnTo>
                <a:lnTo>
                  <a:pt x="1563688" y="3597911"/>
                </a:lnTo>
                <a:lnTo>
                  <a:pt x="1557655" y="3591878"/>
                </a:lnTo>
                <a:lnTo>
                  <a:pt x="1551622" y="3585846"/>
                </a:lnTo>
                <a:lnTo>
                  <a:pt x="1546860" y="3578543"/>
                </a:lnTo>
                <a:lnTo>
                  <a:pt x="1542415" y="3571558"/>
                </a:lnTo>
                <a:lnTo>
                  <a:pt x="1538605" y="3563621"/>
                </a:lnTo>
                <a:lnTo>
                  <a:pt x="1535430" y="3555366"/>
                </a:lnTo>
                <a:lnTo>
                  <a:pt x="1533208" y="3547111"/>
                </a:lnTo>
                <a:lnTo>
                  <a:pt x="1532572" y="3542666"/>
                </a:lnTo>
                <a:lnTo>
                  <a:pt x="1531620" y="3537903"/>
                </a:lnTo>
                <a:lnTo>
                  <a:pt x="1531302" y="3533458"/>
                </a:lnTo>
                <a:lnTo>
                  <a:pt x="1531302" y="3529013"/>
                </a:lnTo>
                <a:lnTo>
                  <a:pt x="1531302" y="3229928"/>
                </a:lnTo>
                <a:lnTo>
                  <a:pt x="1504950" y="3225483"/>
                </a:lnTo>
                <a:lnTo>
                  <a:pt x="1478598" y="3220086"/>
                </a:lnTo>
                <a:lnTo>
                  <a:pt x="1452245" y="3214371"/>
                </a:lnTo>
                <a:lnTo>
                  <a:pt x="1426845" y="3208021"/>
                </a:lnTo>
                <a:lnTo>
                  <a:pt x="1400810" y="3201671"/>
                </a:lnTo>
                <a:lnTo>
                  <a:pt x="1375092" y="3194368"/>
                </a:lnTo>
                <a:lnTo>
                  <a:pt x="1350010" y="3187066"/>
                </a:lnTo>
                <a:lnTo>
                  <a:pt x="1324928" y="3179128"/>
                </a:lnTo>
                <a:lnTo>
                  <a:pt x="1299528" y="3170873"/>
                </a:lnTo>
                <a:lnTo>
                  <a:pt x="1274762" y="3161666"/>
                </a:lnTo>
                <a:lnTo>
                  <a:pt x="1250315" y="3152776"/>
                </a:lnTo>
                <a:lnTo>
                  <a:pt x="1225868" y="3142933"/>
                </a:lnTo>
                <a:lnTo>
                  <a:pt x="1201738" y="3132773"/>
                </a:lnTo>
                <a:lnTo>
                  <a:pt x="1177925" y="3122296"/>
                </a:lnTo>
                <a:lnTo>
                  <a:pt x="1154430" y="3110866"/>
                </a:lnTo>
                <a:lnTo>
                  <a:pt x="1130618" y="3099753"/>
                </a:lnTo>
                <a:lnTo>
                  <a:pt x="955040" y="3342006"/>
                </a:lnTo>
                <a:lnTo>
                  <a:pt x="952182" y="3345816"/>
                </a:lnTo>
                <a:lnTo>
                  <a:pt x="949325" y="3349308"/>
                </a:lnTo>
                <a:lnTo>
                  <a:pt x="946150" y="3352483"/>
                </a:lnTo>
                <a:lnTo>
                  <a:pt x="942975" y="3355658"/>
                </a:lnTo>
                <a:lnTo>
                  <a:pt x="935990" y="3361056"/>
                </a:lnTo>
                <a:lnTo>
                  <a:pt x="929005" y="3366136"/>
                </a:lnTo>
                <a:lnTo>
                  <a:pt x="921385" y="3369946"/>
                </a:lnTo>
                <a:lnTo>
                  <a:pt x="913448" y="3373121"/>
                </a:lnTo>
                <a:lnTo>
                  <a:pt x="905192" y="3375978"/>
                </a:lnTo>
                <a:lnTo>
                  <a:pt x="896938" y="3377248"/>
                </a:lnTo>
                <a:lnTo>
                  <a:pt x="888365" y="3378518"/>
                </a:lnTo>
                <a:lnTo>
                  <a:pt x="879792" y="3378518"/>
                </a:lnTo>
                <a:lnTo>
                  <a:pt x="870902" y="3377883"/>
                </a:lnTo>
                <a:lnTo>
                  <a:pt x="862648" y="3376296"/>
                </a:lnTo>
                <a:lnTo>
                  <a:pt x="854075" y="3373756"/>
                </a:lnTo>
                <a:lnTo>
                  <a:pt x="846138" y="3370581"/>
                </a:lnTo>
                <a:lnTo>
                  <a:pt x="837882" y="3366453"/>
                </a:lnTo>
                <a:lnTo>
                  <a:pt x="834072" y="3363913"/>
                </a:lnTo>
                <a:lnTo>
                  <a:pt x="830262" y="3361056"/>
                </a:lnTo>
                <a:lnTo>
                  <a:pt x="586105" y="3183573"/>
                </a:lnTo>
                <a:lnTo>
                  <a:pt x="582930" y="3181033"/>
                </a:lnTo>
                <a:lnTo>
                  <a:pt x="579438" y="3177858"/>
                </a:lnTo>
                <a:lnTo>
                  <a:pt x="575945" y="3175001"/>
                </a:lnTo>
                <a:lnTo>
                  <a:pt x="573088" y="3171826"/>
                </a:lnTo>
                <a:lnTo>
                  <a:pt x="567372" y="3165158"/>
                </a:lnTo>
                <a:lnTo>
                  <a:pt x="562610" y="3157538"/>
                </a:lnTo>
                <a:lnTo>
                  <a:pt x="558482" y="3150236"/>
                </a:lnTo>
                <a:lnTo>
                  <a:pt x="554990" y="3142298"/>
                </a:lnTo>
                <a:lnTo>
                  <a:pt x="552450" y="3134043"/>
                </a:lnTo>
                <a:lnTo>
                  <a:pt x="550862" y="3125788"/>
                </a:lnTo>
                <a:lnTo>
                  <a:pt x="549592" y="3117216"/>
                </a:lnTo>
                <a:lnTo>
                  <a:pt x="549592" y="3108643"/>
                </a:lnTo>
                <a:lnTo>
                  <a:pt x="550545" y="3100071"/>
                </a:lnTo>
                <a:lnTo>
                  <a:pt x="551815" y="3091816"/>
                </a:lnTo>
                <a:lnTo>
                  <a:pt x="554355" y="3083243"/>
                </a:lnTo>
                <a:lnTo>
                  <a:pt x="557530" y="3075306"/>
                </a:lnTo>
                <a:lnTo>
                  <a:pt x="559435" y="3071178"/>
                </a:lnTo>
                <a:lnTo>
                  <a:pt x="561340" y="3067368"/>
                </a:lnTo>
                <a:lnTo>
                  <a:pt x="563880" y="3063241"/>
                </a:lnTo>
                <a:lnTo>
                  <a:pt x="566738" y="3059431"/>
                </a:lnTo>
                <a:lnTo>
                  <a:pt x="742632" y="2817178"/>
                </a:lnTo>
                <a:lnTo>
                  <a:pt x="724218" y="2797811"/>
                </a:lnTo>
                <a:lnTo>
                  <a:pt x="706755" y="2778761"/>
                </a:lnTo>
                <a:lnTo>
                  <a:pt x="688975" y="2759076"/>
                </a:lnTo>
                <a:lnTo>
                  <a:pt x="671512" y="2739073"/>
                </a:lnTo>
                <a:lnTo>
                  <a:pt x="655002" y="2718753"/>
                </a:lnTo>
                <a:lnTo>
                  <a:pt x="638492" y="2698115"/>
                </a:lnTo>
                <a:lnTo>
                  <a:pt x="622300" y="2677478"/>
                </a:lnTo>
                <a:lnTo>
                  <a:pt x="606425" y="2656523"/>
                </a:lnTo>
                <a:lnTo>
                  <a:pt x="591185" y="2634933"/>
                </a:lnTo>
                <a:lnTo>
                  <a:pt x="576580" y="2613025"/>
                </a:lnTo>
                <a:lnTo>
                  <a:pt x="561658" y="2590800"/>
                </a:lnTo>
                <a:lnTo>
                  <a:pt x="547370" y="2568893"/>
                </a:lnTo>
                <a:lnTo>
                  <a:pt x="534035" y="2546033"/>
                </a:lnTo>
                <a:lnTo>
                  <a:pt x="520382" y="2523173"/>
                </a:lnTo>
                <a:lnTo>
                  <a:pt x="507682" y="2499995"/>
                </a:lnTo>
                <a:lnTo>
                  <a:pt x="494665" y="2476500"/>
                </a:lnTo>
                <a:lnTo>
                  <a:pt x="209868" y="2568893"/>
                </a:lnTo>
                <a:lnTo>
                  <a:pt x="205740" y="2570163"/>
                </a:lnTo>
                <a:lnTo>
                  <a:pt x="201295" y="2571433"/>
                </a:lnTo>
                <a:lnTo>
                  <a:pt x="196850" y="2572068"/>
                </a:lnTo>
                <a:lnTo>
                  <a:pt x="192722" y="2573020"/>
                </a:lnTo>
                <a:lnTo>
                  <a:pt x="183515" y="2573338"/>
                </a:lnTo>
                <a:lnTo>
                  <a:pt x="174942" y="2573020"/>
                </a:lnTo>
                <a:lnTo>
                  <a:pt x="166688" y="2571750"/>
                </a:lnTo>
                <a:lnTo>
                  <a:pt x="158115" y="2569845"/>
                </a:lnTo>
                <a:lnTo>
                  <a:pt x="150177" y="2567305"/>
                </a:lnTo>
                <a:lnTo>
                  <a:pt x="142240" y="2563495"/>
                </a:lnTo>
                <a:lnTo>
                  <a:pt x="134620" y="2559368"/>
                </a:lnTo>
                <a:lnTo>
                  <a:pt x="127952" y="2554605"/>
                </a:lnTo>
                <a:lnTo>
                  <a:pt x="121602" y="2548890"/>
                </a:lnTo>
                <a:lnTo>
                  <a:pt x="115570" y="2542540"/>
                </a:lnTo>
                <a:lnTo>
                  <a:pt x="109855" y="2535555"/>
                </a:lnTo>
                <a:lnTo>
                  <a:pt x="105410" y="2528253"/>
                </a:lnTo>
                <a:lnTo>
                  <a:pt x="101282" y="2520315"/>
                </a:lnTo>
                <a:lnTo>
                  <a:pt x="99377" y="2516188"/>
                </a:lnTo>
                <a:lnTo>
                  <a:pt x="97790" y="2512060"/>
                </a:lnTo>
                <a:lnTo>
                  <a:pt x="4445" y="2224405"/>
                </a:lnTo>
                <a:lnTo>
                  <a:pt x="3492" y="2220278"/>
                </a:lnTo>
                <a:lnTo>
                  <a:pt x="2222" y="2215833"/>
                </a:lnTo>
                <a:lnTo>
                  <a:pt x="1587" y="2211388"/>
                </a:lnTo>
                <a:lnTo>
                  <a:pt x="635" y="2206625"/>
                </a:lnTo>
                <a:lnTo>
                  <a:pt x="0" y="2198053"/>
                </a:lnTo>
                <a:lnTo>
                  <a:pt x="317" y="2189480"/>
                </a:lnTo>
                <a:lnTo>
                  <a:pt x="1587" y="2180908"/>
                </a:lnTo>
                <a:lnTo>
                  <a:pt x="3810" y="2172653"/>
                </a:lnTo>
                <a:lnTo>
                  <a:pt x="6350" y="2164398"/>
                </a:lnTo>
                <a:lnTo>
                  <a:pt x="9842" y="2156778"/>
                </a:lnTo>
                <a:lnTo>
                  <a:pt x="13970" y="2149158"/>
                </a:lnTo>
                <a:lnTo>
                  <a:pt x="19050" y="2142173"/>
                </a:lnTo>
                <a:lnTo>
                  <a:pt x="24447" y="2135505"/>
                </a:lnTo>
                <a:lnTo>
                  <a:pt x="30797" y="2129790"/>
                </a:lnTo>
                <a:lnTo>
                  <a:pt x="37465" y="2124393"/>
                </a:lnTo>
                <a:lnTo>
                  <a:pt x="45085" y="2119630"/>
                </a:lnTo>
                <a:lnTo>
                  <a:pt x="49212" y="2117725"/>
                </a:lnTo>
                <a:lnTo>
                  <a:pt x="53340" y="2115820"/>
                </a:lnTo>
                <a:lnTo>
                  <a:pt x="57467" y="2113915"/>
                </a:lnTo>
                <a:lnTo>
                  <a:pt x="61595" y="2112328"/>
                </a:lnTo>
                <a:lnTo>
                  <a:pt x="346392" y="2019618"/>
                </a:lnTo>
                <a:lnTo>
                  <a:pt x="342900" y="1993900"/>
                </a:lnTo>
                <a:lnTo>
                  <a:pt x="339725" y="1967865"/>
                </a:lnTo>
                <a:lnTo>
                  <a:pt x="337185" y="1941830"/>
                </a:lnTo>
                <a:lnTo>
                  <a:pt x="334962" y="1915478"/>
                </a:lnTo>
                <a:lnTo>
                  <a:pt x="333375" y="1889125"/>
                </a:lnTo>
                <a:lnTo>
                  <a:pt x="331788" y="1862455"/>
                </a:lnTo>
                <a:lnTo>
                  <a:pt x="331152" y="1835785"/>
                </a:lnTo>
                <a:lnTo>
                  <a:pt x="331152" y="1809115"/>
                </a:lnTo>
                <a:lnTo>
                  <a:pt x="331152" y="1782445"/>
                </a:lnTo>
                <a:lnTo>
                  <a:pt x="331788" y="1755775"/>
                </a:lnTo>
                <a:lnTo>
                  <a:pt x="333375" y="1729423"/>
                </a:lnTo>
                <a:lnTo>
                  <a:pt x="334962" y="1703070"/>
                </a:lnTo>
                <a:lnTo>
                  <a:pt x="337185" y="1676718"/>
                </a:lnTo>
                <a:lnTo>
                  <a:pt x="339725" y="1650365"/>
                </a:lnTo>
                <a:lnTo>
                  <a:pt x="342900" y="1624330"/>
                </a:lnTo>
                <a:lnTo>
                  <a:pt x="346392" y="1598295"/>
                </a:lnTo>
                <a:lnTo>
                  <a:pt x="61595" y="1506220"/>
                </a:lnTo>
                <a:lnTo>
                  <a:pt x="57467" y="1504633"/>
                </a:lnTo>
                <a:lnTo>
                  <a:pt x="53340" y="1502728"/>
                </a:lnTo>
                <a:lnTo>
                  <a:pt x="45085" y="1498600"/>
                </a:lnTo>
                <a:lnTo>
                  <a:pt x="37465" y="1494155"/>
                </a:lnTo>
                <a:lnTo>
                  <a:pt x="30797" y="1488440"/>
                </a:lnTo>
                <a:lnTo>
                  <a:pt x="24447" y="1482408"/>
                </a:lnTo>
                <a:lnTo>
                  <a:pt x="19050" y="1476058"/>
                </a:lnTo>
                <a:lnTo>
                  <a:pt x="13970" y="1468755"/>
                </a:lnTo>
                <a:lnTo>
                  <a:pt x="9842" y="1461453"/>
                </a:lnTo>
                <a:lnTo>
                  <a:pt x="6350" y="1453833"/>
                </a:lnTo>
                <a:lnTo>
                  <a:pt x="3810" y="1445578"/>
                </a:lnTo>
                <a:lnTo>
                  <a:pt x="1587" y="1437323"/>
                </a:lnTo>
                <a:lnTo>
                  <a:pt x="317" y="1428750"/>
                </a:lnTo>
                <a:lnTo>
                  <a:pt x="0" y="1419860"/>
                </a:lnTo>
                <a:lnTo>
                  <a:pt x="635" y="1411288"/>
                </a:lnTo>
                <a:lnTo>
                  <a:pt x="1587" y="1406843"/>
                </a:lnTo>
                <a:lnTo>
                  <a:pt x="2222" y="1402398"/>
                </a:lnTo>
                <a:lnTo>
                  <a:pt x="3492" y="1397635"/>
                </a:lnTo>
                <a:lnTo>
                  <a:pt x="4445" y="1393508"/>
                </a:lnTo>
                <a:lnTo>
                  <a:pt x="97790" y="1106488"/>
                </a:lnTo>
                <a:lnTo>
                  <a:pt x="99377" y="1102043"/>
                </a:lnTo>
                <a:lnTo>
                  <a:pt x="101282" y="1097915"/>
                </a:lnTo>
                <a:lnTo>
                  <a:pt x="103187" y="1093788"/>
                </a:lnTo>
                <a:lnTo>
                  <a:pt x="105410" y="1089978"/>
                </a:lnTo>
                <a:lnTo>
                  <a:pt x="109855" y="1082358"/>
                </a:lnTo>
                <a:lnTo>
                  <a:pt x="115570" y="1075690"/>
                </a:lnTo>
                <a:lnTo>
                  <a:pt x="121602" y="1069340"/>
                </a:lnTo>
                <a:lnTo>
                  <a:pt x="127952" y="1063625"/>
                </a:lnTo>
                <a:lnTo>
                  <a:pt x="134620" y="1058863"/>
                </a:lnTo>
                <a:lnTo>
                  <a:pt x="142240" y="1054735"/>
                </a:lnTo>
                <a:lnTo>
                  <a:pt x="150177" y="1051243"/>
                </a:lnTo>
                <a:lnTo>
                  <a:pt x="158115" y="1048068"/>
                </a:lnTo>
                <a:lnTo>
                  <a:pt x="166688" y="1046480"/>
                </a:lnTo>
                <a:lnTo>
                  <a:pt x="174942" y="1045210"/>
                </a:lnTo>
                <a:lnTo>
                  <a:pt x="183515" y="1044893"/>
                </a:lnTo>
                <a:lnTo>
                  <a:pt x="192722" y="1045528"/>
                </a:lnTo>
                <a:lnTo>
                  <a:pt x="196850" y="1046480"/>
                </a:lnTo>
                <a:lnTo>
                  <a:pt x="201295" y="1047115"/>
                </a:lnTo>
                <a:lnTo>
                  <a:pt x="205740" y="1048068"/>
                </a:lnTo>
                <a:lnTo>
                  <a:pt x="209868" y="1049338"/>
                </a:lnTo>
                <a:lnTo>
                  <a:pt x="494665" y="1141413"/>
                </a:lnTo>
                <a:lnTo>
                  <a:pt x="507682" y="1118235"/>
                </a:lnTo>
                <a:lnTo>
                  <a:pt x="520382" y="1095375"/>
                </a:lnTo>
                <a:lnTo>
                  <a:pt x="534035" y="1072198"/>
                </a:lnTo>
                <a:lnTo>
                  <a:pt x="547370" y="1049655"/>
                </a:lnTo>
                <a:lnTo>
                  <a:pt x="561658" y="1027113"/>
                </a:lnTo>
                <a:lnTo>
                  <a:pt x="576580" y="1005205"/>
                </a:lnTo>
                <a:lnTo>
                  <a:pt x="591185" y="983615"/>
                </a:lnTo>
                <a:lnTo>
                  <a:pt x="606425" y="961707"/>
                </a:lnTo>
                <a:lnTo>
                  <a:pt x="622300" y="940752"/>
                </a:lnTo>
                <a:lnTo>
                  <a:pt x="638492" y="919797"/>
                </a:lnTo>
                <a:lnTo>
                  <a:pt x="655002" y="899160"/>
                </a:lnTo>
                <a:lnTo>
                  <a:pt x="671512" y="878840"/>
                </a:lnTo>
                <a:lnTo>
                  <a:pt x="688975" y="858837"/>
                </a:lnTo>
                <a:lnTo>
                  <a:pt x="706755" y="839470"/>
                </a:lnTo>
                <a:lnTo>
                  <a:pt x="724218" y="819785"/>
                </a:lnTo>
                <a:lnTo>
                  <a:pt x="742632" y="801052"/>
                </a:lnTo>
                <a:lnTo>
                  <a:pt x="566420" y="558800"/>
                </a:lnTo>
                <a:lnTo>
                  <a:pt x="563562" y="554990"/>
                </a:lnTo>
                <a:lnTo>
                  <a:pt x="561340" y="551180"/>
                </a:lnTo>
                <a:lnTo>
                  <a:pt x="559118" y="547370"/>
                </a:lnTo>
                <a:lnTo>
                  <a:pt x="557212" y="543242"/>
                </a:lnTo>
                <a:lnTo>
                  <a:pt x="554355" y="534987"/>
                </a:lnTo>
                <a:lnTo>
                  <a:pt x="551498" y="526732"/>
                </a:lnTo>
                <a:lnTo>
                  <a:pt x="550228" y="518160"/>
                </a:lnTo>
                <a:lnTo>
                  <a:pt x="549592" y="509270"/>
                </a:lnTo>
                <a:lnTo>
                  <a:pt x="549592" y="500697"/>
                </a:lnTo>
                <a:lnTo>
                  <a:pt x="550862" y="492442"/>
                </a:lnTo>
                <a:lnTo>
                  <a:pt x="552450" y="483870"/>
                </a:lnTo>
                <a:lnTo>
                  <a:pt x="554990" y="475932"/>
                </a:lnTo>
                <a:lnTo>
                  <a:pt x="558482" y="467677"/>
                </a:lnTo>
                <a:lnTo>
                  <a:pt x="562610" y="460057"/>
                </a:lnTo>
                <a:lnTo>
                  <a:pt x="567372" y="453072"/>
                </a:lnTo>
                <a:lnTo>
                  <a:pt x="573088" y="446087"/>
                </a:lnTo>
                <a:lnTo>
                  <a:pt x="575945" y="442912"/>
                </a:lnTo>
                <a:lnTo>
                  <a:pt x="579438" y="439737"/>
                </a:lnTo>
                <a:lnTo>
                  <a:pt x="582930" y="436880"/>
                </a:lnTo>
                <a:lnTo>
                  <a:pt x="586105" y="434022"/>
                </a:lnTo>
                <a:lnTo>
                  <a:pt x="830898" y="256857"/>
                </a:lnTo>
                <a:lnTo>
                  <a:pt x="834708" y="254317"/>
                </a:lnTo>
                <a:lnTo>
                  <a:pt x="838200" y="251777"/>
                </a:lnTo>
                <a:lnTo>
                  <a:pt x="842328" y="249872"/>
                </a:lnTo>
                <a:lnTo>
                  <a:pt x="846138" y="247967"/>
                </a:lnTo>
                <a:lnTo>
                  <a:pt x="854392" y="244475"/>
                </a:lnTo>
                <a:lnTo>
                  <a:pt x="862648" y="242252"/>
                </a:lnTo>
                <a:lnTo>
                  <a:pt x="871538" y="240665"/>
                </a:lnTo>
                <a:lnTo>
                  <a:pt x="880110" y="240030"/>
                </a:lnTo>
                <a:lnTo>
                  <a:pt x="888365" y="240030"/>
                </a:lnTo>
                <a:lnTo>
                  <a:pt x="896938" y="240665"/>
                </a:lnTo>
                <a:lnTo>
                  <a:pt x="905192" y="242570"/>
                </a:lnTo>
                <a:lnTo>
                  <a:pt x="913448" y="245110"/>
                </a:lnTo>
                <a:lnTo>
                  <a:pt x="921385" y="248602"/>
                </a:lnTo>
                <a:lnTo>
                  <a:pt x="929005" y="252412"/>
                </a:lnTo>
                <a:lnTo>
                  <a:pt x="935990" y="257175"/>
                </a:lnTo>
                <a:lnTo>
                  <a:pt x="942975" y="262890"/>
                </a:lnTo>
                <a:lnTo>
                  <a:pt x="946150" y="266065"/>
                </a:lnTo>
                <a:lnTo>
                  <a:pt x="949325" y="269240"/>
                </a:lnTo>
                <a:lnTo>
                  <a:pt x="952182" y="272732"/>
                </a:lnTo>
                <a:lnTo>
                  <a:pt x="955040" y="276542"/>
                </a:lnTo>
                <a:lnTo>
                  <a:pt x="1130618" y="518477"/>
                </a:lnTo>
                <a:lnTo>
                  <a:pt x="1154430" y="507047"/>
                </a:lnTo>
                <a:lnTo>
                  <a:pt x="1177925" y="496252"/>
                </a:lnTo>
                <a:lnTo>
                  <a:pt x="1201738" y="485457"/>
                </a:lnTo>
                <a:lnTo>
                  <a:pt x="1225868" y="475615"/>
                </a:lnTo>
                <a:lnTo>
                  <a:pt x="1250315" y="465772"/>
                </a:lnTo>
                <a:lnTo>
                  <a:pt x="1274762" y="456247"/>
                </a:lnTo>
                <a:lnTo>
                  <a:pt x="1299528" y="447675"/>
                </a:lnTo>
                <a:lnTo>
                  <a:pt x="1324928" y="439102"/>
                </a:lnTo>
                <a:lnTo>
                  <a:pt x="1350010" y="431165"/>
                </a:lnTo>
                <a:lnTo>
                  <a:pt x="1375092" y="423545"/>
                </a:lnTo>
                <a:lnTo>
                  <a:pt x="1400810" y="416877"/>
                </a:lnTo>
                <a:lnTo>
                  <a:pt x="1426845" y="410210"/>
                </a:lnTo>
                <a:lnTo>
                  <a:pt x="1452245" y="404177"/>
                </a:lnTo>
                <a:lnTo>
                  <a:pt x="1478598" y="398462"/>
                </a:lnTo>
                <a:lnTo>
                  <a:pt x="1504950" y="393065"/>
                </a:lnTo>
                <a:lnTo>
                  <a:pt x="1531302" y="388620"/>
                </a:lnTo>
                <a:lnTo>
                  <a:pt x="1531302" y="89217"/>
                </a:lnTo>
                <a:lnTo>
                  <a:pt x="1531302" y="84455"/>
                </a:lnTo>
                <a:lnTo>
                  <a:pt x="1531620" y="80010"/>
                </a:lnTo>
                <a:lnTo>
                  <a:pt x="1532572" y="75565"/>
                </a:lnTo>
                <a:lnTo>
                  <a:pt x="1533208" y="71120"/>
                </a:lnTo>
                <a:lnTo>
                  <a:pt x="1535430" y="62865"/>
                </a:lnTo>
                <a:lnTo>
                  <a:pt x="1538605" y="54610"/>
                </a:lnTo>
                <a:lnTo>
                  <a:pt x="1542415" y="46672"/>
                </a:lnTo>
                <a:lnTo>
                  <a:pt x="1546860" y="39370"/>
                </a:lnTo>
                <a:lnTo>
                  <a:pt x="1551622" y="32385"/>
                </a:lnTo>
                <a:lnTo>
                  <a:pt x="1557655" y="26352"/>
                </a:lnTo>
                <a:lnTo>
                  <a:pt x="1563688" y="20320"/>
                </a:lnTo>
                <a:lnTo>
                  <a:pt x="1570990" y="15240"/>
                </a:lnTo>
                <a:lnTo>
                  <a:pt x="1577975" y="10795"/>
                </a:lnTo>
                <a:lnTo>
                  <a:pt x="1585912" y="6985"/>
                </a:lnTo>
                <a:lnTo>
                  <a:pt x="1594168" y="4127"/>
                </a:lnTo>
                <a:lnTo>
                  <a:pt x="1602422" y="1905"/>
                </a:lnTo>
                <a:lnTo>
                  <a:pt x="1607185" y="952"/>
                </a:lnTo>
                <a:lnTo>
                  <a:pt x="1611630" y="317"/>
                </a:lnTo>
                <a:lnTo>
                  <a:pt x="1615758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8" name="TextBox 42"/>
          <p:cNvSpPr>
            <a:spLocks noChangeArrowheads="1"/>
          </p:cNvSpPr>
          <p:nvPr/>
        </p:nvSpPr>
        <p:spPr bwMode="auto">
          <a:xfrm>
            <a:off x="2200275" y="2178050"/>
            <a:ext cx="19764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点击添加文本</a:t>
            </a:r>
            <a:endParaRPr lang="zh-CN" altLang="en-US" sz="2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8209" name="TextBox 43"/>
          <p:cNvSpPr>
            <a:spLocks noChangeArrowheads="1"/>
          </p:cNvSpPr>
          <p:nvPr/>
        </p:nvSpPr>
        <p:spPr bwMode="auto">
          <a:xfrm>
            <a:off x="2200275" y="2492375"/>
            <a:ext cx="2160588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00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单击此处添加段落文本</a:t>
            </a:r>
            <a:endParaRPr lang="en-US" sz="1000">
              <a:solidFill>
                <a:srgbClr val="3B3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100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单击此处添加段落文本</a:t>
            </a:r>
            <a:endParaRPr lang="zh-CN" altLang="en-US" sz="1000">
              <a:solidFill>
                <a:srgbClr val="3B3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10" name="TextBox 42"/>
          <p:cNvSpPr>
            <a:spLocks noChangeArrowheads="1"/>
          </p:cNvSpPr>
          <p:nvPr/>
        </p:nvSpPr>
        <p:spPr bwMode="auto">
          <a:xfrm>
            <a:off x="2174875" y="4881563"/>
            <a:ext cx="1978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点击添加文本</a:t>
            </a:r>
            <a:endParaRPr lang="zh-CN" altLang="en-US" sz="2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8211" name="TextBox 43"/>
          <p:cNvSpPr>
            <a:spLocks noChangeArrowheads="1"/>
          </p:cNvSpPr>
          <p:nvPr/>
        </p:nvSpPr>
        <p:spPr bwMode="auto">
          <a:xfrm>
            <a:off x="2174875" y="5197475"/>
            <a:ext cx="216058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00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单击此处添加段落文本</a:t>
            </a:r>
            <a:endParaRPr lang="en-US" sz="1000">
              <a:solidFill>
                <a:srgbClr val="3B3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100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单击此处添加段落文本</a:t>
            </a:r>
            <a:endParaRPr lang="zh-CN" altLang="en-US" sz="1000">
              <a:solidFill>
                <a:srgbClr val="3B3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12" name="直接连接符 15"/>
          <p:cNvSpPr>
            <a:spLocks noChangeShapeType="1"/>
          </p:cNvSpPr>
          <p:nvPr/>
        </p:nvSpPr>
        <p:spPr bwMode="auto">
          <a:xfrm>
            <a:off x="4572000" y="1824038"/>
            <a:ext cx="0" cy="4130675"/>
          </a:xfrm>
          <a:prstGeom prst="line">
            <a:avLst/>
          </a:prstGeom>
          <a:noFill/>
          <a:ln w="6350">
            <a:solidFill>
              <a:srgbClr val="A5A5A5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13" name="KSO_Shape"/>
          <p:cNvSpPr>
            <a:spLocks noChangeArrowheads="1"/>
          </p:cNvSpPr>
          <p:nvPr/>
        </p:nvSpPr>
        <p:spPr bwMode="auto">
          <a:xfrm>
            <a:off x="1271588" y="3602038"/>
            <a:ext cx="673100" cy="720725"/>
          </a:xfrm>
          <a:custGeom>
            <a:avLst/>
            <a:gdLst>
              <a:gd name="T0" fmla="*/ 1222 w 2087563"/>
              <a:gd name="T1" fmla="*/ 1057 h 2301875"/>
              <a:gd name="T2" fmla="*/ 1432 w 2087563"/>
              <a:gd name="T3" fmla="*/ 926 h 2301875"/>
              <a:gd name="T4" fmla="*/ 1110 w 2087563"/>
              <a:gd name="T5" fmla="*/ 1072 h 2301875"/>
              <a:gd name="T6" fmla="*/ 703 w 2087563"/>
              <a:gd name="T7" fmla="*/ 931 h 2301875"/>
              <a:gd name="T8" fmla="*/ 846 w 2087563"/>
              <a:gd name="T9" fmla="*/ 1090 h 2301875"/>
              <a:gd name="T10" fmla="*/ 549 w 2087563"/>
              <a:gd name="T11" fmla="*/ 971 h 2301875"/>
              <a:gd name="T12" fmla="*/ 682 w 2087563"/>
              <a:gd name="T13" fmla="*/ 1023 h 2301875"/>
              <a:gd name="T14" fmla="*/ 1870 w 2087563"/>
              <a:gd name="T15" fmla="*/ 791 h 2301875"/>
              <a:gd name="T16" fmla="*/ 1940 w 2087563"/>
              <a:gd name="T17" fmla="*/ 849 h 2301875"/>
              <a:gd name="T18" fmla="*/ 1077 w 2087563"/>
              <a:gd name="T19" fmla="*/ 1443 h 2301875"/>
              <a:gd name="T20" fmla="*/ 1460 w 2087563"/>
              <a:gd name="T21" fmla="*/ 1135 h 2301875"/>
              <a:gd name="T22" fmla="*/ 1569 w 2087563"/>
              <a:gd name="T23" fmla="*/ 1135 h 2301875"/>
              <a:gd name="T24" fmla="*/ 1591 w 2087563"/>
              <a:gd name="T25" fmla="*/ 1216 h 2301875"/>
              <a:gd name="T26" fmla="*/ 1350 w 2087563"/>
              <a:gd name="T27" fmla="*/ 1470 h 2301875"/>
              <a:gd name="T28" fmla="*/ 1774 w 2087563"/>
              <a:gd name="T29" fmla="*/ 853 h 2301875"/>
              <a:gd name="T30" fmla="*/ 1840 w 2087563"/>
              <a:gd name="T31" fmla="*/ 791 h 2301875"/>
              <a:gd name="T32" fmla="*/ 143 w 2087563"/>
              <a:gd name="T33" fmla="*/ 810 h 2301875"/>
              <a:gd name="T34" fmla="*/ 574 w 2087563"/>
              <a:gd name="T35" fmla="*/ 1510 h 2301875"/>
              <a:gd name="T36" fmla="*/ 583 w 2087563"/>
              <a:gd name="T37" fmla="*/ 1450 h 2301875"/>
              <a:gd name="T38" fmla="*/ 346 w 2087563"/>
              <a:gd name="T39" fmla="*/ 1170 h 2301875"/>
              <a:gd name="T40" fmla="*/ 419 w 2087563"/>
              <a:gd name="T41" fmla="*/ 1118 h 2301875"/>
              <a:gd name="T42" fmla="*/ 816 w 2087563"/>
              <a:gd name="T43" fmla="*/ 1379 h 2301875"/>
              <a:gd name="T44" fmla="*/ 904 w 2087563"/>
              <a:gd name="T45" fmla="*/ 1752 h 2301875"/>
              <a:gd name="T46" fmla="*/ 19 w 2087563"/>
              <a:gd name="T47" fmla="*/ 815 h 2301875"/>
              <a:gd name="T48" fmla="*/ 1372 w 2087563"/>
              <a:gd name="T49" fmla="*/ 678 h 2301875"/>
              <a:gd name="T50" fmla="*/ 1507 w 2087563"/>
              <a:gd name="T51" fmla="*/ 832 h 2301875"/>
              <a:gd name="T52" fmla="*/ 999 w 2087563"/>
              <a:gd name="T53" fmla="*/ 634 h 2301875"/>
              <a:gd name="T54" fmla="*/ 1305 w 2087563"/>
              <a:gd name="T55" fmla="*/ 664 h 2301875"/>
              <a:gd name="T56" fmla="*/ 652 w 2087563"/>
              <a:gd name="T57" fmla="*/ 805 h 2301875"/>
              <a:gd name="T58" fmla="*/ 384 w 2087563"/>
              <a:gd name="T59" fmla="*/ 751 h 2301875"/>
              <a:gd name="T60" fmla="*/ 571 w 2087563"/>
              <a:gd name="T61" fmla="*/ 764 h 2301875"/>
              <a:gd name="T62" fmla="*/ 1356 w 2087563"/>
              <a:gd name="T63" fmla="*/ 414 h 2301875"/>
              <a:gd name="T64" fmla="*/ 1566 w 2087563"/>
              <a:gd name="T65" fmla="*/ 514 h 2301875"/>
              <a:gd name="T66" fmla="*/ 1307 w 2087563"/>
              <a:gd name="T67" fmla="*/ 576 h 2301875"/>
              <a:gd name="T68" fmla="*/ 1264 w 2087563"/>
              <a:gd name="T69" fmla="*/ 346 h 2301875"/>
              <a:gd name="T70" fmla="*/ 625 w 2087563"/>
              <a:gd name="T71" fmla="*/ 545 h 2301875"/>
              <a:gd name="T72" fmla="*/ 371 w 2087563"/>
              <a:gd name="T73" fmla="*/ 485 h 2301875"/>
              <a:gd name="T74" fmla="*/ 569 w 2087563"/>
              <a:gd name="T75" fmla="*/ 442 h 2301875"/>
              <a:gd name="T76" fmla="*/ 1264 w 2087563"/>
              <a:gd name="T77" fmla="*/ 193 h 2301875"/>
              <a:gd name="T78" fmla="*/ 1373 w 2087563"/>
              <a:gd name="T79" fmla="*/ 219 h 2301875"/>
              <a:gd name="T80" fmla="*/ 633 w 2087563"/>
              <a:gd name="T81" fmla="*/ 170 h 2301875"/>
              <a:gd name="T82" fmla="*/ 637 w 2087563"/>
              <a:gd name="T83" fmla="*/ 244 h 2301875"/>
              <a:gd name="T84" fmla="*/ 1231 w 2087563"/>
              <a:gd name="T85" fmla="*/ 271 h 2301875"/>
              <a:gd name="T86" fmla="*/ 1092 w 2087563"/>
              <a:gd name="T87" fmla="*/ 111 h 2301875"/>
              <a:gd name="T88" fmla="*/ 859 w 2087563"/>
              <a:gd name="T89" fmla="*/ 100 h 2301875"/>
              <a:gd name="T90" fmla="*/ 728 w 2087563"/>
              <a:gd name="T91" fmla="*/ 223 h 2301875"/>
              <a:gd name="T92" fmla="*/ 1109 w 2087563"/>
              <a:gd name="T93" fmla="*/ 12 h 2301875"/>
              <a:gd name="T94" fmla="*/ 1364 w 2087563"/>
              <a:gd name="T95" fmla="*/ 102 h 2301875"/>
              <a:gd name="T96" fmla="*/ 1556 w 2087563"/>
              <a:gd name="T97" fmla="*/ 264 h 2301875"/>
              <a:gd name="T98" fmla="*/ 1664 w 2087563"/>
              <a:gd name="T99" fmla="*/ 477 h 2301875"/>
              <a:gd name="T100" fmla="*/ 1664 w 2087563"/>
              <a:gd name="T101" fmla="*/ 718 h 2301875"/>
              <a:gd name="T102" fmla="*/ 1556 w 2087563"/>
              <a:gd name="T103" fmla="*/ 932 h 2301875"/>
              <a:gd name="T104" fmla="*/ 1364 w 2087563"/>
              <a:gd name="T105" fmla="*/ 1093 h 2301875"/>
              <a:gd name="T106" fmla="*/ 1109 w 2087563"/>
              <a:gd name="T107" fmla="*/ 1184 h 2301875"/>
              <a:gd name="T108" fmla="*/ 822 w 2087563"/>
              <a:gd name="T109" fmla="*/ 1184 h 2301875"/>
              <a:gd name="T110" fmla="*/ 567 w 2087563"/>
              <a:gd name="T111" fmla="*/ 1093 h 2301875"/>
              <a:gd name="T112" fmla="*/ 374 w 2087563"/>
              <a:gd name="T113" fmla="*/ 932 h 2301875"/>
              <a:gd name="T114" fmla="*/ 267 w 2087563"/>
              <a:gd name="T115" fmla="*/ 718 h 2301875"/>
              <a:gd name="T116" fmla="*/ 267 w 2087563"/>
              <a:gd name="T117" fmla="*/ 477 h 2301875"/>
              <a:gd name="T118" fmla="*/ 374 w 2087563"/>
              <a:gd name="T119" fmla="*/ 264 h 2301875"/>
              <a:gd name="T120" fmla="*/ 567 w 2087563"/>
              <a:gd name="T121" fmla="*/ 102 h 2301875"/>
              <a:gd name="T122" fmla="*/ 822 w 2087563"/>
              <a:gd name="T123" fmla="*/ 12 h 23018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087563"/>
              <a:gd name="T187" fmla="*/ 0 h 2301875"/>
              <a:gd name="T188" fmla="*/ 2087563 w 2087563"/>
              <a:gd name="T189" fmla="*/ 2301875 h 23018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087563" h="2301875">
                <a:moveTo>
                  <a:pt x="1411686" y="1172602"/>
                </a:moveTo>
                <a:lnTo>
                  <a:pt x="1405972" y="1186570"/>
                </a:lnTo>
                <a:lnTo>
                  <a:pt x="1400576" y="1200219"/>
                </a:lnTo>
                <a:lnTo>
                  <a:pt x="1394862" y="1213551"/>
                </a:lnTo>
                <a:lnTo>
                  <a:pt x="1389148" y="1226884"/>
                </a:lnTo>
                <a:lnTo>
                  <a:pt x="1383117" y="1239898"/>
                </a:lnTo>
                <a:lnTo>
                  <a:pt x="1377086" y="1252278"/>
                </a:lnTo>
                <a:lnTo>
                  <a:pt x="1370737" y="1264976"/>
                </a:lnTo>
                <a:lnTo>
                  <a:pt x="1364071" y="1277038"/>
                </a:lnTo>
                <a:lnTo>
                  <a:pt x="1357405" y="1288783"/>
                </a:lnTo>
                <a:lnTo>
                  <a:pt x="1350421" y="1300528"/>
                </a:lnTo>
                <a:lnTo>
                  <a:pt x="1343438" y="1311956"/>
                </a:lnTo>
                <a:lnTo>
                  <a:pt x="1336454" y="1323066"/>
                </a:lnTo>
                <a:lnTo>
                  <a:pt x="1329153" y="1334176"/>
                </a:lnTo>
                <a:lnTo>
                  <a:pt x="1321535" y="1344969"/>
                </a:lnTo>
                <a:lnTo>
                  <a:pt x="1313916" y="1355127"/>
                </a:lnTo>
                <a:lnTo>
                  <a:pt x="1306615" y="1365285"/>
                </a:lnTo>
                <a:lnTo>
                  <a:pt x="1324392" y="1356714"/>
                </a:lnTo>
                <a:lnTo>
                  <a:pt x="1341850" y="1347826"/>
                </a:lnTo>
                <a:lnTo>
                  <a:pt x="1359627" y="1338303"/>
                </a:lnTo>
                <a:lnTo>
                  <a:pt x="1376451" y="1328145"/>
                </a:lnTo>
                <a:lnTo>
                  <a:pt x="1393275" y="1317987"/>
                </a:lnTo>
                <a:lnTo>
                  <a:pt x="1409781" y="1306877"/>
                </a:lnTo>
                <a:lnTo>
                  <a:pt x="1425653" y="1295449"/>
                </a:lnTo>
                <a:lnTo>
                  <a:pt x="1441525" y="1283704"/>
                </a:lnTo>
                <a:lnTo>
                  <a:pt x="1456444" y="1271007"/>
                </a:lnTo>
                <a:lnTo>
                  <a:pt x="1471681" y="1258310"/>
                </a:lnTo>
                <a:lnTo>
                  <a:pt x="1485966" y="1245295"/>
                </a:lnTo>
                <a:lnTo>
                  <a:pt x="1500568" y="1231328"/>
                </a:lnTo>
                <a:lnTo>
                  <a:pt x="1514217" y="1217361"/>
                </a:lnTo>
                <a:lnTo>
                  <a:pt x="1527232" y="1203076"/>
                </a:lnTo>
                <a:lnTo>
                  <a:pt x="1540247" y="1188157"/>
                </a:lnTo>
                <a:lnTo>
                  <a:pt x="1552944" y="1172602"/>
                </a:lnTo>
                <a:lnTo>
                  <a:pt x="1411686" y="1172602"/>
                </a:lnTo>
                <a:close/>
                <a:moveTo>
                  <a:pt x="1074888" y="1172602"/>
                </a:moveTo>
                <a:lnTo>
                  <a:pt x="1074888" y="1421153"/>
                </a:lnTo>
                <a:lnTo>
                  <a:pt x="1090760" y="1420201"/>
                </a:lnTo>
                <a:lnTo>
                  <a:pt x="1106632" y="1418614"/>
                </a:lnTo>
                <a:lnTo>
                  <a:pt x="1122503" y="1416709"/>
                </a:lnTo>
                <a:lnTo>
                  <a:pt x="1138058" y="1414487"/>
                </a:lnTo>
                <a:lnTo>
                  <a:pt x="1145041" y="1410361"/>
                </a:lnTo>
                <a:lnTo>
                  <a:pt x="1152342" y="1406551"/>
                </a:lnTo>
                <a:lnTo>
                  <a:pt x="1159326" y="1402107"/>
                </a:lnTo>
                <a:lnTo>
                  <a:pt x="1166309" y="1397346"/>
                </a:lnTo>
                <a:lnTo>
                  <a:pt x="1172975" y="1391949"/>
                </a:lnTo>
                <a:lnTo>
                  <a:pt x="1179959" y="1386871"/>
                </a:lnTo>
                <a:lnTo>
                  <a:pt x="1186625" y="1381474"/>
                </a:lnTo>
                <a:lnTo>
                  <a:pt x="1193609" y="1375443"/>
                </a:lnTo>
                <a:lnTo>
                  <a:pt x="1200275" y="1369729"/>
                </a:lnTo>
                <a:lnTo>
                  <a:pt x="1206623" y="1363380"/>
                </a:lnTo>
                <a:lnTo>
                  <a:pt x="1219956" y="1350048"/>
                </a:lnTo>
                <a:lnTo>
                  <a:pt x="1232336" y="1336081"/>
                </a:lnTo>
                <a:lnTo>
                  <a:pt x="1244716" y="1321162"/>
                </a:lnTo>
                <a:lnTo>
                  <a:pt x="1256778" y="1305290"/>
                </a:lnTo>
                <a:lnTo>
                  <a:pt x="1268206" y="1288783"/>
                </a:lnTo>
                <a:lnTo>
                  <a:pt x="1279633" y="1271007"/>
                </a:lnTo>
                <a:lnTo>
                  <a:pt x="1290426" y="1252913"/>
                </a:lnTo>
                <a:lnTo>
                  <a:pt x="1300901" y="1233867"/>
                </a:lnTo>
                <a:lnTo>
                  <a:pt x="1311059" y="1214504"/>
                </a:lnTo>
                <a:lnTo>
                  <a:pt x="1320582" y="1193871"/>
                </a:lnTo>
                <a:lnTo>
                  <a:pt x="1329788" y="1172602"/>
                </a:lnTo>
                <a:lnTo>
                  <a:pt x="1074888" y="1172602"/>
                </a:lnTo>
                <a:close/>
                <a:moveTo>
                  <a:pt x="746661" y="1172602"/>
                </a:moveTo>
                <a:lnTo>
                  <a:pt x="755867" y="1193871"/>
                </a:lnTo>
                <a:lnTo>
                  <a:pt x="765390" y="1214504"/>
                </a:lnTo>
                <a:lnTo>
                  <a:pt x="775865" y="1233867"/>
                </a:lnTo>
                <a:lnTo>
                  <a:pt x="786023" y="1252913"/>
                </a:lnTo>
                <a:lnTo>
                  <a:pt x="797133" y="1271007"/>
                </a:lnTo>
                <a:lnTo>
                  <a:pt x="808243" y="1288783"/>
                </a:lnTo>
                <a:lnTo>
                  <a:pt x="819988" y="1305290"/>
                </a:lnTo>
                <a:lnTo>
                  <a:pt x="831734" y="1321162"/>
                </a:lnTo>
                <a:lnTo>
                  <a:pt x="843796" y="1336081"/>
                </a:lnTo>
                <a:lnTo>
                  <a:pt x="856811" y="1350048"/>
                </a:lnTo>
                <a:lnTo>
                  <a:pt x="869826" y="1363380"/>
                </a:lnTo>
                <a:lnTo>
                  <a:pt x="876492" y="1369729"/>
                </a:lnTo>
                <a:lnTo>
                  <a:pt x="882840" y="1375443"/>
                </a:lnTo>
                <a:lnTo>
                  <a:pt x="889507" y="1381474"/>
                </a:lnTo>
                <a:lnTo>
                  <a:pt x="896173" y="1386871"/>
                </a:lnTo>
                <a:lnTo>
                  <a:pt x="903156" y="1391949"/>
                </a:lnTo>
                <a:lnTo>
                  <a:pt x="910140" y="1397346"/>
                </a:lnTo>
                <a:lnTo>
                  <a:pt x="916806" y="1402107"/>
                </a:lnTo>
                <a:lnTo>
                  <a:pt x="924424" y="1406551"/>
                </a:lnTo>
                <a:lnTo>
                  <a:pt x="931408" y="1410361"/>
                </a:lnTo>
                <a:lnTo>
                  <a:pt x="938391" y="1414487"/>
                </a:lnTo>
                <a:lnTo>
                  <a:pt x="953628" y="1416709"/>
                </a:lnTo>
                <a:lnTo>
                  <a:pt x="969500" y="1418614"/>
                </a:lnTo>
                <a:lnTo>
                  <a:pt x="985372" y="1420201"/>
                </a:lnTo>
                <a:lnTo>
                  <a:pt x="1001243" y="1421153"/>
                </a:lnTo>
                <a:lnTo>
                  <a:pt x="1001243" y="1172602"/>
                </a:lnTo>
                <a:lnTo>
                  <a:pt x="746661" y="1172602"/>
                </a:lnTo>
                <a:close/>
                <a:moveTo>
                  <a:pt x="523822" y="1172602"/>
                </a:moveTo>
                <a:lnTo>
                  <a:pt x="536202" y="1188157"/>
                </a:lnTo>
                <a:lnTo>
                  <a:pt x="548900" y="1203076"/>
                </a:lnTo>
                <a:lnTo>
                  <a:pt x="562232" y="1217361"/>
                </a:lnTo>
                <a:lnTo>
                  <a:pt x="576199" y="1231328"/>
                </a:lnTo>
                <a:lnTo>
                  <a:pt x="590166" y="1245295"/>
                </a:lnTo>
                <a:lnTo>
                  <a:pt x="604768" y="1258310"/>
                </a:lnTo>
                <a:lnTo>
                  <a:pt x="619687" y="1271007"/>
                </a:lnTo>
                <a:lnTo>
                  <a:pt x="634924" y="1283704"/>
                </a:lnTo>
                <a:lnTo>
                  <a:pt x="650796" y="1295449"/>
                </a:lnTo>
                <a:lnTo>
                  <a:pt x="666668" y="1306877"/>
                </a:lnTo>
                <a:lnTo>
                  <a:pt x="683174" y="1317987"/>
                </a:lnTo>
                <a:lnTo>
                  <a:pt x="699681" y="1328145"/>
                </a:lnTo>
                <a:lnTo>
                  <a:pt x="717140" y="1338303"/>
                </a:lnTo>
                <a:lnTo>
                  <a:pt x="734281" y="1347826"/>
                </a:lnTo>
                <a:lnTo>
                  <a:pt x="752058" y="1356714"/>
                </a:lnTo>
                <a:lnTo>
                  <a:pt x="770151" y="1365285"/>
                </a:lnTo>
                <a:lnTo>
                  <a:pt x="762533" y="1355127"/>
                </a:lnTo>
                <a:lnTo>
                  <a:pt x="754597" y="1344969"/>
                </a:lnTo>
                <a:lnTo>
                  <a:pt x="747296" y="1334176"/>
                </a:lnTo>
                <a:lnTo>
                  <a:pt x="739995" y="1323066"/>
                </a:lnTo>
                <a:lnTo>
                  <a:pt x="733011" y="1311956"/>
                </a:lnTo>
                <a:lnTo>
                  <a:pt x="726028" y="1300528"/>
                </a:lnTo>
                <a:lnTo>
                  <a:pt x="719362" y="1288783"/>
                </a:lnTo>
                <a:lnTo>
                  <a:pt x="712378" y="1277038"/>
                </a:lnTo>
                <a:lnTo>
                  <a:pt x="706030" y="1264976"/>
                </a:lnTo>
                <a:lnTo>
                  <a:pt x="699681" y="1252278"/>
                </a:lnTo>
                <a:lnTo>
                  <a:pt x="693650" y="1239898"/>
                </a:lnTo>
                <a:lnTo>
                  <a:pt x="687301" y="1226884"/>
                </a:lnTo>
                <a:lnTo>
                  <a:pt x="681587" y="1213551"/>
                </a:lnTo>
                <a:lnTo>
                  <a:pt x="675873" y="1200219"/>
                </a:lnTo>
                <a:lnTo>
                  <a:pt x="670159" y="1186570"/>
                </a:lnTo>
                <a:lnTo>
                  <a:pt x="665080" y="1172602"/>
                </a:lnTo>
                <a:lnTo>
                  <a:pt x="523822" y="1172602"/>
                </a:lnTo>
                <a:close/>
                <a:moveTo>
                  <a:pt x="1997481" y="1012825"/>
                </a:moveTo>
                <a:lnTo>
                  <a:pt x="2002239" y="1013143"/>
                </a:lnTo>
                <a:lnTo>
                  <a:pt x="2006679" y="1013461"/>
                </a:lnTo>
                <a:lnTo>
                  <a:pt x="2011120" y="1013779"/>
                </a:lnTo>
                <a:lnTo>
                  <a:pt x="2015561" y="1014414"/>
                </a:lnTo>
                <a:lnTo>
                  <a:pt x="2020001" y="1015685"/>
                </a:lnTo>
                <a:lnTo>
                  <a:pt x="2024442" y="1016639"/>
                </a:lnTo>
                <a:lnTo>
                  <a:pt x="2032372" y="1020135"/>
                </a:lnTo>
                <a:lnTo>
                  <a:pt x="2040619" y="1023631"/>
                </a:lnTo>
                <a:lnTo>
                  <a:pt x="2047914" y="1028080"/>
                </a:lnTo>
                <a:lnTo>
                  <a:pt x="2054892" y="1033483"/>
                </a:lnTo>
                <a:lnTo>
                  <a:pt x="2061236" y="1039204"/>
                </a:lnTo>
                <a:lnTo>
                  <a:pt x="2066946" y="1045560"/>
                </a:lnTo>
                <a:lnTo>
                  <a:pt x="2072338" y="1052552"/>
                </a:lnTo>
                <a:lnTo>
                  <a:pt x="2076778" y="1059861"/>
                </a:lnTo>
                <a:lnTo>
                  <a:pt x="2080268" y="1068125"/>
                </a:lnTo>
                <a:lnTo>
                  <a:pt x="2083757" y="1076070"/>
                </a:lnTo>
                <a:lnTo>
                  <a:pt x="2084708" y="1080519"/>
                </a:lnTo>
                <a:lnTo>
                  <a:pt x="2085977" y="1084969"/>
                </a:lnTo>
                <a:lnTo>
                  <a:pt x="2086611" y="1089418"/>
                </a:lnTo>
                <a:lnTo>
                  <a:pt x="2086929" y="1093867"/>
                </a:lnTo>
                <a:lnTo>
                  <a:pt x="2087246" y="1098635"/>
                </a:lnTo>
                <a:lnTo>
                  <a:pt x="2087563" y="1103084"/>
                </a:lnTo>
                <a:lnTo>
                  <a:pt x="2087563" y="1647816"/>
                </a:lnTo>
                <a:lnTo>
                  <a:pt x="2087563" y="1676419"/>
                </a:lnTo>
                <a:lnTo>
                  <a:pt x="2062505" y="1710425"/>
                </a:lnTo>
                <a:lnTo>
                  <a:pt x="1627954" y="2301875"/>
                </a:lnTo>
                <a:lnTo>
                  <a:pt x="1111250" y="2301875"/>
                </a:lnTo>
                <a:lnTo>
                  <a:pt x="1115373" y="2246576"/>
                </a:lnTo>
                <a:lnTo>
                  <a:pt x="1140432" y="1924313"/>
                </a:lnTo>
                <a:lnTo>
                  <a:pt x="1141383" y="1909376"/>
                </a:lnTo>
                <a:lnTo>
                  <a:pt x="1143286" y="1898252"/>
                </a:lnTo>
                <a:lnTo>
                  <a:pt x="1145824" y="1887129"/>
                </a:lnTo>
                <a:lnTo>
                  <a:pt x="1150582" y="1871874"/>
                </a:lnTo>
                <a:lnTo>
                  <a:pt x="1155657" y="1857572"/>
                </a:lnTo>
                <a:lnTo>
                  <a:pt x="1158829" y="1850263"/>
                </a:lnTo>
                <a:lnTo>
                  <a:pt x="1161683" y="1843271"/>
                </a:lnTo>
                <a:lnTo>
                  <a:pt x="1168662" y="1829923"/>
                </a:lnTo>
                <a:lnTo>
                  <a:pt x="1175640" y="1816892"/>
                </a:lnTo>
                <a:lnTo>
                  <a:pt x="1179446" y="1810218"/>
                </a:lnTo>
                <a:lnTo>
                  <a:pt x="1182935" y="1804180"/>
                </a:lnTo>
                <a:lnTo>
                  <a:pt x="1187059" y="1797824"/>
                </a:lnTo>
                <a:lnTo>
                  <a:pt x="1191499" y="1791785"/>
                </a:lnTo>
                <a:lnTo>
                  <a:pt x="1200698" y="1780026"/>
                </a:lnTo>
                <a:lnTo>
                  <a:pt x="1210531" y="1768585"/>
                </a:lnTo>
                <a:lnTo>
                  <a:pt x="1220364" y="1757461"/>
                </a:lnTo>
                <a:lnTo>
                  <a:pt x="1230514" y="1746973"/>
                </a:lnTo>
                <a:lnTo>
                  <a:pt x="1237492" y="1740299"/>
                </a:lnTo>
                <a:lnTo>
                  <a:pt x="1244153" y="1734261"/>
                </a:lnTo>
                <a:lnTo>
                  <a:pt x="1257158" y="1723137"/>
                </a:lnTo>
                <a:lnTo>
                  <a:pt x="1361196" y="1633832"/>
                </a:lnTo>
                <a:lnTo>
                  <a:pt x="1569908" y="1455221"/>
                </a:lnTo>
                <a:lnTo>
                  <a:pt x="1575934" y="1450454"/>
                </a:lnTo>
                <a:lnTo>
                  <a:pt x="1582913" y="1446004"/>
                </a:lnTo>
                <a:lnTo>
                  <a:pt x="1589891" y="1442191"/>
                </a:lnTo>
                <a:lnTo>
                  <a:pt x="1597503" y="1439013"/>
                </a:lnTo>
                <a:lnTo>
                  <a:pt x="1604799" y="1436788"/>
                </a:lnTo>
                <a:lnTo>
                  <a:pt x="1612411" y="1434881"/>
                </a:lnTo>
                <a:lnTo>
                  <a:pt x="1620341" y="1433928"/>
                </a:lnTo>
                <a:lnTo>
                  <a:pt x="1627954" y="1433610"/>
                </a:lnTo>
                <a:lnTo>
                  <a:pt x="1636201" y="1433928"/>
                </a:lnTo>
                <a:lnTo>
                  <a:pt x="1643813" y="1434881"/>
                </a:lnTo>
                <a:lnTo>
                  <a:pt x="1651426" y="1436470"/>
                </a:lnTo>
                <a:lnTo>
                  <a:pt x="1659038" y="1439013"/>
                </a:lnTo>
                <a:lnTo>
                  <a:pt x="1666651" y="1441873"/>
                </a:lnTo>
                <a:lnTo>
                  <a:pt x="1673629" y="1445687"/>
                </a:lnTo>
                <a:lnTo>
                  <a:pt x="1680607" y="1450136"/>
                </a:lnTo>
                <a:lnTo>
                  <a:pt x="1687268" y="1455221"/>
                </a:lnTo>
                <a:lnTo>
                  <a:pt x="1690757" y="1458717"/>
                </a:lnTo>
                <a:lnTo>
                  <a:pt x="1693929" y="1461895"/>
                </a:lnTo>
                <a:lnTo>
                  <a:pt x="1696784" y="1465073"/>
                </a:lnTo>
                <a:lnTo>
                  <a:pt x="1699956" y="1468569"/>
                </a:lnTo>
                <a:lnTo>
                  <a:pt x="1702494" y="1472383"/>
                </a:lnTo>
                <a:lnTo>
                  <a:pt x="1705031" y="1475879"/>
                </a:lnTo>
                <a:lnTo>
                  <a:pt x="1709472" y="1483824"/>
                </a:lnTo>
                <a:lnTo>
                  <a:pt x="1712961" y="1491770"/>
                </a:lnTo>
                <a:lnTo>
                  <a:pt x="1715498" y="1500033"/>
                </a:lnTo>
                <a:lnTo>
                  <a:pt x="1717401" y="1508296"/>
                </a:lnTo>
                <a:lnTo>
                  <a:pt x="1718670" y="1517195"/>
                </a:lnTo>
                <a:lnTo>
                  <a:pt x="1718987" y="1525776"/>
                </a:lnTo>
                <a:lnTo>
                  <a:pt x="1718353" y="1534674"/>
                </a:lnTo>
                <a:lnTo>
                  <a:pt x="1717084" y="1543255"/>
                </a:lnTo>
                <a:lnTo>
                  <a:pt x="1714547" y="1551518"/>
                </a:lnTo>
                <a:lnTo>
                  <a:pt x="1711692" y="1560099"/>
                </a:lnTo>
                <a:lnTo>
                  <a:pt x="1709789" y="1564231"/>
                </a:lnTo>
                <a:lnTo>
                  <a:pt x="1707569" y="1568362"/>
                </a:lnTo>
                <a:lnTo>
                  <a:pt x="1705348" y="1571858"/>
                </a:lnTo>
                <a:lnTo>
                  <a:pt x="1702811" y="1575990"/>
                </a:lnTo>
                <a:lnTo>
                  <a:pt x="1700273" y="1579804"/>
                </a:lnTo>
                <a:lnTo>
                  <a:pt x="1697101" y="1582982"/>
                </a:lnTo>
                <a:lnTo>
                  <a:pt x="1552779" y="1752376"/>
                </a:lnTo>
                <a:lnTo>
                  <a:pt x="1463649" y="1856937"/>
                </a:lnTo>
                <a:lnTo>
                  <a:pt x="1460794" y="1859797"/>
                </a:lnTo>
                <a:lnTo>
                  <a:pt x="1458257" y="1863611"/>
                </a:lnTo>
                <a:lnTo>
                  <a:pt x="1456354" y="1866789"/>
                </a:lnTo>
                <a:lnTo>
                  <a:pt x="1454768" y="1870603"/>
                </a:lnTo>
                <a:lnTo>
                  <a:pt x="1453499" y="1874099"/>
                </a:lnTo>
                <a:lnTo>
                  <a:pt x="1452547" y="1878230"/>
                </a:lnTo>
                <a:lnTo>
                  <a:pt x="1452230" y="1882044"/>
                </a:lnTo>
                <a:lnTo>
                  <a:pt x="1452230" y="1885858"/>
                </a:lnTo>
                <a:lnTo>
                  <a:pt x="1452230" y="1889989"/>
                </a:lnTo>
                <a:lnTo>
                  <a:pt x="1452547" y="1893803"/>
                </a:lnTo>
                <a:lnTo>
                  <a:pt x="1453499" y="1897935"/>
                </a:lnTo>
                <a:lnTo>
                  <a:pt x="1454450" y="1901748"/>
                </a:lnTo>
                <a:lnTo>
                  <a:pt x="1456671" y="1909694"/>
                </a:lnTo>
                <a:lnTo>
                  <a:pt x="1459525" y="1917003"/>
                </a:lnTo>
                <a:lnTo>
                  <a:pt x="1463014" y="1924313"/>
                </a:lnTo>
                <a:lnTo>
                  <a:pt x="1466504" y="1930987"/>
                </a:lnTo>
                <a:lnTo>
                  <a:pt x="1470310" y="1937026"/>
                </a:lnTo>
                <a:lnTo>
                  <a:pt x="1473799" y="1942111"/>
                </a:lnTo>
                <a:lnTo>
                  <a:pt x="1479191" y="1949420"/>
                </a:lnTo>
                <a:lnTo>
                  <a:pt x="1481094" y="1951963"/>
                </a:lnTo>
                <a:lnTo>
                  <a:pt x="1907399" y="1605864"/>
                </a:lnTo>
                <a:lnTo>
                  <a:pt x="1907399" y="1103084"/>
                </a:lnTo>
                <a:lnTo>
                  <a:pt x="1907399" y="1098635"/>
                </a:lnTo>
                <a:lnTo>
                  <a:pt x="1908033" y="1093867"/>
                </a:lnTo>
                <a:lnTo>
                  <a:pt x="1908350" y="1089418"/>
                </a:lnTo>
                <a:lnTo>
                  <a:pt x="1909302" y="1084969"/>
                </a:lnTo>
                <a:lnTo>
                  <a:pt x="1910253" y="1080519"/>
                </a:lnTo>
                <a:lnTo>
                  <a:pt x="1911522" y="1076070"/>
                </a:lnTo>
                <a:lnTo>
                  <a:pt x="1914694" y="1068125"/>
                </a:lnTo>
                <a:lnTo>
                  <a:pt x="1918183" y="1059861"/>
                </a:lnTo>
                <a:lnTo>
                  <a:pt x="1922624" y="1052552"/>
                </a:lnTo>
                <a:lnTo>
                  <a:pt x="1927699" y="1045560"/>
                </a:lnTo>
                <a:lnTo>
                  <a:pt x="1933726" y="1039204"/>
                </a:lnTo>
                <a:lnTo>
                  <a:pt x="1940069" y="1033483"/>
                </a:lnTo>
                <a:lnTo>
                  <a:pt x="1947048" y="1028080"/>
                </a:lnTo>
                <a:lnTo>
                  <a:pt x="1954343" y="1023631"/>
                </a:lnTo>
                <a:lnTo>
                  <a:pt x="1962590" y="1020135"/>
                </a:lnTo>
                <a:lnTo>
                  <a:pt x="1970520" y="1016639"/>
                </a:lnTo>
                <a:lnTo>
                  <a:pt x="1974960" y="1015685"/>
                </a:lnTo>
                <a:lnTo>
                  <a:pt x="1979401" y="1014414"/>
                </a:lnTo>
                <a:lnTo>
                  <a:pt x="1983842" y="1013779"/>
                </a:lnTo>
                <a:lnTo>
                  <a:pt x="1988282" y="1013461"/>
                </a:lnTo>
                <a:lnTo>
                  <a:pt x="1992723" y="1013143"/>
                </a:lnTo>
                <a:lnTo>
                  <a:pt x="1997481" y="1012825"/>
                </a:lnTo>
                <a:close/>
                <a:moveTo>
                  <a:pt x="90082" y="1012825"/>
                </a:moveTo>
                <a:lnTo>
                  <a:pt x="94523" y="1013143"/>
                </a:lnTo>
                <a:lnTo>
                  <a:pt x="99281" y="1013461"/>
                </a:lnTo>
                <a:lnTo>
                  <a:pt x="103721" y="1013779"/>
                </a:lnTo>
                <a:lnTo>
                  <a:pt x="108162" y="1014414"/>
                </a:lnTo>
                <a:lnTo>
                  <a:pt x="112603" y="1015685"/>
                </a:lnTo>
                <a:lnTo>
                  <a:pt x="117043" y="1016639"/>
                </a:lnTo>
                <a:lnTo>
                  <a:pt x="125290" y="1020135"/>
                </a:lnTo>
                <a:lnTo>
                  <a:pt x="133220" y="1023631"/>
                </a:lnTo>
                <a:lnTo>
                  <a:pt x="140515" y="1028080"/>
                </a:lnTo>
                <a:lnTo>
                  <a:pt x="147494" y="1033483"/>
                </a:lnTo>
                <a:lnTo>
                  <a:pt x="153838" y="1039204"/>
                </a:lnTo>
                <a:lnTo>
                  <a:pt x="159864" y="1045560"/>
                </a:lnTo>
                <a:lnTo>
                  <a:pt x="164939" y="1052552"/>
                </a:lnTo>
                <a:lnTo>
                  <a:pt x="169380" y="1059861"/>
                </a:lnTo>
                <a:lnTo>
                  <a:pt x="173186" y="1068125"/>
                </a:lnTo>
                <a:lnTo>
                  <a:pt x="176358" y="1076070"/>
                </a:lnTo>
                <a:lnTo>
                  <a:pt x="177310" y="1080519"/>
                </a:lnTo>
                <a:lnTo>
                  <a:pt x="178578" y="1084969"/>
                </a:lnTo>
                <a:lnTo>
                  <a:pt x="179213" y="1089418"/>
                </a:lnTo>
                <a:lnTo>
                  <a:pt x="179530" y="1093867"/>
                </a:lnTo>
                <a:lnTo>
                  <a:pt x="180164" y="1098635"/>
                </a:lnTo>
                <a:lnTo>
                  <a:pt x="180482" y="1103084"/>
                </a:lnTo>
                <a:lnTo>
                  <a:pt x="180482" y="1605864"/>
                </a:lnTo>
                <a:lnTo>
                  <a:pt x="606151" y="1951963"/>
                </a:lnTo>
                <a:lnTo>
                  <a:pt x="608372" y="1949420"/>
                </a:lnTo>
                <a:lnTo>
                  <a:pt x="614081" y="1942111"/>
                </a:lnTo>
                <a:lnTo>
                  <a:pt x="617253" y="1937026"/>
                </a:lnTo>
                <a:lnTo>
                  <a:pt x="621059" y="1930987"/>
                </a:lnTo>
                <a:lnTo>
                  <a:pt x="624548" y="1924313"/>
                </a:lnTo>
                <a:lnTo>
                  <a:pt x="628038" y="1917003"/>
                </a:lnTo>
                <a:lnTo>
                  <a:pt x="630892" y="1909694"/>
                </a:lnTo>
                <a:lnTo>
                  <a:pt x="633113" y="1901748"/>
                </a:lnTo>
                <a:lnTo>
                  <a:pt x="634064" y="1897935"/>
                </a:lnTo>
                <a:lnTo>
                  <a:pt x="635016" y="1893803"/>
                </a:lnTo>
                <a:lnTo>
                  <a:pt x="635333" y="1889989"/>
                </a:lnTo>
                <a:lnTo>
                  <a:pt x="635333" y="1885858"/>
                </a:lnTo>
                <a:lnTo>
                  <a:pt x="635333" y="1882044"/>
                </a:lnTo>
                <a:lnTo>
                  <a:pt x="635016" y="1878230"/>
                </a:lnTo>
                <a:lnTo>
                  <a:pt x="634064" y="1874099"/>
                </a:lnTo>
                <a:lnTo>
                  <a:pt x="632795" y="1870603"/>
                </a:lnTo>
                <a:lnTo>
                  <a:pt x="631210" y="1866789"/>
                </a:lnTo>
                <a:lnTo>
                  <a:pt x="629306" y="1863611"/>
                </a:lnTo>
                <a:lnTo>
                  <a:pt x="626769" y="1859797"/>
                </a:lnTo>
                <a:lnTo>
                  <a:pt x="623914" y="1856937"/>
                </a:lnTo>
                <a:lnTo>
                  <a:pt x="534784" y="1752376"/>
                </a:lnTo>
                <a:lnTo>
                  <a:pt x="390462" y="1582982"/>
                </a:lnTo>
                <a:lnTo>
                  <a:pt x="387290" y="1579804"/>
                </a:lnTo>
                <a:lnTo>
                  <a:pt x="384752" y="1575990"/>
                </a:lnTo>
                <a:lnTo>
                  <a:pt x="382215" y="1571858"/>
                </a:lnTo>
                <a:lnTo>
                  <a:pt x="379994" y="1568362"/>
                </a:lnTo>
                <a:lnTo>
                  <a:pt x="377774" y="1564231"/>
                </a:lnTo>
                <a:lnTo>
                  <a:pt x="375871" y="1560099"/>
                </a:lnTo>
                <a:lnTo>
                  <a:pt x="373016" y="1551518"/>
                </a:lnTo>
                <a:lnTo>
                  <a:pt x="370479" y="1543255"/>
                </a:lnTo>
                <a:lnTo>
                  <a:pt x="369210" y="1534674"/>
                </a:lnTo>
                <a:lnTo>
                  <a:pt x="368576" y="1525776"/>
                </a:lnTo>
                <a:lnTo>
                  <a:pt x="368893" y="1517195"/>
                </a:lnTo>
                <a:lnTo>
                  <a:pt x="370162" y="1508296"/>
                </a:lnTo>
                <a:lnTo>
                  <a:pt x="372065" y="1500033"/>
                </a:lnTo>
                <a:lnTo>
                  <a:pt x="374602" y="1491770"/>
                </a:lnTo>
                <a:lnTo>
                  <a:pt x="378091" y="1483824"/>
                </a:lnTo>
                <a:lnTo>
                  <a:pt x="382532" y="1475879"/>
                </a:lnTo>
                <a:lnTo>
                  <a:pt x="384752" y="1472383"/>
                </a:lnTo>
                <a:lnTo>
                  <a:pt x="387924" y="1468569"/>
                </a:lnTo>
                <a:lnTo>
                  <a:pt x="390462" y="1465073"/>
                </a:lnTo>
                <a:lnTo>
                  <a:pt x="393634" y="1461895"/>
                </a:lnTo>
                <a:lnTo>
                  <a:pt x="397123" y="1458717"/>
                </a:lnTo>
                <a:lnTo>
                  <a:pt x="400295" y="1455221"/>
                </a:lnTo>
                <a:lnTo>
                  <a:pt x="406956" y="1450136"/>
                </a:lnTo>
                <a:lnTo>
                  <a:pt x="413934" y="1445687"/>
                </a:lnTo>
                <a:lnTo>
                  <a:pt x="420912" y="1441873"/>
                </a:lnTo>
                <a:lnTo>
                  <a:pt x="428207" y="1439013"/>
                </a:lnTo>
                <a:lnTo>
                  <a:pt x="436137" y="1436470"/>
                </a:lnTo>
                <a:lnTo>
                  <a:pt x="443750" y="1434881"/>
                </a:lnTo>
                <a:lnTo>
                  <a:pt x="451362" y="1433928"/>
                </a:lnTo>
                <a:lnTo>
                  <a:pt x="459609" y="1433610"/>
                </a:lnTo>
                <a:lnTo>
                  <a:pt x="467222" y="1433928"/>
                </a:lnTo>
                <a:lnTo>
                  <a:pt x="475152" y="1434881"/>
                </a:lnTo>
                <a:lnTo>
                  <a:pt x="482764" y="1436788"/>
                </a:lnTo>
                <a:lnTo>
                  <a:pt x="490060" y="1439013"/>
                </a:lnTo>
                <a:lnTo>
                  <a:pt x="497672" y="1442191"/>
                </a:lnTo>
                <a:lnTo>
                  <a:pt x="504650" y="1446004"/>
                </a:lnTo>
                <a:lnTo>
                  <a:pt x="511629" y="1450454"/>
                </a:lnTo>
                <a:lnTo>
                  <a:pt x="517655" y="1455221"/>
                </a:lnTo>
                <a:lnTo>
                  <a:pt x="726367" y="1633832"/>
                </a:lnTo>
                <a:lnTo>
                  <a:pt x="830405" y="1723137"/>
                </a:lnTo>
                <a:lnTo>
                  <a:pt x="843410" y="1734261"/>
                </a:lnTo>
                <a:lnTo>
                  <a:pt x="850071" y="1740299"/>
                </a:lnTo>
                <a:lnTo>
                  <a:pt x="857366" y="1746973"/>
                </a:lnTo>
                <a:lnTo>
                  <a:pt x="867517" y="1757461"/>
                </a:lnTo>
                <a:lnTo>
                  <a:pt x="877350" y="1768585"/>
                </a:lnTo>
                <a:lnTo>
                  <a:pt x="886865" y="1780026"/>
                </a:lnTo>
                <a:lnTo>
                  <a:pt x="896064" y="1791785"/>
                </a:lnTo>
                <a:lnTo>
                  <a:pt x="900504" y="1797824"/>
                </a:lnTo>
                <a:lnTo>
                  <a:pt x="904628" y="1804180"/>
                </a:lnTo>
                <a:lnTo>
                  <a:pt x="908117" y="1810218"/>
                </a:lnTo>
                <a:lnTo>
                  <a:pt x="911923" y="1816892"/>
                </a:lnTo>
                <a:lnTo>
                  <a:pt x="918902" y="1829923"/>
                </a:lnTo>
                <a:lnTo>
                  <a:pt x="925880" y="1843271"/>
                </a:lnTo>
                <a:lnTo>
                  <a:pt x="929369" y="1850263"/>
                </a:lnTo>
                <a:lnTo>
                  <a:pt x="931906" y="1857572"/>
                </a:lnTo>
                <a:lnTo>
                  <a:pt x="936981" y="1871874"/>
                </a:lnTo>
                <a:lnTo>
                  <a:pt x="941739" y="1887129"/>
                </a:lnTo>
                <a:lnTo>
                  <a:pt x="944277" y="1898252"/>
                </a:lnTo>
                <a:lnTo>
                  <a:pt x="946180" y="1909376"/>
                </a:lnTo>
                <a:lnTo>
                  <a:pt x="946814" y="1924313"/>
                </a:lnTo>
                <a:lnTo>
                  <a:pt x="972190" y="2246576"/>
                </a:lnTo>
                <a:lnTo>
                  <a:pt x="976313" y="2301875"/>
                </a:lnTo>
                <a:lnTo>
                  <a:pt x="459609" y="2301875"/>
                </a:lnTo>
                <a:lnTo>
                  <a:pt x="25058" y="1710425"/>
                </a:lnTo>
                <a:lnTo>
                  <a:pt x="0" y="1676419"/>
                </a:lnTo>
                <a:lnTo>
                  <a:pt x="0" y="1647816"/>
                </a:lnTo>
                <a:lnTo>
                  <a:pt x="0" y="1103084"/>
                </a:lnTo>
                <a:lnTo>
                  <a:pt x="317" y="1098635"/>
                </a:lnTo>
                <a:lnTo>
                  <a:pt x="634" y="1093867"/>
                </a:lnTo>
                <a:lnTo>
                  <a:pt x="952" y="1089418"/>
                </a:lnTo>
                <a:lnTo>
                  <a:pt x="1903" y="1084969"/>
                </a:lnTo>
                <a:lnTo>
                  <a:pt x="2855" y="1080519"/>
                </a:lnTo>
                <a:lnTo>
                  <a:pt x="3806" y="1076070"/>
                </a:lnTo>
                <a:lnTo>
                  <a:pt x="7295" y="1068125"/>
                </a:lnTo>
                <a:lnTo>
                  <a:pt x="11102" y="1059861"/>
                </a:lnTo>
                <a:lnTo>
                  <a:pt x="15225" y="1052552"/>
                </a:lnTo>
                <a:lnTo>
                  <a:pt x="20617" y="1045560"/>
                </a:lnTo>
                <a:lnTo>
                  <a:pt x="26327" y="1039204"/>
                </a:lnTo>
                <a:lnTo>
                  <a:pt x="32671" y="1033483"/>
                </a:lnTo>
                <a:lnTo>
                  <a:pt x="39649" y="1028080"/>
                </a:lnTo>
                <a:lnTo>
                  <a:pt x="46944" y="1023631"/>
                </a:lnTo>
                <a:lnTo>
                  <a:pt x="55191" y="1020135"/>
                </a:lnTo>
                <a:lnTo>
                  <a:pt x="63121" y="1016639"/>
                </a:lnTo>
                <a:lnTo>
                  <a:pt x="67562" y="1015685"/>
                </a:lnTo>
                <a:lnTo>
                  <a:pt x="72002" y="1014414"/>
                </a:lnTo>
                <a:lnTo>
                  <a:pt x="76443" y="1013779"/>
                </a:lnTo>
                <a:lnTo>
                  <a:pt x="80884" y="1013461"/>
                </a:lnTo>
                <a:lnTo>
                  <a:pt x="85324" y="1013143"/>
                </a:lnTo>
                <a:lnTo>
                  <a:pt x="90082" y="1012825"/>
                </a:lnTo>
                <a:close/>
                <a:moveTo>
                  <a:pt x="1479299" y="812949"/>
                </a:moveTo>
                <a:lnTo>
                  <a:pt x="1478664" y="831995"/>
                </a:lnTo>
                <a:lnTo>
                  <a:pt x="1477712" y="850724"/>
                </a:lnTo>
                <a:lnTo>
                  <a:pt x="1476125" y="870087"/>
                </a:lnTo>
                <a:lnTo>
                  <a:pt x="1474538" y="888816"/>
                </a:lnTo>
                <a:lnTo>
                  <a:pt x="1472951" y="907227"/>
                </a:lnTo>
                <a:lnTo>
                  <a:pt x="1470729" y="925638"/>
                </a:lnTo>
                <a:lnTo>
                  <a:pt x="1467872" y="943732"/>
                </a:lnTo>
                <a:lnTo>
                  <a:pt x="1465332" y="961826"/>
                </a:lnTo>
                <a:lnTo>
                  <a:pt x="1462475" y="979919"/>
                </a:lnTo>
                <a:lnTo>
                  <a:pt x="1459618" y="997696"/>
                </a:lnTo>
                <a:lnTo>
                  <a:pt x="1456127" y="1014838"/>
                </a:lnTo>
                <a:lnTo>
                  <a:pt x="1452635" y="1032296"/>
                </a:lnTo>
                <a:lnTo>
                  <a:pt x="1448508" y="1049120"/>
                </a:lnTo>
                <a:lnTo>
                  <a:pt x="1444382" y="1065627"/>
                </a:lnTo>
                <a:lnTo>
                  <a:pt x="1440255" y="1082769"/>
                </a:lnTo>
                <a:lnTo>
                  <a:pt x="1435494" y="1098958"/>
                </a:lnTo>
                <a:lnTo>
                  <a:pt x="1602781" y="1098958"/>
                </a:lnTo>
                <a:lnTo>
                  <a:pt x="1611987" y="1082769"/>
                </a:lnTo>
                <a:lnTo>
                  <a:pt x="1620875" y="1066579"/>
                </a:lnTo>
                <a:lnTo>
                  <a:pt x="1629446" y="1050073"/>
                </a:lnTo>
                <a:lnTo>
                  <a:pt x="1637064" y="1032931"/>
                </a:lnTo>
                <a:lnTo>
                  <a:pt x="1644683" y="1016107"/>
                </a:lnTo>
                <a:lnTo>
                  <a:pt x="1651349" y="998331"/>
                </a:lnTo>
                <a:lnTo>
                  <a:pt x="1657698" y="980872"/>
                </a:lnTo>
                <a:lnTo>
                  <a:pt x="1663729" y="962778"/>
                </a:lnTo>
                <a:lnTo>
                  <a:pt x="1668808" y="945002"/>
                </a:lnTo>
                <a:lnTo>
                  <a:pt x="1674204" y="926273"/>
                </a:lnTo>
                <a:lnTo>
                  <a:pt x="1678013" y="907862"/>
                </a:lnTo>
                <a:lnTo>
                  <a:pt x="1682140" y="889133"/>
                </a:lnTo>
                <a:lnTo>
                  <a:pt x="1685632" y="870405"/>
                </a:lnTo>
                <a:lnTo>
                  <a:pt x="1688171" y="851359"/>
                </a:lnTo>
                <a:lnTo>
                  <a:pt x="1690393" y="831995"/>
                </a:lnTo>
                <a:lnTo>
                  <a:pt x="1691980" y="812949"/>
                </a:lnTo>
                <a:lnTo>
                  <a:pt x="1479299" y="812949"/>
                </a:lnTo>
                <a:close/>
                <a:moveTo>
                  <a:pt x="1074888" y="812949"/>
                </a:moveTo>
                <a:lnTo>
                  <a:pt x="1074888" y="1098958"/>
                </a:lnTo>
                <a:lnTo>
                  <a:pt x="1357087" y="1098958"/>
                </a:lnTo>
                <a:lnTo>
                  <a:pt x="1362166" y="1082769"/>
                </a:lnTo>
                <a:lnTo>
                  <a:pt x="1366928" y="1066262"/>
                </a:lnTo>
                <a:lnTo>
                  <a:pt x="1371372" y="1049438"/>
                </a:lnTo>
                <a:lnTo>
                  <a:pt x="1375498" y="1032296"/>
                </a:lnTo>
                <a:lnTo>
                  <a:pt x="1379625" y="1015155"/>
                </a:lnTo>
                <a:lnTo>
                  <a:pt x="1383117" y="997696"/>
                </a:lnTo>
                <a:lnTo>
                  <a:pt x="1386926" y="980237"/>
                </a:lnTo>
                <a:lnTo>
                  <a:pt x="1390100" y="962143"/>
                </a:lnTo>
                <a:lnTo>
                  <a:pt x="1393275" y="944049"/>
                </a:lnTo>
                <a:lnTo>
                  <a:pt x="1395814" y="925638"/>
                </a:lnTo>
                <a:lnTo>
                  <a:pt x="1398036" y="907227"/>
                </a:lnTo>
                <a:lnTo>
                  <a:pt x="1400258" y="888816"/>
                </a:lnTo>
                <a:lnTo>
                  <a:pt x="1402163" y="870087"/>
                </a:lnTo>
                <a:lnTo>
                  <a:pt x="1403433" y="851359"/>
                </a:lnTo>
                <a:lnTo>
                  <a:pt x="1404702" y="831995"/>
                </a:lnTo>
                <a:lnTo>
                  <a:pt x="1405655" y="812949"/>
                </a:lnTo>
                <a:lnTo>
                  <a:pt x="1074888" y="812949"/>
                </a:lnTo>
                <a:close/>
                <a:moveTo>
                  <a:pt x="671112" y="812949"/>
                </a:moveTo>
                <a:lnTo>
                  <a:pt x="671747" y="831995"/>
                </a:lnTo>
                <a:lnTo>
                  <a:pt x="673016" y="851359"/>
                </a:lnTo>
                <a:lnTo>
                  <a:pt x="674604" y="870087"/>
                </a:lnTo>
                <a:lnTo>
                  <a:pt x="676191" y="888816"/>
                </a:lnTo>
                <a:lnTo>
                  <a:pt x="678413" y="907227"/>
                </a:lnTo>
                <a:lnTo>
                  <a:pt x="680952" y="925638"/>
                </a:lnTo>
                <a:lnTo>
                  <a:pt x="683492" y="944049"/>
                </a:lnTo>
                <a:lnTo>
                  <a:pt x="686666" y="962143"/>
                </a:lnTo>
                <a:lnTo>
                  <a:pt x="689523" y="980237"/>
                </a:lnTo>
                <a:lnTo>
                  <a:pt x="693015" y="997696"/>
                </a:lnTo>
                <a:lnTo>
                  <a:pt x="696824" y="1015155"/>
                </a:lnTo>
                <a:lnTo>
                  <a:pt x="700951" y="1032296"/>
                </a:lnTo>
                <a:lnTo>
                  <a:pt x="705395" y="1049438"/>
                </a:lnTo>
                <a:lnTo>
                  <a:pt x="709839" y="1066262"/>
                </a:lnTo>
                <a:lnTo>
                  <a:pt x="714600" y="1082769"/>
                </a:lnTo>
                <a:lnTo>
                  <a:pt x="719362" y="1098958"/>
                </a:lnTo>
                <a:lnTo>
                  <a:pt x="1001243" y="1098958"/>
                </a:lnTo>
                <a:lnTo>
                  <a:pt x="1001243" y="812949"/>
                </a:lnTo>
                <a:lnTo>
                  <a:pt x="671112" y="812949"/>
                </a:lnTo>
                <a:close/>
                <a:moveTo>
                  <a:pt x="384469" y="812949"/>
                </a:moveTo>
                <a:lnTo>
                  <a:pt x="386056" y="831995"/>
                </a:lnTo>
                <a:lnTo>
                  <a:pt x="388278" y="851359"/>
                </a:lnTo>
                <a:lnTo>
                  <a:pt x="390817" y="870405"/>
                </a:lnTo>
                <a:lnTo>
                  <a:pt x="394309" y="889133"/>
                </a:lnTo>
                <a:lnTo>
                  <a:pt x="398118" y="907862"/>
                </a:lnTo>
                <a:lnTo>
                  <a:pt x="402562" y="926273"/>
                </a:lnTo>
                <a:lnTo>
                  <a:pt x="407324" y="945002"/>
                </a:lnTo>
                <a:lnTo>
                  <a:pt x="412720" y="962778"/>
                </a:lnTo>
                <a:lnTo>
                  <a:pt x="418434" y="980872"/>
                </a:lnTo>
                <a:lnTo>
                  <a:pt x="425100" y="998331"/>
                </a:lnTo>
                <a:lnTo>
                  <a:pt x="431766" y="1016107"/>
                </a:lnTo>
                <a:lnTo>
                  <a:pt x="439067" y="1032931"/>
                </a:lnTo>
                <a:lnTo>
                  <a:pt x="447321" y="1050073"/>
                </a:lnTo>
                <a:lnTo>
                  <a:pt x="455256" y="1066579"/>
                </a:lnTo>
                <a:lnTo>
                  <a:pt x="464145" y="1082769"/>
                </a:lnTo>
                <a:lnTo>
                  <a:pt x="473350" y="1098958"/>
                </a:lnTo>
                <a:lnTo>
                  <a:pt x="640956" y="1098958"/>
                </a:lnTo>
                <a:lnTo>
                  <a:pt x="635877" y="1082769"/>
                </a:lnTo>
                <a:lnTo>
                  <a:pt x="632067" y="1065627"/>
                </a:lnTo>
                <a:lnTo>
                  <a:pt x="627941" y="1049120"/>
                </a:lnTo>
                <a:lnTo>
                  <a:pt x="623814" y="1032296"/>
                </a:lnTo>
                <a:lnTo>
                  <a:pt x="620005" y="1014838"/>
                </a:lnTo>
                <a:lnTo>
                  <a:pt x="616830" y="997696"/>
                </a:lnTo>
                <a:lnTo>
                  <a:pt x="613974" y="979919"/>
                </a:lnTo>
                <a:lnTo>
                  <a:pt x="610799" y="961826"/>
                </a:lnTo>
                <a:lnTo>
                  <a:pt x="608260" y="943732"/>
                </a:lnTo>
                <a:lnTo>
                  <a:pt x="605720" y="925638"/>
                </a:lnTo>
                <a:lnTo>
                  <a:pt x="603816" y="907227"/>
                </a:lnTo>
                <a:lnTo>
                  <a:pt x="602229" y="888816"/>
                </a:lnTo>
                <a:lnTo>
                  <a:pt x="600324" y="870087"/>
                </a:lnTo>
                <a:lnTo>
                  <a:pt x="599054" y="850724"/>
                </a:lnTo>
                <a:lnTo>
                  <a:pt x="598102" y="831995"/>
                </a:lnTo>
                <a:lnTo>
                  <a:pt x="596832" y="812949"/>
                </a:lnTo>
                <a:lnTo>
                  <a:pt x="384469" y="812949"/>
                </a:lnTo>
                <a:close/>
                <a:moveTo>
                  <a:pt x="1438033" y="443773"/>
                </a:moveTo>
                <a:lnTo>
                  <a:pt x="1442477" y="460280"/>
                </a:lnTo>
                <a:lnTo>
                  <a:pt x="1446921" y="477738"/>
                </a:lnTo>
                <a:lnTo>
                  <a:pt x="1451048" y="495197"/>
                </a:lnTo>
                <a:lnTo>
                  <a:pt x="1454857" y="512656"/>
                </a:lnTo>
                <a:lnTo>
                  <a:pt x="1458349" y="530433"/>
                </a:lnTo>
                <a:lnTo>
                  <a:pt x="1461840" y="548526"/>
                </a:lnTo>
                <a:lnTo>
                  <a:pt x="1464698" y="566620"/>
                </a:lnTo>
                <a:lnTo>
                  <a:pt x="1467554" y="585031"/>
                </a:lnTo>
                <a:lnTo>
                  <a:pt x="1469776" y="603760"/>
                </a:lnTo>
                <a:lnTo>
                  <a:pt x="1471998" y="622488"/>
                </a:lnTo>
                <a:lnTo>
                  <a:pt x="1474220" y="641535"/>
                </a:lnTo>
                <a:lnTo>
                  <a:pt x="1475808" y="660581"/>
                </a:lnTo>
                <a:lnTo>
                  <a:pt x="1477077" y="680262"/>
                </a:lnTo>
                <a:lnTo>
                  <a:pt x="1478347" y="699308"/>
                </a:lnTo>
                <a:lnTo>
                  <a:pt x="1479299" y="719306"/>
                </a:lnTo>
                <a:lnTo>
                  <a:pt x="1479934" y="738987"/>
                </a:lnTo>
                <a:lnTo>
                  <a:pt x="1692933" y="738987"/>
                </a:lnTo>
                <a:lnTo>
                  <a:pt x="1691663" y="718988"/>
                </a:lnTo>
                <a:lnTo>
                  <a:pt x="1690076" y="699308"/>
                </a:lnTo>
                <a:lnTo>
                  <a:pt x="1687854" y="679309"/>
                </a:lnTo>
                <a:lnTo>
                  <a:pt x="1684679" y="659946"/>
                </a:lnTo>
                <a:lnTo>
                  <a:pt x="1681505" y="640582"/>
                </a:lnTo>
                <a:lnTo>
                  <a:pt x="1677378" y="621536"/>
                </a:lnTo>
                <a:lnTo>
                  <a:pt x="1672934" y="602808"/>
                </a:lnTo>
                <a:lnTo>
                  <a:pt x="1667855" y="584396"/>
                </a:lnTo>
                <a:lnTo>
                  <a:pt x="1662142" y="565350"/>
                </a:lnTo>
                <a:lnTo>
                  <a:pt x="1656110" y="547574"/>
                </a:lnTo>
                <a:lnTo>
                  <a:pt x="1649444" y="529480"/>
                </a:lnTo>
                <a:lnTo>
                  <a:pt x="1642461" y="511704"/>
                </a:lnTo>
                <a:lnTo>
                  <a:pt x="1634525" y="494245"/>
                </a:lnTo>
                <a:lnTo>
                  <a:pt x="1626589" y="477104"/>
                </a:lnTo>
                <a:lnTo>
                  <a:pt x="1617701" y="460280"/>
                </a:lnTo>
                <a:lnTo>
                  <a:pt x="1608495" y="443773"/>
                </a:lnTo>
                <a:lnTo>
                  <a:pt x="1438033" y="443773"/>
                </a:lnTo>
                <a:close/>
                <a:moveTo>
                  <a:pt x="1074888" y="443773"/>
                </a:moveTo>
                <a:lnTo>
                  <a:pt x="1074888" y="738987"/>
                </a:lnTo>
                <a:lnTo>
                  <a:pt x="1405972" y="738987"/>
                </a:lnTo>
                <a:lnTo>
                  <a:pt x="1405337" y="719306"/>
                </a:lnTo>
                <a:lnTo>
                  <a:pt x="1404702" y="699625"/>
                </a:lnTo>
                <a:lnTo>
                  <a:pt x="1403115" y="680262"/>
                </a:lnTo>
                <a:lnTo>
                  <a:pt x="1401528" y="660581"/>
                </a:lnTo>
                <a:lnTo>
                  <a:pt x="1399941" y="641535"/>
                </a:lnTo>
                <a:lnTo>
                  <a:pt x="1397719" y="622171"/>
                </a:lnTo>
                <a:lnTo>
                  <a:pt x="1394862" y="603442"/>
                </a:lnTo>
                <a:lnTo>
                  <a:pt x="1392322" y="585031"/>
                </a:lnTo>
                <a:lnTo>
                  <a:pt x="1389466" y="566620"/>
                </a:lnTo>
                <a:lnTo>
                  <a:pt x="1385656" y="548209"/>
                </a:lnTo>
                <a:lnTo>
                  <a:pt x="1382482" y="530115"/>
                </a:lnTo>
                <a:lnTo>
                  <a:pt x="1378355" y="512339"/>
                </a:lnTo>
                <a:lnTo>
                  <a:pt x="1374229" y="494562"/>
                </a:lnTo>
                <a:lnTo>
                  <a:pt x="1369467" y="477421"/>
                </a:lnTo>
                <a:lnTo>
                  <a:pt x="1365023" y="460280"/>
                </a:lnTo>
                <a:lnTo>
                  <a:pt x="1359944" y="443773"/>
                </a:lnTo>
                <a:lnTo>
                  <a:pt x="1074888" y="443773"/>
                </a:lnTo>
                <a:close/>
                <a:moveTo>
                  <a:pt x="716505" y="443773"/>
                </a:moveTo>
                <a:lnTo>
                  <a:pt x="711426" y="460280"/>
                </a:lnTo>
                <a:lnTo>
                  <a:pt x="706664" y="477421"/>
                </a:lnTo>
                <a:lnTo>
                  <a:pt x="702220" y="494562"/>
                </a:lnTo>
                <a:lnTo>
                  <a:pt x="698094" y="512339"/>
                </a:lnTo>
                <a:lnTo>
                  <a:pt x="694284" y="530115"/>
                </a:lnTo>
                <a:lnTo>
                  <a:pt x="690475" y="548209"/>
                </a:lnTo>
                <a:lnTo>
                  <a:pt x="687301" y="566620"/>
                </a:lnTo>
                <a:lnTo>
                  <a:pt x="683809" y="585031"/>
                </a:lnTo>
                <a:lnTo>
                  <a:pt x="681270" y="603442"/>
                </a:lnTo>
                <a:lnTo>
                  <a:pt x="678730" y="622171"/>
                </a:lnTo>
                <a:lnTo>
                  <a:pt x="676508" y="641535"/>
                </a:lnTo>
                <a:lnTo>
                  <a:pt x="674604" y="660581"/>
                </a:lnTo>
                <a:lnTo>
                  <a:pt x="673334" y="680262"/>
                </a:lnTo>
                <a:lnTo>
                  <a:pt x="672064" y="699625"/>
                </a:lnTo>
                <a:lnTo>
                  <a:pt x="671112" y="719306"/>
                </a:lnTo>
                <a:lnTo>
                  <a:pt x="670159" y="738987"/>
                </a:lnTo>
                <a:lnTo>
                  <a:pt x="1001243" y="738987"/>
                </a:lnTo>
                <a:lnTo>
                  <a:pt x="1001243" y="443773"/>
                </a:lnTo>
                <a:lnTo>
                  <a:pt x="716505" y="443773"/>
                </a:lnTo>
                <a:close/>
                <a:moveTo>
                  <a:pt x="467954" y="443773"/>
                </a:moveTo>
                <a:lnTo>
                  <a:pt x="458748" y="460280"/>
                </a:lnTo>
                <a:lnTo>
                  <a:pt x="450178" y="477104"/>
                </a:lnTo>
                <a:lnTo>
                  <a:pt x="442242" y="494245"/>
                </a:lnTo>
                <a:lnTo>
                  <a:pt x="434306" y="511704"/>
                </a:lnTo>
                <a:lnTo>
                  <a:pt x="427005" y="529480"/>
                </a:lnTo>
                <a:lnTo>
                  <a:pt x="420339" y="547574"/>
                </a:lnTo>
                <a:lnTo>
                  <a:pt x="413990" y="565350"/>
                </a:lnTo>
                <a:lnTo>
                  <a:pt x="408594" y="584396"/>
                </a:lnTo>
                <a:lnTo>
                  <a:pt x="403515" y="602808"/>
                </a:lnTo>
                <a:lnTo>
                  <a:pt x="399071" y="621536"/>
                </a:lnTo>
                <a:lnTo>
                  <a:pt x="394944" y="640582"/>
                </a:lnTo>
                <a:lnTo>
                  <a:pt x="391452" y="659946"/>
                </a:lnTo>
                <a:lnTo>
                  <a:pt x="388595" y="679309"/>
                </a:lnTo>
                <a:lnTo>
                  <a:pt x="386373" y="699308"/>
                </a:lnTo>
                <a:lnTo>
                  <a:pt x="384469" y="718988"/>
                </a:lnTo>
                <a:lnTo>
                  <a:pt x="383516" y="738987"/>
                </a:lnTo>
                <a:lnTo>
                  <a:pt x="596515" y="738987"/>
                </a:lnTo>
                <a:lnTo>
                  <a:pt x="597150" y="719306"/>
                </a:lnTo>
                <a:lnTo>
                  <a:pt x="598102" y="699308"/>
                </a:lnTo>
                <a:lnTo>
                  <a:pt x="599054" y="680262"/>
                </a:lnTo>
                <a:lnTo>
                  <a:pt x="600641" y="660581"/>
                </a:lnTo>
                <a:lnTo>
                  <a:pt x="602229" y="641535"/>
                </a:lnTo>
                <a:lnTo>
                  <a:pt x="604451" y="622488"/>
                </a:lnTo>
                <a:lnTo>
                  <a:pt x="606673" y="603760"/>
                </a:lnTo>
                <a:lnTo>
                  <a:pt x="608577" y="585031"/>
                </a:lnTo>
                <a:lnTo>
                  <a:pt x="611752" y="566620"/>
                </a:lnTo>
                <a:lnTo>
                  <a:pt x="614608" y="548526"/>
                </a:lnTo>
                <a:lnTo>
                  <a:pt x="618100" y="530433"/>
                </a:lnTo>
                <a:lnTo>
                  <a:pt x="621592" y="512656"/>
                </a:lnTo>
                <a:lnTo>
                  <a:pt x="625401" y="495197"/>
                </a:lnTo>
                <a:lnTo>
                  <a:pt x="629528" y="477738"/>
                </a:lnTo>
                <a:lnTo>
                  <a:pt x="633654" y="460280"/>
                </a:lnTo>
                <a:lnTo>
                  <a:pt x="638099" y="443773"/>
                </a:lnTo>
                <a:lnTo>
                  <a:pt x="467954" y="443773"/>
                </a:lnTo>
                <a:close/>
                <a:moveTo>
                  <a:pt x="1306615" y="168557"/>
                </a:moveTo>
                <a:lnTo>
                  <a:pt x="1314234" y="178715"/>
                </a:lnTo>
                <a:lnTo>
                  <a:pt x="1322487" y="189826"/>
                </a:lnTo>
                <a:lnTo>
                  <a:pt x="1329788" y="200936"/>
                </a:lnTo>
                <a:lnTo>
                  <a:pt x="1337406" y="212046"/>
                </a:lnTo>
                <a:lnTo>
                  <a:pt x="1345025" y="223791"/>
                </a:lnTo>
                <a:lnTo>
                  <a:pt x="1352326" y="235536"/>
                </a:lnTo>
                <a:lnTo>
                  <a:pt x="1359309" y="247916"/>
                </a:lnTo>
                <a:lnTo>
                  <a:pt x="1365975" y="260613"/>
                </a:lnTo>
                <a:lnTo>
                  <a:pt x="1372959" y="272993"/>
                </a:lnTo>
                <a:lnTo>
                  <a:pt x="1379308" y="286326"/>
                </a:lnTo>
                <a:lnTo>
                  <a:pt x="1385656" y="299658"/>
                </a:lnTo>
                <a:lnTo>
                  <a:pt x="1391688" y="312990"/>
                </a:lnTo>
                <a:lnTo>
                  <a:pt x="1398036" y="326957"/>
                </a:lnTo>
                <a:lnTo>
                  <a:pt x="1403433" y="340924"/>
                </a:lnTo>
                <a:lnTo>
                  <a:pt x="1409464" y="355209"/>
                </a:lnTo>
                <a:lnTo>
                  <a:pt x="1414543" y="369811"/>
                </a:lnTo>
                <a:lnTo>
                  <a:pt x="1559293" y="369811"/>
                </a:lnTo>
                <a:lnTo>
                  <a:pt x="1546913" y="353939"/>
                </a:lnTo>
                <a:lnTo>
                  <a:pt x="1533581" y="338067"/>
                </a:lnTo>
                <a:lnTo>
                  <a:pt x="1520248" y="322831"/>
                </a:lnTo>
                <a:lnTo>
                  <a:pt x="1505964" y="308229"/>
                </a:lnTo>
                <a:lnTo>
                  <a:pt x="1491679" y="293627"/>
                </a:lnTo>
                <a:lnTo>
                  <a:pt x="1476760" y="280294"/>
                </a:lnTo>
                <a:lnTo>
                  <a:pt x="1461523" y="266645"/>
                </a:lnTo>
                <a:lnTo>
                  <a:pt x="1445969" y="253630"/>
                </a:lnTo>
                <a:lnTo>
                  <a:pt x="1429780" y="240932"/>
                </a:lnTo>
                <a:lnTo>
                  <a:pt x="1412956" y="229187"/>
                </a:lnTo>
                <a:lnTo>
                  <a:pt x="1396132" y="217760"/>
                </a:lnTo>
                <a:lnTo>
                  <a:pt x="1378673" y="206650"/>
                </a:lnTo>
                <a:lnTo>
                  <a:pt x="1361531" y="196492"/>
                </a:lnTo>
                <a:lnTo>
                  <a:pt x="1343438" y="186651"/>
                </a:lnTo>
                <a:lnTo>
                  <a:pt x="1325026" y="177128"/>
                </a:lnTo>
                <a:lnTo>
                  <a:pt x="1306615" y="168557"/>
                </a:lnTo>
                <a:close/>
                <a:moveTo>
                  <a:pt x="770151" y="168557"/>
                </a:moveTo>
                <a:lnTo>
                  <a:pt x="751423" y="177128"/>
                </a:lnTo>
                <a:lnTo>
                  <a:pt x="733329" y="186651"/>
                </a:lnTo>
                <a:lnTo>
                  <a:pt x="715235" y="196492"/>
                </a:lnTo>
                <a:lnTo>
                  <a:pt x="697459" y="206650"/>
                </a:lnTo>
                <a:lnTo>
                  <a:pt x="680317" y="217760"/>
                </a:lnTo>
                <a:lnTo>
                  <a:pt x="663176" y="229187"/>
                </a:lnTo>
                <a:lnTo>
                  <a:pt x="646669" y="240932"/>
                </a:lnTo>
                <a:lnTo>
                  <a:pt x="630798" y="253630"/>
                </a:lnTo>
                <a:lnTo>
                  <a:pt x="614926" y="266645"/>
                </a:lnTo>
                <a:lnTo>
                  <a:pt x="599372" y="280294"/>
                </a:lnTo>
                <a:lnTo>
                  <a:pt x="584770" y="293627"/>
                </a:lnTo>
                <a:lnTo>
                  <a:pt x="570485" y="308229"/>
                </a:lnTo>
                <a:lnTo>
                  <a:pt x="556518" y="322831"/>
                </a:lnTo>
                <a:lnTo>
                  <a:pt x="542868" y="338067"/>
                </a:lnTo>
                <a:lnTo>
                  <a:pt x="529536" y="353939"/>
                </a:lnTo>
                <a:lnTo>
                  <a:pt x="516839" y="369811"/>
                </a:lnTo>
                <a:lnTo>
                  <a:pt x="661906" y="369811"/>
                </a:lnTo>
                <a:lnTo>
                  <a:pt x="667303" y="355209"/>
                </a:lnTo>
                <a:lnTo>
                  <a:pt x="673016" y="340924"/>
                </a:lnTo>
                <a:lnTo>
                  <a:pt x="678730" y="326957"/>
                </a:lnTo>
                <a:lnTo>
                  <a:pt x="684761" y="312990"/>
                </a:lnTo>
                <a:lnTo>
                  <a:pt x="690793" y="299658"/>
                </a:lnTo>
                <a:lnTo>
                  <a:pt x="697141" y="286326"/>
                </a:lnTo>
                <a:lnTo>
                  <a:pt x="703808" y="272993"/>
                </a:lnTo>
                <a:lnTo>
                  <a:pt x="710474" y="260613"/>
                </a:lnTo>
                <a:lnTo>
                  <a:pt x="717457" y="247916"/>
                </a:lnTo>
                <a:lnTo>
                  <a:pt x="724441" y="235536"/>
                </a:lnTo>
                <a:lnTo>
                  <a:pt x="731424" y="223791"/>
                </a:lnTo>
                <a:lnTo>
                  <a:pt x="738725" y="212046"/>
                </a:lnTo>
                <a:lnTo>
                  <a:pt x="746661" y="200936"/>
                </a:lnTo>
                <a:lnTo>
                  <a:pt x="754280" y="189826"/>
                </a:lnTo>
                <a:lnTo>
                  <a:pt x="762215" y="178715"/>
                </a:lnTo>
                <a:lnTo>
                  <a:pt x="770151" y="168557"/>
                </a:lnTo>
                <a:close/>
                <a:moveTo>
                  <a:pt x="1074888" y="112372"/>
                </a:moveTo>
                <a:lnTo>
                  <a:pt x="1074888" y="369811"/>
                </a:lnTo>
                <a:lnTo>
                  <a:pt x="1333597" y="369811"/>
                </a:lnTo>
                <a:lnTo>
                  <a:pt x="1324392" y="347908"/>
                </a:lnTo>
                <a:lnTo>
                  <a:pt x="1314551" y="326640"/>
                </a:lnTo>
                <a:lnTo>
                  <a:pt x="1304393" y="306324"/>
                </a:lnTo>
                <a:lnTo>
                  <a:pt x="1293600" y="286326"/>
                </a:lnTo>
                <a:lnTo>
                  <a:pt x="1282490" y="267597"/>
                </a:lnTo>
                <a:lnTo>
                  <a:pt x="1271063" y="249503"/>
                </a:lnTo>
                <a:lnTo>
                  <a:pt x="1259318" y="232362"/>
                </a:lnTo>
                <a:lnTo>
                  <a:pt x="1247255" y="215538"/>
                </a:lnTo>
                <a:lnTo>
                  <a:pt x="1234558" y="199983"/>
                </a:lnTo>
                <a:lnTo>
                  <a:pt x="1221860" y="185699"/>
                </a:lnTo>
                <a:lnTo>
                  <a:pt x="1215194" y="178715"/>
                </a:lnTo>
                <a:lnTo>
                  <a:pt x="1208528" y="172049"/>
                </a:lnTo>
                <a:lnTo>
                  <a:pt x="1201862" y="165383"/>
                </a:lnTo>
                <a:lnTo>
                  <a:pt x="1194878" y="159352"/>
                </a:lnTo>
                <a:lnTo>
                  <a:pt x="1188212" y="153321"/>
                </a:lnTo>
                <a:lnTo>
                  <a:pt x="1181229" y="147924"/>
                </a:lnTo>
                <a:lnTo>
                  <a:pt x="1174245" y="142210"/>
                </a:lnTo>
                <a:lnTo>
                  <a:pt x="1167262" y="137131"/>
                </a:lnTo>
                <a:lnTo>
                  <a:pt x="1159961" y="132370"/>
                </a:lnTo>
                <a:lnTo>
                  <a:pt x="1152977" y="127608"/>
                </a:lnTo>
                <a:lnTo>
                  <a:pt x="1145359" y="123164"/>
                </a:lnTo>
                <a:lnTo>
                  <a:pt x="1138058" y="119038"/>
                </a:lnTo>
                <a:lnTo>
                  <a:pt x="1122503" y="116816"/>
                </a:lnTo>
                <a:lnTo>
                  <a:pt x="1106632" y="114911"/>
                </a:lnTo>
                <a:lnTo>
                  <a:pt x="1090760" y="113641"/>
                </a:lnTo>
                <a:lnTo>
                  <a:pt x="1074888" y="112372"/>
                </a:lnTo>
                <a:close/>
                <a:moveTo>
                  <a:pt x="1001243" y="112372"/>
                </a:moveTo>
                <a:lnTo>
                  <a:pt x="985372" y="113641"/>
                </a:lnTo>
                <a:lnTo>
                  <a:pt x="969500" y="114911"/>
                </a:lnTo>
                <a:lnTo>
                  <a:pt x="953628" y="116816"/>
                </a:lnTo>
                <a:lnTo>
                  <a:pt x="938391" y="119038"/>
                </a:lnTo>
                <a:lnTo>
                  <a:pt x="930773" y="123164"/>
                </a:lnTo>
                <a:lnTo>
                  <a:pt x="923789" y="127608"/>
                </a:lnTo>
                <a:lnTo>
                  <a:pt x="916488" y="132370"/>
                </a:lnTo>
                <a:lnTo>
                  <a:pt x="909505" y="137131"/>
                </a:lnTo>
                <a:lnTo>
                  <a:pt x="902204" y="142210"/>
                </a:lnTo>
                <a:lnTo>
                  <a:pt x="895220" y="147924"/>
                </a:lnTo>
                <a:lnTo>
                  <a:pt x="888554" y="153321"/>
                </a:lnTo>
                <a:lnTo>
                  <a:pt x="881571" y="159352"/>
                </a:lnTo>
                <a:lnTo>
                  <a:pt x="874587" y="165383"/>
                </a:lnTo>
                <a:lnTo>
                  <a:pt x="867921" y="172049"/>
                </a:lnTo>
                <a:lnTo>
                  <a:pt x="861255" y="178715"/>
                </a:lnTo>
                <a:lnTo>
                  <a:pt x="854589" y="185699"/>
                </a:lnTo>
                <a:lnTo>
                  <a:pt x="841574" y="199983"/>
                </a:lnTo>
                <a:lnTo>
                  <a:pt x="829194" y="215538"/>
                </a:lnTo>
                <a:lnTo>
                  <a:pt x="817132" y="232362"/>
                </a:lnTo>
                <a:lnTo>
                  <a:pt x="805069" y="249503"/>
                </a:lnTo>
                <a:lnTo>
                  <a:pt x="793641" y="267597"/>
                </a:lnTo>
                <a:lnTo>
                  <a:pt x="782849" y="286326"/>
                </a:lnTo>
                <a:lnTo>
                  <a:pt x="772056" y="306324"/>
                </a:lnTo>
                <a:lnTo>
                  <a:pt x="762215" y="326640"/>
                </a:lnTo>
                <a:lnTo>
                  <a:pt x="752058" y="347908"/>
                </a:lnTo>
                <a:lnTo>
                  <a:pt x="742852" y="369811"/>
                </a:lnTo>
                <a:lnTo>
                  <a:pt x="1001243" y="369811"/>
                </a:lnTo>
                <a:lnTo>
                  <a:pt x="1001243" y="112372"/>
                </a:lnTo>
                <a:close/>
                <a:moveTo>
                  <a:pt x="1018702" y="0"/>
                </a:moveTo>
                <a:lnTo>
                  <a:pt x="1038066" y="0"/>
                </a:lnTo>
                <a:lnTo>
                  <a:pt x="1058064" y="0"/>
                </a:lnTo>
                <a:lnTo>
                  <a:pt x="1077745" y="635"/>
                </a:lnTo>
                <a:lnTo>
                  <a:pt x="1097109" y="2222"/>
                </a:lnTo>
                <a:lnTo>
                  <a:pt x="1116790" y="4127"/>
                </a:lnTo>
                <a:lnTo>
                  <a:pt x="1135836" y="6349"/>
                </a:lnTo>
                <a:lnTo>
                  <a:pt x="1154882" y="8888"/>
                </a:lnTo>
                <a:lnTo>
                  <a:pt x="1173928" y="11745"/>
                </a:lnTo>
                <a:lnTo>
                  <a:pt x="1192656" y="15554"/>
                </a:lnTo>
                <a:lnTo>
                  <a:pt x="1211067" y="19363"/>
                </a:lnTo>
                <a:lnTo>
                  <a:pt x="1229479" y="23807"/>
                </a:lnTo>
                <a:lnTo>
                  <a:pt x="1247890" y="29204"/>
                </a:lnTo>
                <a:lnTo>
                  <a:pt x="1265984" y="34283"/>
                </a:lnTo>
                <a:lnTo>
                  <a:pt x="1284077" y="39997"/>
                </a:lnTo>
                <a:lnTo>
                  <a:pt x="1301854" y="46345"/>
                </a:lnTo>
                <a:lnTo>
                  <a:pt x="1318995" y="53011"/>
                </a:lnTo>
                <a:lnTo>
                  <a:pt x="1336454" y="59995"/>
                </a:lnTo>
                <a:lnTo>
                  <a:pt x="1353278" y="67931"/>
                </a:lnTo>
                <a:lnTo>
                  <a:pt x="1370420" y="75549"/>
                </a:lnTo>
                <a:lnTo>
                  <a:pt x="1386926" y="84120"/>
                </a:lnTo>
                <a:lnTo>
                  <a:pt x="1403433" y="92373"/>
                </a:lnTo>
                <a:lnTo>
                  <a:pt x="1419622" y="101579"/>
                </a:lnTo>
                <a:lnTo>
                  <a:pt x="1435494" y="110784"/>
                </a:lnTo>
                <a:lnTo>
                  <a:pt x="1451365" y="120942"/>
                </a:lnTo>
                <a:lnTo>
                  <a:pt x="1466602" y="131100"/>
                </a:lnTo>
                <a:lnTo>
                  <a:pt x="1482156" y="141576"/>
                </a:lnTo>
                <a:lnTo>
                  <a:pt x="1496758" y="152686"/>
                </a:lnTo>
                <a:lnTo>
                  <a:pt x="1511360" y="163796"/>
                </a:lnTo>
                <a:lnTo>
                  <a:pt x="1525962" y="175224"/>
                </a:lnTo>
                <a:lnTo>
                  <a:pt x="1539929" y="187286"/>
                </a:lnTo>
                <a:lnTo>
                  <a:pt x="1553579" y="199349"/>
                </a:lnTo>
                <a:lnTo>
                  <a:pt x="1567229" y="212046"/>
                </a:lnTo>
                <a:lnTo>
                  <a:pt x="1579926" y="224743"/>
                </a:lnTo>
                <a:lnTo>
                  <a:pt x="1592941" y="237758"/>
                </a:lnTo>
                <a:lnTo>
                  <a:pt x="1605638" y="251408"/>
                </a:lnTo>
                <a:lnTo>
                  <a:pt x="1617701" y="265057"/>
                </a:lnTo>
                <a:lnTo>
                  <a:pt x="1629763" y="279025"/>
                </a:lnTo>
                <a:lnTo>
                  <a:pt x="1641191" y="293309"/>
                </a:lnTo>
                <a:lnTo>
                  <a:pt x="1652618" y="308229"/>
                </a:lnTo>
                <a:lnTo>
                  <a:pt x="1663411" y="323148"/>
                </a:lnTo>
                <a:lnTo>
                  <a:pt x="1674204" y="338385"/>
                </a:lnTo>
                <a:lnTo>
                  <a:pt x="1684044" y="353939"/>
                </a:lnTo>
                <a:lnTo>
                  <a:pt x="1693885" y="369493"/>
                </a:lnTo>
                <a:lnTo>
                  <a:pt x="1703091" y="385365"/>
                </a:lnTo>
                <a:lnTo>
                  <a:pt x="1712296" y="401554"/>
                </a:lnTo>
                <a:lnTo>
                  <a:pt x="1720867" y="418061"/>
                </a:lnTo>
                <a:lnTo>
                  <a:pt x="1729438" y="434567"/>
                </a:lnTo>
                <a:lnTo>
                  <a:pt x="1737056" y="451709"/>
                </a:lnTo>
                <a:lnTo>
                  <a:pt x="1744992" y="468533"/>
                </a:lnTo>
                <a:lnTo>
                  <a:pt x="1751976" y="485992"/>
                </a:lnTo>
                <a:lnTo>
                  <a:pt x="1758324" y="503133"/>
                </a:lnTo>
                <a:lnTo>
                  <a:pt x="1764673" y="520910"/>
                </a:lnTo>
                <a:lnTo>
                  <a:pt x="1770704" y="539003"/>
                </a:lnTo>
                <a:lnTo>
                  <a:pt x="1775783" y="557097"/>
                </a:lnTo>
                <a:lnTo>
                  <a:pt x="1780862" y="575508"/>
                </a:lnTo>
                <a:lnTo>
                  <a:pt x="1785306" y="593919"/>
                </a:lnTo>
                <a:lnTo>
                  <a:pt x="1789433" y="612331"/>
                </a:lnTo>
                <a:lnTo>
                  <a:pt x="1793242" y="631059"/>
                </a:lnTo>
                <a:lnTo>
                  <a:pt x="1796099" y="650423"/>
                </a:lnTo>
                <a:lnTo>
                  <a:pt x="1798956" y="669151"/>
                </a:lnTo>
                <a:lnTo>
                  <a:pt x="1801178" y="688515"/>
                </a:lnTo>
                <a:lnTo>
                  <a:pt x="1802765" y="707878"/>
                </a:lnTo>
                <a:lnTo>
                  <a:pt x="1804035" y="727242"/>
                </a:lnTo>
                <a:lnTo>
                  <a:pt x="1804987" y="746923"/>
                </a:lnTo>
                <a:lnTo>
                  <a:pt x="1804987" y="766921"/>
                </a:lnTo>
                <a:lnTo>
                  <a:pt x="1804987" y="786285"/>
                </a:lnTo>
                <a:lnTo>
                  <a:pt x="1804035" y="806283"/>
                </a:lnTo>
                <a:lnTo>
                  <a:pt x="1802765" y="825646"/>
                </a:lnTo>
                <a:lnTo>
                  <a:pt x="1801178" y="845010"/>
                </a:lnTo>
                <a:lnTo>
                  <a:pt x="1798956" y="864056"/>
                </a:lnTo>
                <a:lnTo>
                  <a:pt x="1796099" y="883419"/>
                </a:lnTo>
                <a:lnTo>
                  <a:pt x="1793242" y="902465"/>
                </a:lnTo>
                <a:lnTo>
                  <a:pt x="1789433" y="921194"/>
                </a:lnTo>
                <a:lnTo>
                  <a:pt x="1785306" y="939605"/>
                </a:lnTo>
                <a:lnTo>
                  <a:pt x="1780862" y="958016"/>
                </a:lnTo>
                <a:lnTo>
                  <a:pt x="1775783" y="976428"/>
                </a:lnTo>
                <a:lnTo>
                  <a:pt x="1770704" y="994521"/>
                </a:lnTo>
                <a:lnTo>
                  <a:pt x="1764673" y="1012298"/>
                </a:lnTo>
                <a:lnTo>
                  <a:pt x="1758324" y="1030074"/>
                </a:lnTo>
                <a:lnTo>
                  <a:pt x="1751976" y="1047851"/>
                </a:lnTo>
                <a:lnTo>
                  <a:pt x="1744992" y="1064992"/>
                </a:lnTo>
                <a:lnTo>
                  <a:pt x="1737056" y="1082134"/>
                </a:lnTo>
                <a:lnTo>
                  <a:pt x="1729438" y="1098958"/>
                </a:lnTo>
                <a:lnTo>
                  <a:pt x="1720867" y="1115464"/>
                </a:lnTo>
                <a:lnTo>
                  <a:pt x="1712296" y="1132288"/>
                </a:lnTo>
                <a:lnTo>
                  <a:pt x="1703091" y="1147843"/>
                </a:lnTo>
                <a:lnTo>
                  <a:pt x="1693885" y="1164349"/>
                </a:lnTo>
                <a:lnTo>
                  <a:pt x="1684044" y="1179586"/>
                </a:lnTo>
                <a:lnTo>
                  <a:pt x="1674204" y="1195140"/>
                </a:lnTo>
                <a:lnTo>
                  <a:pt x="1663411" y="1210377"/>
                </a:lnTo>
                <a:lnTo>
                  <a:pt x="1652618" y="1225297"/>
                </a:lnTo>
                <a:lnTo>
                  <a:pt x="1641191" y="1239898"/>
                </a:lnTo>
                <a:lnTo>
                  <a:pt x="1629763" y="1254183"/>
                </a:lnTo>
                <a:lnTo>
                  <a:pt x="1617701" y="1268150"/>
                </a:lnTo>
                <a:lnTo>
                  <a:pt x="1605638" y="1282117"/>
                </a:lnTo>
                <a:lnTo>
                  <a:pt x="1592941" y="1295449"/>
                </a:lnTo>
                <a:lnTo>
                  <a:pt x="1579926" y="1308782"/>
                </a:lnTo>
                <a:lnTo>
                  <a:pt x="1567229" y="1321797"/>
                </a:lnTo>
                <a:lnTo>
                  <a:pt x="1553579" y="1334176"/>
                </a:lnTo>
                <a:lnTo>
                  <a:pt x="1539929" y="1346239"/>
                </a:lnTo>
                <a:lnTo>
                  <a:pt x="1525962" y="1357984"/>
                </a:lnTo>
                <a:lnTo>
                  <a:pt x="1511360" y="1370047"/>
                </a:lnTo>
                <a:lnTo>
                  <a:pt x="1496758" y="1381157"/>
                </a:lnTo>
                <a:lnTo>
                  <a:pt x="1482156" y="1391949"/>
                </a:lnTo>
                <a:lnTo>
                  <a:pt x="1466602" y="1402425"/>
                </a:lnTo>
                <a:lnTo>
                  <a:pt x="1451365" y="1412583"/>
                </a:lnTo>
                <a:lnTo>
                  <a:pt x="1435494" y="1422423"/>
                </a:lnTo>
                <a:lnTo>
                  <a:pt x="1419622" y="1431946"/>
                </a:lnTo>
                <a:lnTo>
                  <a:pt x="1403433" y="1441152"/>
                </a:lnTo>
                <a:lnTo>
                  <a:pt x="1386926" y="1449723"/>
                </a:lnTo>
                <a:lnTo>
                  <a:pt x="1370420" y="1457976"/>
                </a:lnTo>
                <a:lnTo>
                  <a:pt x="1353278" y="1465912"/>
                </a:lnTo>
                <a:lnTo>
                  <a:pt x="1336454" y="1473213"/>
                </a:lnTo>
                <a:lnTo>
                  <a:pt x="1318995" y="1480196"/>
                </a:lnTo>
                <a:lnTo>
                  <a:pt x="1301854" y="1487180"/>
                </a:lnTo>
                <a:lnTo>
                  <a:pt x="1284077" y="1493528"/>
                </a:lnTo>
                <a:lnTo>
                  <a:pt x="1265984" y="1498925"/>
                </a:lnTo>
                <a:lnTo>
                  <a:pt x="1247890" y="1504639"/>
                </a:lnTo>
                <a:lnTo>
                  <a:pt x="1229479" y="1509400"/>
                </a:lnTo>
                <a:lnTo>
                  <a:pt x="1211067" y="1514162"/>
                </a:lnTo>
                <a:lnTo>
                  <a:pt x="1192656" y="1518288"/>
                </a:lnTo>
                <a:lnTo>
                  <a:pt x="1173928" y="1521463"/>
                </a:lnTo>
                <a:lnTo>
                  <a:pt x="1154882" y="1524637"/>
                </a:lnTo>
                <a:lnTo>
                  <a:pt x="1135836" y="1527494"/>
                </a:lnTo>
                <a:lnTo>
                  <a:pt x="1116790" y="1529716"/>
                </a:lnTo>
                <a:lnTo>
                  <a:pt x="1097109" y="1531303"/>
                </a:lnTo>
                <a:lnTo>
                  <a:pt x="1077745" y="1532573"/>
                </a:lnTo>
                <a:lnTo>
                  <a:pt x="1058064" y="1533208"/>
                </a:lnTo>
                <a:lnTo>
                  <a:pt x="1038066" y="1533525"/>
                </a:lnTo>
                <a:lnTo>
                  <a:pt x="1018702" y="1533208"/>
                </a:lnTo>
                <a:lnTo>
                  <a:pt x="998704" y="1532573"/>
                </a:lnTo>
                <a:lnTo>
                  <a:pt x="979340" y="1531303"/>
                </a:lnTo>
                <a:lnTo>
                  <a:pt x="959977" y="1529716"/>
                </a:lnTo>
                <a:lnTo>
                  <a:pt x="940931" y="1527494"/>
                </a:lnTo>
                <a:lnTo>
                  <a:pt x="921567" y="1524637"/>
                </a:lnTo>
                <a:lnTo>
                  <a:pt x="902839" y="1521463"/>
                </a:lnTo>
                <a:lnTo>
                  <a:pt x="884110" y="1518288"/>
                </a:lnTo>
                <a:lnTo>
                  <a:pt x="865382" y="1514162"/>
                </a:lnTo>
                <a:lnTo>
                  <a:pt x="846970" y="1509400"/>
                </a:lnTo>
                <a:lnTo>
                  <a:pt x="828559" y="1504639"/>
                </a:lnTo>
                <a:lnTo>
                  <a:pt x="810465" y="1498925"/>
                </a:lnTo>
                <a:lnTo>
                  <a:pt x="792689" y="1493528"/>
                </a:lnTo>
                <a:lnTo>
                  <a:pt x="774913" y="1487180"/>
                </a:lnTo>
                <a:lnTo>
                  <a:pt x="757136" y="1480196"/>
                </a:lnTo>
                <a:lnTo>
                  <a:pt x="739995" y="1473213"/>
                </a:lnTo>
                <a:lnTo>
                  <a:pt x="722854" y="1465912"/>
                </a:lnTo>
                <a:lnTo>
                  <a:pt x="706030" y="1457976"/>
                </a:lnTo>
                <a:lnTo>
                  <a:pt x="689523" y="1449723"/>
                </a:lnTo>
                <a:lnTo>
                  <a:pt x="673334" y="1441152"/>
                </a:lnTo>
                <a:lnTo>
                  <a:pt x="657145" y="1431946"/>
                </a:lnTo>
                <a:lnTo>
                  <a:pt x="640956" y="1422423"/>
                </a:lnTo>
                <a:lnTo>
                  <a:pt x="625401" y="1412583"/>
                </a:lnTo>
                <a:lnTo>
                  <a:pt x="609847" y="1402425"/>
                </a:lnTo>
                <a:lnTo>
                  <a:pt x="594610" y="1391949"/>
                </a:lnTo>
                <a:lnTo>
                  <a:pt x="579691" y="1381157"/>
                </a:lnTo>
                <a:lnTo>
                  <a:pt x="565089" y="1370047"/>
                </a:lnTo>
                <a:lnTo>
                  <a:pt x="550804" y="1357984"/>
                </a:lnTo>
                <a:lnTo>
                  <a:pt x="536837" y="1346239"/>
                </a:lnTo>
                <a:lnTo>
                  <a:pt x="522870" y="1334176"/>
                </a:lnTo>
                <a:lnTo>
                  <a:pt x="509538" y="1321797"/>
                </a:lnTo>
                <a:lnTo>
                  <a:pt x="496205" y="1308782"/>
                </a:lnTo>
                <a:lnTo>
                  <a:pt x="483508" y="1295449"/>
                </a:lnTo>
                <a:lnTo>
                  <a:pt x="470811" y="1282117"/>
                </a:lnTo>
                <a:lnTo>
                  <a:pt x="458748" y="1268150"/>
                </a:lnTo>
                <a:lnTo>
                  <a:pt x="447003" y="1254183"/>
                </a:lnTo>
                <a:lnTo>
                  <a:pt x="435258" y="1239898"/>
                </a:lnTo>
                <a:lnTo>
                  <a:pt x="424148" y="1225297"/>
                </a:lnTo>
                <a:lnTo>
                  <a:pt x="413038" y="1210377"/>
                </a:lnTo>
                <a:lnTo>
                  <a:pt x="402562" y="1195140"/>
                </a:lnTo>
                <a:lnTo>
                  <a:pt x="392404" y="1179586"/>
                </a:lnTo>
                <a:lnTo>
                  <a:pt x="382881" y="1164349"/>
                </a:lnTo>
                <a:lnTo>
                  <a:pt x="373041" y="1147843"/>
                </a:lnTo>
                <a:lnTo>
                  <a:pt x="364470" y="1132288"/>
                </a:lnTo>
                <a:lnTo>
                  <a:pt x="355582" y="1115464"/>
                </a:lnTo>
                <a:lnTo>
                  <a:pt x="347329" y="1098958"/>
                </a:lnTo>
                <a:lnTo>
                  <a:pt x="339393" y="1082134"/>
                </a:lnTo>
                <a:lnTo>
                  <a:pt x="331775" y="1064992"/>
                </a:lnTo>
                <a:lnTo>
                  <a:pt x="324791" y="1047851"/>
                </a:lnTo>
                <a:lnTo>
                  <a:pt x="318125" y="1030074"/>
                </a:lnTo>
                <a:lnTo>
                  <a:pt x="312094" y="1012298"/>
                </a:lnTo>
                <a:lnTo>
                  <a:pt x="306062" y="994521"/>
                </a:lnTo>
                <a:lnTo>
                  <a:pt x="300666" y="976428"/>
                </a:lnTo>
                <a:lnTo>
                  <a:pt x="295904" y="958016"/>
                </a:lnTo>
                <a:lnTo>
                  <a:pt x="290825" y="939605"/>
                </a:lnTo>
                <a:lnTo>
                  <a:pt x="287016" y="921194"/>
                </a:lnTo>
                <a:lnTo>
                  <a:pt x="283525" y="902465"/>
                </a:lnTo>
                <a:lnTo>
                  <a:pt x="280350" y="883419"/>
                </a:lnTo>
                <a:lnTo>
                  <a:pt x="277811" y="864056"/>
                </a:lnTo>
                <a:lnTo>
                  <a:pt x="275589" y="845010"/>
                </a:lnTo>
                <a:lnTo>
                  <a:pt x="273684" y="825646"/>
                </a:lnTo>
                <a:lnTo>
                  <a:pt x="272414" y="806283"/>
                </a:lnTo>
                <a:lnTo>
                  <a:pt x="271779" y="786285"/>
                </a:lnTo>
                <a:lnTo>
                  <a:pt x="271462" y="766921"/>
                </a:lnTo>
                <a:lnTo>
                  <a:pt x="271779" y="746923"/>
                </a:lnTo>
                <a:lnTo>
                  <a:pt x="272414" y="727242"/>
                </a:lnTo>
                <a:lnTo>
                  <a:pt x="273684" y="707878"/>
                </a:lnTo>
                <a:lnTo>
                  <a:pt x="275589" y="688515"/>
                </a:lnTo>
                <a:lnTo>
                  <a:pt x="277811" y="669151"/>
                </a:lnTo>
                <a:lnTo>
                  <a:pt x="280350" y="650423"/>
                </a:lnTo>
                <a:lnTo>
                  <a:pt x="283525" y="631059"/>
                </a:lnTo>
                <a:lnTo>
                  <a:pt x="287016" y="612331"/>
                </a:lnTo>
                <a:lnTo>
                  <a:pt x="290825" y="593919"/>
                </a:lnTo>
                <a:lnTo>
                  <a:pt x="295904" y="575508"/>
                </a:lnTo>
                <a:lnTo>
                  <a:pt x="300666" y="557097"/>
                </a:lnTo>
                <a:lnTo>
                  <a:pt x="306062" y="539003"/>
                </a:lnTo>
                <a:lnTo>
                  <a:pt x="312094" y="520910"/>
                </a:lnTo>
                <a:lnTo>
                  <a:pt x="318125" y="503133"/>
                </a:lnTo>
                <a:lnTo>
                  <a:pt x="324791" y="485992"/>
                </a:lnTo>
                <a:lnTo>
                  <a:pt x="331775" y="468533"/>
                </a:lnTo>
                <a:lnTo>
                  <a:pt x="339393" y="451709"/>
                </a:lnTo>
                <a:lnTo>
                  <a:pt x="347329" y="434567"/>
                </a:lnTo>
                <a:lnTo>
                  <a:pt x="355582" y="418061"/>
                </a:lnTo>
                <a:lnTo>
                  <a:pt x="364470" y="401554"/>
                </a:lnTo>
                <a:lnTo>
                  <a:pt x="373041" y="385365"/>
                </a:lnTo>
                <a:lnTo>
                  <a:pt x="382881" y="369493"/>
                </a:lnTo>
                <a:lnTo>
                  <a:pt x="392404" y="353939"/>
                </a:lnTo>
                <a:lnTo>
                  <a:pt x="402562" y="338385"/>
                </a:lnTo>
                <a:lnTo>
                  <a:pt x="413038" y="323148"/>
                </a:lnTo>
                <a:lnTo>
                  <a:pt x="424148" y="308229"/>
                </a:lnTo>
                <a:lnTo>
                  <a:pt x="435258" y="293309"/>
                </a:lnTo>
                <a:lnTo>
                  <a:pt x="447003" y="279025"/>
                </a:lnTo>
                <a:lnTo>
                  <a:pt x="458748" y="265057"/>
                </a:lnTo>
                <a:lnTo>
                  <a:pt x="470811" y="251408"/>
                </a:lnTo>
                <a:lnTo>
                  <a:pt x="483508" y="237758"/>
                </a:lnTo>
                <a:lnTo>
                  <a:pt x="496205" y="224743"/>
                </a:lnTo>
                <a:lnTo>
                  <a:pt x="509538" y="212046"/>
                </a:lnTo>
                <a:lnTo>
                  <a:pt x="522870" y="199349"/>
                </a:lnTo>
                <a:lnTo>
                  <a:pt x="536837" y="187286"/>
                </a:lnTo>
                <a:lnTo>
                  <a:pt x="550804" y="175224"/>
                </a:lnTo>
                <a:lnTo>
                  <a:pt x="565089" y="163796"/>
                </a:lnTo>
                <a:lnTo>
                  <a:pt x="579691" y="152686"/>
                </a:lnTo>
                <a:lnTo>
                  <a:pt x="594610" y="141576"/>
                </a:lnTo>
                <a:lnTo>
                  <a:pt x="609847" y="131100"/>
                </a:lnTo>
                <a:lnTo>
                  <a:pt x="625401" y="120942"/>
                </a:lnTo>
                <a:lnTo>
                  <a:pt x="640956" y="110784"/>
                </a:lnTo>
                <a:lnTo>
                  <a:pt x="657145" y="101579"/>
                </a:lnTo>
                <a:lnTo>
                  <a:pt x="673334" y="92373"/>
                </a:lnTo>
                <a:lnTo>
                  <a:pt x="689523" y="84120"/>
                </a:lnTo>
                <a:lnTo>
                  <a:pt x="706030" y="75549"/>
                </a:lnTo>
                <a:lnTo>
                  <a:pt x="722854" y="67931"/>
                </a:lnTo>
                <a:lnTo>
                  <a:pt x="739995" y="59995"/>
                </a:lnTo>
                <a:lnTo>
                  <a:pt x="757136" y="53011"/>
                </a:lnTo>
                <a:lnTo>
                  <a:pt x="774913" y="46345"/>
                </a:lnTo>
                <a:lnTo>
                  <a:pt x="792689" y="39997"/>
                </a:lnTo>
                <a:lnTo>
                  <a:pt x="810465" y="34283"/>
                </a:lnTo>
                <a:lnTo>
                  <a:pt x="828559" y="29204"/>
                </a:lnTo>
                <a:lnTo>
                  <a:pt x="846970" y="23807"/>
                </a:lnTo>
                <a:lnTo>
                  <a:pt x="865382" y="19363"/>
                </a:lnTo>
                <a:lnTo>
                  <a:pt x="884110" y="15554"/>
                </a:lnTo>
                <a:lnTo>
                  <a:pt x="902839" y="11745"/>
                </a:lnTo>
                <a:lnTo>
                  <a:pt x="921567" y="8888"/>
                </a:lnTo>
                <a:lnTo>
                  <a:pt x="940931" y="6349"/>
                </a:lnTo>
                <a:lnTo>
                  <a:pt x="959977" y="4127"/>
                </a:lnTo>
                <a:lnTo>
                  <a:pt x="979340" y="2222"/>
                </a:lnTo>
                <a:lnTo>
                  <a:pt x="998704" y="635"/>
                </a:lnTo>
                <a:lnTo>
                  <a:pt x="1018702" y="0"/>
                </a:lnTo>
                <a:close/>
              </a:path>
            </a:pathLst>
          </a:custGeom>
          <a:solidFill>
            <a:srgbClr val="A5A5A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14" name="TextBox 42"/>
          <p:cNvSpPr>
            <a:spLocks noChangeArrowheads="1"/>
          </p:cNvSpPr>
          <p:nvPr/>
        </p:nvSpPr>
        <p:spPr bwMode="auto">
          <a:xfrm>
            <a:off x="2127250" y="3467100"/>
            <a:ext cx="19780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A5A5A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点击添加文本</a:t>
            </a:r>
            <a:endParaRPr lang="zh-CN" altLang="en-US" sz="2800" dirty="0">
              <a:solidFill>
                <a:srgbClr val="A5A5A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8215" name="TextBox 43"/>
          <p:cNvSpPr>
            <a:spLocks noChangeArrowheads="1"/>
          </p:cNvSpPr>
          <p:nvPr/>
        </p:nvSpPr>
        <p:spPr bwMode="auto">
          <a:xfrm>
            <a:off x="2127250" y="3783013"/>
            <a:ext cx="2160588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00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单击此处添加段落文本</a:t>
            </a:r>
            <a:endParaRPr lang="en-US" sz="1000">
              <a:solidFill>
                <a:srgbClr val="3B3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100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单击此处添加段落文本</a:t>
            </a:r>
            <a:endParaRPr lang="zh-CN" altLang="en-US" sz="1000">
              <a:solidFill>
                <a:srgbClr val="3B3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000" b="100000" l="2656" r="349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42" t="28788" r="80880"/>
          <a:stretch>
            <a:fillRect/>
          </a:stretch>
        </p:blipFill>
        <p:spPr>
          <a:xfrm>
            <a:off x="58738" y="55562"/>
            <a:ext cx="503238" cy="92753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57249" y="371475"/>
            <a:ext cx="2357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点击添加副标题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Group 29"/>
          <p:cNvPicPr>
            <a:picLocks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88" y="1858963"/>
            <a:ext cx="1176337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197" name="直接连接符 11"/>
          <p:cNvCxnSpPr>
            <a:cxnSpLocks noChangeShapeType="1"/>
          </p:cNvCxnSpPr>
          <p:nvPr/>
        </p:nvCxnSpPr>
        <p:spPr bwMode="auto">
          <a:xfrm>
            <a:off x="1735138" y="3536950"/>
            <a:ext cx="8416925" cy="0"/>
          </a:xfrm>
          <a:prstGeom prst="lin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198" name="Freeform 98"/>
          <p:cNvSpPr>
            <a:spLocks noEditPoints="1"/>
          </p:cNvSpPr>
          <p:nvPr/>
        </p:nvSpPr>
        <p:spPr bwMode="auto">
          <a:xfrm>
            <a:off x="7956550" y="2066925"/>
            <a:ext cx="985838" cy="835025"/>
          </a:xfrm>
          <a:custGeom>
            <a:avLst/>
            <a:gdLst>
              <a:gd name="T0" fmla="*/ 2147483647 w 288"/>
              <a:gd name="T1" fmla="*/ 2147483647 h 244"/>
              <a:gd name="T2" fmla="*/ 2147483647 w 288"/>
              <a:gd name="T3" fmla="*/ 0 h 244"/>
              <a:gd name="T4" fmla="*/ 2147483647 w 288"/>
              <a:gd name="T5" fmla="*/ 2147483647 h 244"/>
              <a:gd name="T6" fmla="*/ 2147483647 w 288"/>
              <a:gd name="T7" fmla="*/ 0 h 244"/>
              <a:gd name="T8" fmla="*/ 2147483647 w 288"/>
              <a:gd name="T9" fmla="*/ 2147483647 h 244"/>
              <a:gd name="T10" fmla="*/ 0 w 288"/>
              <a:gd name="T11" fmla="*/ 2147483647 h 244"/>
              <a:gd name="T12" fmla="*/ 0 w 288"/>
              <a:gd name="T13" fmla="*/ 2147483647 h 244"/>
              <a:gd name="T14" fmla="*/ 2147483647 w 288"/>
              <a:gd name="T15" fmla="*/ 2147483647 h 244"/>
              <a:gd name="T16" fmla="*/ 2147483647 w 288"/>
              <a:gd name="T17" fmla="*/ 2147483647 h 244"/>
              <a:gd name="T18" fmla="*/ 2147483647 w 288"/>
              <a:gd name="T19" fmla="*/ 2147483647 h 244"/>
              <a:gd name="T20" fmla="*/ 2147483647 w 288"/>
              <a:gd name="T21" fmla="*/ 2147483647 h 244"/>
              <a:gd name="T22" fmla="*/ 2147483647 w 288"/>
              <a:gd name="T23" fmla="*/ 2147483647 h 244"/>
              <a:gd name="T24" fmla="*/ 2147483647 w 288"/>
              <a:gd name="T25" fmla="*/ 2147483647 h 244"/>
              <a:gd name="T26" fmla="*/ 2147483647 w 288"/>
              <a:gd name="T27" fmla="*/ 2147483647 h 244"/>
              <a:gd name="T28" fmla="*/ 2147483647 w 288"/>
              <a:gd name="T29" fmla="*/ 2147483647 h 244"/>
              <a:gd name="T30" fmla="*/ 2147483647 w 288"/>
              <a:gd name="T31" fmla="*/ 2147483647 h 244"/>
              <a:gd name="T32" fmla="*/ 2147483647 w 288"/>
              <a:gd name="T33" fmla="*/ 2147483647 h 244"/>
              <a:gd name="T34" fmla="*/ 2147483647 w 288"/>
              <a:gd name="T35" fmla="*/ 2147483647 h 244"/>
              <a:gd name="T36" fmla="*/ 2147483647 w 288"/>
              <a:gd name="T37" fmla="*/ 2147483647 h 244"/>
              <a:gd name="T38" fmla="*/ 2147483647 w 288"/>
              <a:gd name="T39" fmla="*/ 2147483647 h 244"/>
              <a:gd name="T40" fmla="*/ 2147483647 w 288"/>
              <a:gd name="T41" fmla="*/ 2147483647 h 244"/>
              <a:gd name="T42" fmla="*/ 2147483647 w 288"/>
              <a:gd name="T43" fmla="*/ 2147483647 h 244"/>
              <a:gd name="T44" fmla="*/ 2147483647 w 288"/>
              <a:gd name="T45" fmla="*/ 2147483647 h 244"/>
              <a:gd name="T46" fmla="*/ 2147483647 w 288"/>
              <a:gd name="T47" fmla="*/ 2147483647 h 244"/>
              <a:gd name="T48" fmla="*/ 2147483647 w 288"/>
              <a:gd name="T49" fmla="*/ 2147483647 h 244"/>
              <a:gd name="T50" fmla="*/ 2147483647 w 288"/>
              <a:gd name="T51" fmla="*/ 2147483647 h 244"/>
              <a:gd name="T52" fmla="*/ 2147483647 w 288"/>
              <a:gd name="T53" fmla="*/ 2147483647 h 244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88" h="244">
                <a:moveTo>
                  <a:pt x="262" y="36"/>
                </a:moveTo>
                <a:cubicBezTo>
                  <a:pt x="262" y="0"/>
                  <a:pt x="262" y="0"/>
                  <a:pt x="262" y="0"/>
                </a:cubicBezTo>
                <a:cubicBezTo>
                  <a:pt x="160" y="0"/>
                  <a:pt x="145" y="33"/>
                  <a:pt x="144" y="35"/>
                </a:cubicBezTo>
                <a:cubicBezTo>
                  <a:pt x="143" y="33"/>
                  <a:pt x="127" y="0"/>
                  <a:pt x="26" y="0"/>
                </a:cubicBezTo>
                <a:cubicBezTo>
                  <a:pt x="26" y="36"/>
                  <a:pt x="26" y="36"/>
                  <a:pt x="26" y="36"/>
                </a:cubicBezTo>
                <a:cubicBezTo>
                  <a:pt x="18" y="35"/>
                  <a:pt x="9" y="35"/>
                  <a:pt x="0" y="35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19"/>
                  <a:pt x="79" y="210"/>
                  <a:pt x="119" y="231"/>
                </a:cubicBezTo>
                <a:cubicBezTo>
                  <a:pt x="126" y="235"/>
                  <a:pt x="133" y="244"/>
                  <a:pt x="144" y="244"/>
                </a:cubicBezTo>
                <a:cubicBezTo>
                  <a:pt x="155" y="244"/>
                  <a:pt x="162" y="235"/>
                  <a:pt x="169" y="231"/>
                </a:cubicBezTo>
                <a:cubicBezTo>
                  <a:pt x="208" y="210"/>
                  <a:pt x="288" y="219"/>
                  <a:pt x="288" y="219"/>
                </a:cubicBezTo>
                <a:cubicBezTo>
                  <a:pt x="288" y="35"/>
                  <a:pt x="288" y="35"/>
                  <a:pt x="288" y="35"/>
                </a:cubicBezTo>
                <a:cubicBezTo>
                  <a:pt x="278" y="35"/>
                  <a:pt x="270" y="35"/>
                  <a:pt x="262" y="36"/>
                </a:cubicBezTo>
                <a:close/>
                <a:moveTo>
                  <a:pt x="39" y="13"/>
                </a:moveTo>
                <a:cubicBezTo>
                  <a:pt x="117" y="16"/>
                  <a:pt x="131" y="39"/>
                  <a:pt x="132" y="41"/>
                </a:cubicBezTo>
                <a:cubicBezTo>
                  <a:pt x="135" y="48"/>
                  <a:pt x="135" y="48"/>
                  <a:pt x="135" y="48"/>
                </a:cubicBezTo>
                <a:cubicBezTo>
                  <a:pt x="135" y="207"/>
                  <a:pt x="135" y="207"/>
                  <a:pt x="135" y="207"/>
                </a:cubicBezTo>
                <a:cubicBezTo>
                  <a:pt x="107" y="191"/>
                  <a:pt x="66" y="188"/>
                  <a:pt x="40" y="188"/>
                </a:cubicBezTo>
                <a:cubicBezTo>
                  <a:pt x="40" y="188"/>
                  <a:pt x="39" y="188"/>
                  <a:pt x="39" y="188"/>
                </a:cubicBezTo>
                <a:lnTo>
                  <a:pt x="39" y="13"/>
                </a:lnTo>
                <a:close/>
                <a:moveTo>
                  <a:pt x="248" y="13"/>
                </a:moveTo>
                <a:cubicBezTo>
                  <a:pt x="248" y="188"/>
                  <a:pt x="248" y="188"/>
                  <a:pt x="248" y="188"/>
                </a:cubicBezTo>
                <a:cubicBezTo>
                  <a:pt x="248" y="188"/>
                  <a:pt x="248" y="188"/>
                  <a:pt x="247" y="188"/>
                </a:cubicBezTo>
                <a:cubicBezTo>
                  <a:pt x="221" y="188"/>
                  <a:pt x="180" y="191"/>
                  <a:pt x="152" y="207"/>
                </a:cubicBezTo>
                <a:cubicBezTo>
                  <a:pt x="152" y="49"/>
                  <a:pt x="152" y="49"/>
                  <a:pt x="152" y="49"/>
                </a:cubicBezTo>
                <a:cubicBezTo>
                  <a:pt x="156" y="41"/>
                  <a:pt x="156" y="41"/>
                  <a:pt x="156" y="41"/>
                </a:cubicBezTo>
                <a:cubicBezTo>
                  <a:pt x="156" y="39"/>
                  <a:pt x="171" y="16"/>
                  <a:pt x="248" y="13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199" name="矩形 13"/>
          <p:cNvSpPr>
            <a:spLocks noChangeArrowheads="1"/>
          </p:cNvSpPr>
          <p:nvPr/>
        </p:nvSpPr>
        <p:spPr bwMode="auto">
          <a:xfrm>
            <a:off x="1735138" y="3751263"/>
            <a:ext cx="365125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00" name="矩形 14"/>
          <p:cNvSpPr>
            <a:spLocks noChangeArrowheads="1"/>
          </p:cNvSpPr>
          <p:nvPr/>
        </p:nvSpPr>
        <p:spPr bwMode="auto">
          <a:xfrm>
            <a:off x="6500813" y="3751263"/>
            <a:ext cx="365125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01" name="矩形 15"/>
          <p:cNvSpPr>
            <a:spLocks noChangeArrowheads="1"/>
          </p:cNvSpPr>
          <p:nvPr/>
        </p:nvSpPr>
        <p:spPr bwMode="auto">
          <a:xfrm>
            <a:off x="2381250" y="2987675"/>
            <a:ext cx="21542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202" name="矩形 16"/>
          <p:cNvSpPr>
            <a:spLocks noChangeArrowheads="1"/>
          </p:cNvSpPr>
          <p:nvPr/>
        </p:nvSpPr>
        <p:spPr bwMode="auto">
          <a:xfrm>
            <a:off x="7372350" y="2987675"/>
            <a:ext cx="21542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>
              <a:solidFill>
                <a:srgbClr val="404040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000" b="100000" l="23906" r="80469">
                        <a14:foregroundMark x1="52240" y1="82222" x2="52396" y2="90417"/>
                        <a14:foregroundMark x1="53438" y1="88333" x2="53490" y2="90972"/>
                        <a14:foregroundMark x1="63594" y1="80139" x2="63333" y2="87222"/>
                        <a14:foregroundMark x1="68854" y1="95833" x2="80313" y2="95833"/>
                        <a14:foregroundMark x1="51354" y1="91667" x2="56198" y2="91389"/>
                        <a14:backgroundMark x1="79167" y1="75972" x2="80208" y2="76389"/>
                        <a14:backgroundMark x1="79635" y1="79167" x2="80677" y2="78472"/>
                        <a14:backgroundMark x1="62083" y1="86806" x2="62865" y2="88611"/>
                        <a14:backgroundMark x1="58958" y1="88333" x2="59323" y2="90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862" t="73507" r="17862" b="2973"/>
          <a:stretch>
            <a:fillRect/>
          </a:stretch>
        </p:blipFill>
        <p:spPr>
          <a:xfrm>
            <a:off x="6330846" y="5289550"/>
            <a:ext cx="5861154" cy="161157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000" b="100000" l="2656" r="349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42" t="28788" r="80880"/>
          <a:stretch>
            <a:fillRect/>
          </a:stretch>
        </p:blipFill>
        <p:spPr>
          <a:xfrm>
            <a:off x="58738" y="55562"/>
            <a:ext cx="503238" cy="927537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857249" y="371475"/>
            <a:ext cx="2357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点击添加副标题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8925"/>
            <a:ext cx="3286125" cy="529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矩形 7"/>
          <p:cNvSpPr>
            <a:spLocks noChangeArrowheads="1"/>
          </p:cNvSpPr>
          <p:nvPr/>
        </p:nvSpPr>
        <p:spPr bwMode="auto">
          <a:xfrm>
            <a:off x="4992688" y="4475163"/>
            <a:ext cx="55673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84" name="矩形 8"/>
          <p:cNvSpPr>
            <a:spLocks noChangeArrowheads="1"/>
          </p:cNvSpPr>
          <p:nvPr/>
        </p:nvSpPr>
        <p:spPr bwMode="auto">
          <a:xfrm>
            <a:off x="4992688" y="3679825"/>
            <a:ext cx="55673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485" name="组合 9"/>
          <p:cNvGrpSpPr/>
          <p:nvPr/>
        </p:nvGrpSpPr>
        <p:grpSpPr bwMode="auto">
          <a:xfrm>
            <a:off x="4992688" y="2609850"/>
            <a:ext cx="3789362" cy="955675"/>
            <a:chOff x="0" y="0"/>
            <a:chExt cx="3788756" cy="955148"/>
          </a:xfrm>
        </p:grpSpPr>
        <p:pic>
          <p:nvPicPr>
            <p:cNvPr id="20486" name="图片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788756" cy="955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7" name="文本框 11"/>
            <p:cNvSpPr txBox="1">
              <a:spLocks noChangeArrowheads="1"/>
            </p:cNvSpPr>
            <p:nvPr/>
          </p:nvSpPr>
          <p:spPr bwMode="auto">
            <a:xfrm>
              <a:off x="384577" y="180329"/>
              <a:ext cx="16573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000" b="100000" l="23906" r="80469">
                        <a14:foregroundMark x1="52240" y1="82222" x2="52396" y2="90417"/>
                        <a14:foregroundMark x1="53438" y1="88333" x2="53490" y2="90972"/>
                        <a14:foregroundMark x1="63594" y1="80139" x2="63333" y2="87222"/>
                        <a14:foregroundMark x1="68854" y1="95833" x2="80313" y2="95833"/>
                        <a14:foregroundMark x1="51354" y1="91667" x2="56198" y2="91389"/>
                        <a14:backgroundMark x1="79167" y1="75972" x2="80208" y2="76389"/>
                        <a14:backgroundMark x1="79635" y1="79167" x2="80677" y2="78472"/>
                        <a14:backgroundMark x1="62083" y1="86806" x2="62865" y2="88611"/>
                        <a14:backgroundMark x1="58958" y1="88333" x2="59323" y2="90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862" t="73507" r="17862" b="2973"/>
          <a:stretch>
            <a:fillRect/>
          </a:stretch>
        </p:blipFill>
        <p:spPr>
          <a:xfrm>
            <a:off x="6330846" y="5289550"/>
            <a:ext cx="5861154" cy="161157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000" b="100000" l="2656" r="349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42" t="28788" r="80880"/>
          <a:stretch>
            <a:fillRect/>
          </a:stretch>
        </p:blipFill>
        <p:spPr>
          <a:xfrm>
            <a:off x="58738" y="55562"/>
            <a:ext cx="503238" cy="927537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857249" y="371475"/>
            <a:ext cx="2357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点击添加副标题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43"/>
          <a:stretch>
            <a:fillRect/>
          </a:stretch>
        </p:blipFill>
        <p:spPr>
          <a:xfrm>
            <a:off x="0" y="0"/>
            <a:ext cx="12192000" cy="685201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0" b="100000" l="2656" r="349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42" t="28788" r="80880"/>
          <a:stretch>
            <a:fillRect/>
          </a:stretch>
        </p:blipFill>
        <p:spPr>
          <a:xfrm>
            <a:off x="2112827" y="1752240"/>
            <a:ext cx="1054235" cy="19431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091486" y="2581851"/>
            <a:ext cx="520541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点击添加标题内容</a:t>
            </a:r>
            <a:endParaRPr lang="en-US" altLang="zh-CN" sz="4400" dirty="0" smtClean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  <a:p>
            <a:pPr algn="ctr"/>
            <a:r>
              <a:rPr lang="zh-CN" altLang="en-US" sz="20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封面和内页均可自由编辑切换，操作简单，整体美观大气。中国风适合节日的主题</a:t>
            </a:r>
            <a:endParaRPr lang="en-US" altLang="zh-CN" sz="20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  <a:p>
            <a:pPr algn="ctr"/>
            <a:endParaRPr lang="en-US" altLang="zh-CN" sz="32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10125" y="481030"/>
            <a:ext cx="12858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贰</a:t>
            </a:r>
            <a:endParaRPr lang="zh-CN" altLang="en-US" sz="96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20000" b="100000" l="23906" r="80469">
                        <a14:foregroundMark x1="52240" y1="82222" x2="52396" y2="90417"/>
                        <a14:foregroundMark x1="53438" y1="88333" x2="53490" y2="90972"/>
                        <a14:foregroundMark x1="63594" y1="80139" x2="63333" y2="87222"/>
                        <a14:foregroundMark x1="68854" y1="95833" x2="80313" y2="95833"/>
                        <a14:foregroundMark x1="51354" y1="91667" x2="56198" y2="91389"/>
                        <a14:backgroundMark x1="79167" y1="75972" x2="80208" y2="76389"/>
                        <a14:backgroundMark x1="79635" y1="79167" x2="80677" y2="78472"/>
                        <a14:backgroundMark x1="62083" y1="86806" x2="62865" y2="88611"/>
                        <a14:backgroundMark x1="58958" y1="88333" x2="59323" y2="90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862" t="73507" r="17862" b="2973"/>
          <a:stretch>
            <a:fillRect/>
          </a:stretch>
        </p:blipFill>
        <p:spPr>
          <a:xfrm>
            <a:off x="6330846" y="5289550"/>
            <a:ext cx="5861154" cy="161157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000" b="100000" l="2656" r="349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42" t="28788" r="80880"/>
          <a:stretch>
            <a:fillRect/>
          </a:stretch>
        </p:blipFill>
        <p:spPr>
          <a:xfrm>
            <a:off x="58738" y="55562"/>
            <a:ext cx="503238" cy="927537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57249" y="371475"/>
            <a:ext cx="2357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点击添加副标题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55" name="Freeform 109"/>
          <p:cNvSpPr>
            <a:spLocks noEditPoints="1" noChangeArrowheads="1"/>
          </p:cNvSpPr>
          <p:nvPr/>
        </p:nvSpPr>
        <p:spPr bwMode="auto">
          <a:xfrm>
            <a:off x="3152775" y="1357313"/>
            <a:ext cx="5886450" cy="2909887"/>
          </a:xfrm>
          <a:custGeom>
            <a:avLst/>
            <a:gdLst>
              <a:gd name="T0" fmla="*/ 2147483647 w 1530"/>
              <a:gd name="T1" fmla="*/ 2147483647 h 755"/>
              <a:gd name="T2" fmla="*/ 2147483647 w 1530"/>
              <a:gd name="T3" fmla="*/ 2147483647 h 755"/>
              <a:gd name="T4" fmla="*/ 2147483647 w 1530"/>
              <a:gd name="T5" fmla="*/ 2147483647 h 755"/>
              <a:gd name="T6" fmla="*/ 2147483647 w 1530"/>
              <a:gd name="T7" fmla="*/ 2147483647 h 755"/>
              <a:gd name="T8" fmla="*/ 2147483647 w 1530"/>
              <a:gd name="T9" fmla="*/ 2147483647 h 755"/>
              <a:gd name="T10" fmla="*/ 2147483647 w 1530"/>
              <a:gd name="T11" fmla="*/ 2147483647 h 755"/>
              <a:gd name="T12" fmla="*/ 2147483647 w 1530"/>
              <a:gd name="T13" fmla="*/ 2147483647 h 755"/>
              <a:gd name="T14" fmla="*/ 2147483647 w 1530"/>
              <a:gd name="T15" fmla="*/ 2147483647 h 755"/>
              <a:gd name="T16" fmla="*/ 2147483647 w 1530"/>
              <a:gd name="T17" fmla="*/ 2147483647 h 755"/>
              <a:gd name="T18" fmla="*/ 2147483647 w 1530"/>
              <a:gd name="T19" fmla="*/ 2147483647 h 755"/>
              <a:gd name="T20" fmla="*/ 2147483647 w 1530"/>
              <a:gd name="T21" fmla="*/ 2147483647 h 755"/>
              <a:gd name="T22" fmla="*/ 2147483647 w 1530"/>
              <a:gd name="T23" fmla="*/ 2147483647 h 755"/>
              <a:gd name="T24" fmla="*/ 2147483647 w 1530"/>
              <a:gd name="T25" fmla="*/ 2147483647 h 755"/>
              <a:gd name="T26" fmla="*/ 2147483647 w 1530"/>
              <a:gd name="T27" fmla="*/ 2147483647 h 755"/>
              <a:gd name="T28" fmla="*/ 2147483647 w 1530"/>
              <a:gd name="T29" fmla="*/ 2147483647 h 755"/>
              <a:gd name="T30" fmla="*/ 2147483647 w 1530"/>
              <a:gd name="T31" fmla="*/ 2147483647 h 755"/>
              <a:gd name="T32" fmla="*/ 2147483647 w 1530"/>
              <a:gd name="T33" fmla="*/ 2147483647 h 755"/>
              <a:gd name="T34" fmla="*/ 2147483647 w 1530"/>
              <a:gd name="T35" fmla="*/ 2147483647 h 755"/>
              <a:gd name="T36" fmla="*/ 2147483647 w 1530"/>
              <a:gd name="T37" fmla="*/ 2147483647 h 755"/>
              <a:gd name="T38" fmla="*/ 2147483647 w 1530"/>
              <a:gd name="T39" fmla="*/ 2147483647 h 755"/>
              <a:gd name="T40" fmla="*/ 2147483647 w 1530"/>
              <a:gd name="T41" fmla="*/ 2147483647 h 755"/>
              <a:gd name="T42" fmla="*/ 2147483647 w 1530"/>
              <a:gd name="T43" fmla="*/ 2147483647 h 755"/>
              <a:gd name="T44" fmla="*/ 2147483647 w 1530"/>
              <a:gd name="T45" fmla="*/ 2147483647 h 755"/>
              <a:gd name="T46" fmla="*/ 2147483647 w 1530"/>
              <a:gd name="T47" fmla="*/ 2147483647 h 755"/>
              <a:gd name="T48" fmla="*/ 2147483647 w 1530"/>
              <a:gd name="T49" fmla="*/ 2147483647 h 755"/>
              <a:gd name="T50" fmla="*/ 2147483647 w 1530"/>
              <a:gd name="T51" fmla="*/ 2147483647 h 755"/>
              <a:gd name="T52" fmla="*/ 2147483647 w 1530"/>
              <a:gd name="T53" fmla="*/ 2147483647 h 755"/>
              <a:gd name="T54" fmla="*/ 2147483647 w 1530"/>
              <a:gd name="T55" fmla="*/ 2147483647 h 755"/>
              <a:gd name="T56" fmla="*/ 2147483647 w 1530"/>
              <a:gd name="T57" fmla="*/ 2147483647 h 755"/>
              <a:gd name="T58" fmla="*/ 2147483647 w 1530"/>
              <a:gd name="T59" fmla="*/ 2147483647 h 755"/>
              <a:gd name="T60" fmla="*/ 2147483647 w 1530"/>
              <a:gd name="T61" fmla="*/ 2147483647 h 755"/>
              <a:gd name="T62" fmla="*/ 2147483647 w 1530"/>
              <a:gd name="T63" fmla="*/ 2147483647 h 755"/>
              <a:gd name="T64" fmla="*/ 2147483647 w 1530"/>
              <a:gd name="T65" fmla="*/ 2147483647 h 755"/>
              <a:gd name="T66" fmla="*/ 2147483647 w 1530"/>
              <a:gd name="T67" fmla="*/ 2147483647 h 755"/>
              <a:gd name="T68" fmla="*/ 2147483647 w 1530"/>
              <a:gd name="T69" fmla="*/ 2147483647 h 755"/>
              <a:gd name="T70" fmla="*/ 2147483647 w 1530"/>
              <a:gd name="T71" fmla="*/ 2147483647 h 755"/>
              <a:gd name="T72" fmla="*/ 2147483647 w 1530"/>
              <a:gd name="T73" fmla="*/ 2147483647 h 755"/>
              <a:gd name="T74" fmla="*/ 2147483647 w 1530"/>
              <a:gd name="T75" fmla="*/ 2147483647 h 755"/>
              <a:gd name="T76" fmla="*/ 2147483647 w 1530"/>
              <a:gd name="T77" fmla="*/ 2147483647 h 755"/>
              <a:gd name="T78" fmla="*/ 2147483647 w 1530"/>
              <a:gd name="T79" fmla="*/ 2147483647 h 755"/>
              <a:gd name="T80" fmla="*/ 2147483647 w 1530"/>
              <a:gd name="T81" fmla="*/ 2147483647 h 755"/>
              <a:gd name="T82" fmla="*/ 2147483647 w 1530"/>
              <a:gd name="T83" fmla="*/ 2147483647 h 755"/>
              <a:gd name="T84" fmla="*/ 2147483647 w 1530"/>
              <a:gd name="T85" fmla="*/ 2147483647 h 755"/>
              <a:gd name="T86" fmla="*/ 2147483647 w 1530"/>
              <a:gd name="T87" fmla="*/ 2147483647 h 755"/>
              <a:gd name="T88" fmla="*/ 2147483647 w 1530"/>
              <a:gd name="T89" fmla="*/ 2147483647 h 755"/>
              <a:gd name="T90" fmla="*/ 2147483647 w 1530"/>
              <a:gd name="T91" fmla="*/ 2147483647 h 755"/>
              <a:gd name="T92" fmla="*/ 2147483647 w 1530"/>
              <a:gd name="T93" fmla="*/ 2147483647 h 755"/>
              <a:gd name="T94" fmla="*/ 2147483647 w 1530"/>
              <a:gd name="T95" fmla="*/ 2147483647 h 755"/>
              <a:gd name="T96" fmla="*/ 2147483647 w 1530"/>
              <a:gd name="T97" fmla="*/ 2147483647 h 755"/>
              <a:gd name="T98" fmla="*/ 2147483647 w 1530"/>
              <a:gd name="T99" fmla="*/ 2147483647 h 755"/>
              <a:gd name="T100" fmla="*/ 2147483647 w 1530"/>
              <a:gd name="T101" fmla="*/ 2147483647 h 755"/>
              <a:gd name="T102" fmla="*/ 2147483647 w 1530"/>
              <a:gd name="T103" fmla="*/ 2147483647 h 755"/>
              <a:gd name="T104" fmla="*/ 2147483647 w 1530"/>
              <a:gd name="T105" fmla="*/ 2147483647 h 755"/>
              <a:gd name="T106" fmla="*/ 2147483647 w 1530"/>
              <a:gd name="T107" fmla="*/ 2147483647 h 755"/>
              <a:gd name="T108" fmla="*/ 2147483647 w 1530"/>
              <a:gd name="T109" fmla="*/ 2147483647 h 755"/>
              <a:gd name="T110" fmla="*/ 2147483647 w 1530"/>
              <a:gd name="T111" fmla="*/ 2147483647 h 755"/>
              <a:gd name="T112" fmla="*/ 2147483647 w 1530"/>
              <a:gd name="T113" fmla="*/ 2147483647 h 755"/>
              <a:gd name="T114" fmla="*/ 2147483647 w 1530"/>
              <a:gd name="T115" fmla="*/ 2147483647 h 755"/>
              <a:gd name="T116" fmla="*/ 2147483647 w 1530"/>
              <a:gd name="T117" fmla="*/ 2147483647 h 755"/>
              <a:gd name="T118" fmla="*/ 2147483647 w 1530"/>
              <a:gd name="T119" fmla="*/ 2147483647 h 755"/>
              <a:gd name="T120" fmla="*/ 2147483647 w 1530"/>
              <a:gd name="T121" fmla="*/ 2147483647 h 755"/>
              <a:gd name="T122" fmla="*/ 2147483647 w 1530"/>
              <a:gd name="T123" fmla="*/ 2147483647 h 755"/>
              <a:gd name="T124" fmla="*/ 2147483647 w 1530"/>
              <a:gd name="T125" fmla="*/ 2147483647 h 75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530"/>
              <a:gd name="T190" fmla="*/ 0 h 755"/>
              <a:gd name="T191" fmla="*/ 1530 w 1530"/>
              <a:gd name="T192" fmla="*/ 755 h 755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530" h="755">
                <a:moveTo>
                  <a:pt x="3" y="235"/>
                </a:moveTo>
                <a:cubicBezTo>
                  <a:pt x="6" y="234"/>
                  <a:pt x="7" y="232"/>
                  <a:pt x="6" y="231"/>
                </a:cubicBezTo>
                <a:cubicBezTo>
                  <a:pt x="5" y="231"/>
                  <a:pt x="4" y="232"/>
                  <a:pt x="3" y="233"/>
                </a:cubicBezTo>
                <a:cubicBezTo>
                  <a:pt x="3" y="234"/>
                  <a:pt x="3" y="235"/>
                  <a:pt x="3" y="235"/>
                </a:cubicBezTo>
                <a:moveTo>
                  <a:pt x="19" y="226"/>
                </a:moveTo>
                <a:cubicBezTo>
                  <a:pt x="17" y="225"/>
                  <a:pt x="12" y="229"/>
                  <a:pt x="14" y="229"/>
                </a:cubicBezTo>
                <a:cubicBezTo>
                  <a:pt x="15" y="229"/>
                  <a:pt x="16" y="228"/>
                  <a:pt x="17" y="228"/>
                </a:cubicBezTo>
                <a:cubicBezTo>
                  <a:pt x="19" y="228"/>
                  <a:pt x="21" y="227"/>
                  <a:pt x="19" y="226"/>
                </a:cubicBezTo>
                <a:moveTo>
                  <a:pt x="67" y="204"/>
                </a:moveTo>
                <a:cubicBezTo>
                  <a:pt x="67" y="203"/>
                  <a:pt x="66" y="203"/>
                  <a:pt x="64" y="205"/>
                </a:cubicBezTo>
                <a:cubicBezTo>
                  <a:pt x="62" y="207"/>
                  <a:pt x="60" y="208"/>
                  <a:pt x="60" y="210"/>
                </a:cubicBezTo>
                <a:cubicBezTo>
                  <a:pt x="60" y="210"/>
                  <a:pt x="59" y="210"/>
                  <a:pt x="59" y="210"/>
                </a:cubicBezTo>
                <a:cubicBezTo>
                  <a:pt x="58" y="210"/>
                  <a:pt x="57" y="210"/>
                  <a:pt x="57" y="211"/>
                </a:cubicBezTo>
                <a:cubicBezTo>
                  <a:pt x="56" y="212"/>
                  <a:pt x="57" y="215"/>
                  <a:pt x="59" y="214"/>
                </a:cubicBezTo>
                <a:cubicBezTo>
                  <a:pt x="60" y="213"/>
                  <a:pt x="60" y="214"/>
                  <a:pt x="61" y="214"/>
                </a:cubicBezTo>
                <a:cubicBezTo>
                  <a:pt x="62" y="214"/>
                  <a:pt x="66" y="211"/>
                  <a:pt x="67" y="210"/>
                </a:cubicBezTo>
                <a:cubicBezTo>
                  <a:pt x="67" y="209"/>
                  <a:pt x="65" y="208"/>
                  <a:pt x="65" y="207"/>
                </a:cubicBezTo>
                <a:cubicBezTo>
                  <a:pt x="65" y="207"/>
                  <a:pt x="67" y="207"/>
                  <a:pt x="68" y="206"/>
                </a:cubicBezTo>
                <a:cubicBezTo>
                  <a:pt x="69" y="205"/>
                  <a:pt x="67" y="205"/>
                  <a:pt x="67" y="204"/>
                </a:cubicBezTo>
                <a:moveTo>
                  <a:pt x="7" y="193"/>
                </a:moveTo>
                <a:cubicBezTo>
                  <a:pt x="7" y="191"/>
                  <a:pt x="3" y="193"/>
                  <a:pt x="3" y="194"/>
                </a:cubicBezTo>
                <a:cubicBezTo>
                  <a:pt x="4" y="196"/>
                  <a:pt x="8" y="197"/>
                  <a:pt x="9" y="196"/>
                </a:cubicBezTo>
                <a:cubicBezTo>
                  <a:pt x="11" y="195"/>
                  <a:pt x="11" y="194"/>
                  <a:pt x="10" y="193"/>
                </a:cubicBezTo>
                <a:cubicBezTo>
                  <a:pt x="10" y="193"/>
                  <a:pt x="9" y="193"/>
                  <a:pt x="8" y="193"/>
                </a:cubicBezTo>
                <a:cubicBezTo>
                  <a:pt x="8" y="193"/>
                  <a:pt x="7" y="194"/>
                  <a:pt x="7" y="193"/>
                </a:cubicBezTo>
                <a:moveTo>
                  <a:pt x="187" y="110"/>
                </a:moveTo>
                <a:cubicBezTo>
                  <a:pt x="190" y="110"/>
                  <a:pt x="191" y="116"/>
                  <a:pt x="193" y="116"/>
                </a:cubicBezTo>
                <a:cubicBezTo>
                  <a:pt x="194" y="116"/>
                  <a:pt x="193" y="114"/>
                  <a:pt x="196" y="114"/>
                </a:cubicBezTo>
                <a:cubicBezTo>
                  <a:pt x="198" y="114"/>
                  <a:pt x="198" y="113"/>
                  <a:pt x="200" y="113"/>
                </a:cubicBezTo>
                <a:cubicBezTo>
                  <a:pt x="202" y="113"/>
                  <a:pt x="204" y="113"/>
                  <a:pt x="204" y="110"/>
                </a:cubicBezTo>
                <a:cubicBezTo>
                  <a:pt x="204" y="107"/>
                  <a:pt x="206" y="107"/>
                  <a:pt x="208" y="106"/>
                </a:cubicBezTo>
                <a:cubicBezTo>
                  <a:pt x="210" y="105"/>
                  <a:pt x="208" y="103"/>
                  <a:pt x="211" y="102"/>
                </a:cubicBezTo>
                <a:cubicBezTo>
                  <a:pt x="215" y="101"/>
                  <a:pt x="223" y="97"/>
                  <a:pt x="225" y="96"/>
                </a:cubicBezTo>
                <a:cubicBezTo>
                  <a:pt x="226" y="95"/>
                  <a:pt x="223" y="94"/>
                  <a:pt x="220" y="91"/>
                </a:cubicBezTo>
                <a:cubicBezTo>
                  <a:pt x="216" y="89"/>
                  <a:pt x="214" y="89"/>
                  <a:pt x="211" y="90"/>
                </a:cubicBezTo>
                <a:cubicBezTo>
                  <a:pt x="210" y="91"/>
                  <a:pt x="209" y="91"/>
                  <a:pt x="209" y="90"/>
                </a:cubicBezTo>
                <a:cubicBezTo>
                  <a:pt x="209" y="90"/>
                  <a:pt x="209" y="89"/>
                  <a:pt x="208" y="90"/>
                </a:cubicBezTo>
                <a:cubicBezTo>
                  <a:pt x="206" y="90"/>
                  <a:pt x="201" y="88"/>
                  <a:pt x="200" y="87"/>
                </a:cubicBezTo>
                <a:cubicBezTo>
                  <a:pt x="199" y="86"/>
                  <a:pt x="189" y="89"/>
                  <a:pt x="186" y="89"/>
                </a:cubicBezTo>
                <a:cubicBezTo>
                  <a:pt x="184" y="89"/>
                  <a:pt x="187" y="92"/>
                  <a:pt x="188" y="93"/>
                </a:cubicBezTo>
                <a:cubicBezTo>
                  <a:pt x="190" y="94"/>
                  <a:pt x="184" y="99"/>
                  <a:pt x="185" y="100"/>
                </a:cubicBezTo>
                <a:cubicBezTo>
                  <a:pt x="186" y="100"/>
                  <a:pt x="184" y="103"/>
                  <a:pt x="182" y="106"/>
                </a:cubicBezTo>
                <a:cubicBezTo>
                  <a:pt x="179" y="109"/>
                  <a:pt x="183" y="109"/>
                  <a:pt x="187" y="110"/>
                </a:cubicBezTo>
                <a:moveTo>
                  <a:pt x="281" y="125"/>
                </a:moveTo>
                <a:cubicBezTo>
                  <a:pt x="281" y="124"/>
                  <a:pt x="283" y="125"/>
                  <a:pt x="284" y="125"/>
                </a:cubicBezTo>
                <a:cubicBezTo>
                  <a:pt x="285" y="126"/>
                  <a:pt x="287" y="126"/>
                  <a:pt x="287" y="125"/>
                </a:cubicBezTo>
                <a:cubicBezTo>
                  <a:pt x="287" y="122"/>
                  <a:pt x="282" y="121"/>
                  <a:pt x="279" y="119"/>
                </a:cubicBezTo>
                <a:cubicBezTo>
                  <a:pt x="277" y="118"/>
                  <a:pt x="276" y="118"/>
                  <a:pt x="273" y="116"/>
                </a:cubicBezTo>
                <a:cubicBezTo>
                  <a:pt x="269" y="113"/>
                  <a:pt x="274" y="112"/>
                  <a:pt x="271" y="110"/>
                </a:cubicBezTo>
                <a:cubicBezTo>
                  <a:pt x="268" y="108"/>
                  <a:pt x="267" y="102"/>
                  <a:pt x="269" y="100"/>
                </a:cubicBezTo>
                <a:cubicBezTo>
                  <a:pt x="271" y="98"/>
                  <a:pt x="273" y="95"/>
                  <a:pt x="270" y="94"/>
                </a:cubicBezTo>
                <a:cubicBezTo>
                  <a:pt x="266" y="93"/>
                  <a:pt x="261" y="95"/>
                  <a:pt x="262" y="96"/>
                </a:cubicBezTo>
                <a:cubicBezTo>
                  <a:pt x="262" y="97"/>
                  <a:pt x="267" y="99"/>
                  <a:pt x="267" y="100"/>
                </a:cubicBezTo>
                <a:cubicBezTo>
                  <a:pt x="267" y="101"/>
                  <a:pt x="266" y="100"/>
                  <a:pt x="264" y="99"/>
                </a:cubicBezTo>
                <a:cubicBezTo>
                  <a:pt x="263" y="99"/>
                  <a:pt x="262" y="98"/>
                  <a:pt x="261" y="98"/>
                </a:cubicBezTo>
                <a:cubicBezTo>
                  <a:pt x="260" y="99"/>
                  <a:pt x="260" y="98"/>
                  <a:pt x="259" y="98"/>
                </a:cubicBezTo>
                <a:cubicBezTo>
                  <a:pt x="258" y="98"/>
                  <a:pt x="257" y="97"/>
                  <a:pt x="256" y="98"/>
                </a:cubicBezTo>
                <a:cubicBezTo>
                  <a:pt x="255" y="100"/>
                  <a:pt x="258" y="107"/>
                  <a:pt x="259" y="109"/>
                </a:cubicBezTo>
                <a:cubicBezTo>
                  <a:pt x="260" y="110"/>
                  <a:pt x="258" y="110"/>
                  <a:pt x="257" y="111"/>
                </a:cubicBezTo>
                <a:cubicBezTo>
                  <a:pt x="255" y="111"/>
                  <a:pt x="255" y="106"/>
                  <a:pt x="253" y="103"/>
                </a:cubicBezTo>
                <a:cubicBezTo>
                  <a:pt x="252" y="101"/>
                  <a:pt x="246" y="99"/>
                  <a:pt x="246" y="100"/>
                </a:cubicBezTo>
                <a:cubicBezTo>
                  <a:pt x="245" y="102"/>
                  <a:pt x="249" y="102"/>
                  <a:pt x="249" y="104"/>
                </a:cubicBezTo>
                <a:cubicBezTo>
                  <a:pt x="248" y="105"/>
                  <a:pt x="248" y="105"/>
                  <a:pt x="247" y="104"/>
                </a:cubicBezTo>
                <a:cubicBezTo>
                  <a:pt x="246" y="104"/>
                  <a:pt x="245" y="104"/>
                  <a:pt x="244" y="104"/>
                </a:cubicBezTo>
                <a:cubicBezTo>
                  <a:pt x="242" y="106"/>
                  <a:pt x="242" y="105"/>
                  <a:pt x="243" y="103"/>
                </a:cubicBezTo>
                <a:cubicBezTo>
                  <a:pt x="243" y="102"/>
                  <a:pt x="240" y="100"/>
                  <a:pt x="236" y="100"/>
                </a:cubicBezTo>
                <a:cubicBezTo>
                  <a:pt x="232" y="100"/>
                  <a:pt x="234" y="103"/>
                  <a:pt x="233" y="104"/>
                </a:cubicBezTo>
                <a:cubicBezTo>
                  <a:pt x="232" y="105"/>
                  <a:pt x="226" y="103"/>
                  <a:pt x="230" y="103"/>
                </a:cubicBezTo>
                <a:cubicBezTo>
                  <a:pt x="233" y="102"/>
                  <a:pt x="232" y="100"/>
                  <a:pt x="231" y="98"/>
                </a:cubicBezTo>
                <a:cubicBezTo>
                  <a:pt x="229" y="96"/>
                  <a:pt x="226" y="98"/>
                  <a:pt x="220" y="100"/>
                </a:cubicBezTo>
                <a:cubicBezTo>
                  <a:pt x="214" y="102"/>
                  <a:pt x="211" y="105"/>
                  <a:pt x="212" y="105"/>
                </a:cubicBezTo>
                <a:cubicBezTo>
                  <a:pt x="213" y="105"/>
                  <a:pt x="213" y="106"/>
                  <a:pt x="211" y="108"/>
                </a:cubicBezTo>
                <a:cubicBezTo>
                  <a:pt x="208" y="110"/>
                  <a:pt x="211" y="111"/>
                  <a:pt x="213" y="111"/>
                </a:cubicBezTo>
                <a:cubicBezTo>
                  <a:pt x="215" y="111"/>
                  <a:pt x="213" y="113"/>
                  <a:pt x="215" y="113"/>
                </a:cubicBezTo>
                <a:cubicBezTo>
                  <a:pt x="215" y="114"/>
                  <a:pt x="217" y="113"/>
                  <a:pt x="219" y="113"/>
                </a:cubicBezTo>
                <a:cubicBezTo>
                  <a:pt x="221" y="112"/>
                  <a:pt x="223" y="111"/>
                  <a:pt x="224" y="112"/>
                </a:cubicBezTo>
                <a:cubicBezTo>
                  <a:pt x="226" y="113"/>
                  <a:pt x="213" y="114"/>
                  <a:pt x="213" y="116"/>
                </a:cubicBezTo>
                <a:cubicBezTo>
                  <a:pt x="213" y="119"/>
                  <a:pt x="221" y="120"/>
                  <a:pt x="226" y="119"/>
                </a:cubicBezTo>
                <a:cubicBezTo>
                  <a:pt x="231" y="118"/>
                  <a:pt x="240" y="120"/>
                  <a:pt x="240" y="121"/>
                </a:cubicBezTo>
                <a:cubicBezTo>
                  <a:pt x="240" y="123"/>
                  <a:pt x="234" y="122"/>
                  <a:pt x="229" y="122"/>
                </a:cubicBezTo>
                <a:cubicBezTo>
                  <a:pt x="225" y="122"/>
                  <a:pt x="217" y="123"/>
                  <a:pt x="217" y="125"/>
                </a:cubicBezTo>
                <a:cubicBezTo>
                  <a:pt x="217" y="126"/>
                  <a:pt x="218" y="126"/>
                  <a:pt x="223" y="129"/>
                </a:cubicBezTo>
                <a:cubicBezTo>
                  <a:pt x="225" y="130"/>
                  <a:pt x="227" y="130"/>
                  <a:pt x="229" y="129"/>
                </a:cubicBezTo>
                <a:cubicBezTo>
                  <a:pt x="231" y="129"/>
                  <a:pt x="233" y="129"/>
                  <a:pt x="233" y="131"/>
                </a:cubicBezTo>
                <a:cubicBezTo>
                  <a:pt x="232" y="134"/>
                  <a:pt x="235" y="135"/>
                  <a:pt x="242" y="135"/>
                </a:cubicBezTo>
                <a:cubicBezTo>
                  <a:pt x="245" y="135"/>
                  <a:pt x="248" y="134"/>
                  <a:pt x="249" y="134"/>
                </a:cubicBezTo>
                <a:cubicBezTo>
                  <a:pt x="251" y="133"/>
                  <a:pt x="253" y="132"/>
                  <a:pt x="255" y="132"/>
                </a:cubicBezTo>
                <a:cubicBezTo>
                  <a:pt x="258" y="132"/>
                  <a:pt x="259" y="132"/>
                  <a:pt x="261" y="129"/>
                </a:cubicBezTo>
                <a:cubicBezTo>
                  <a:pt x="262" y="127"/>
                  <a:pt x="264" y="129"/>
                  <a:pt x="264" y="130"/>
                </a:cubicBezTo>
                <a:cubicBezTo>
                  <a:pt x="264" y="131"/>
                  <a:pt x="269" y="131"/>
                  <a:pt x="269" y="132"/>
                </a:cubicBezTo>
                <a:cubicBezTo>
                  <a:pt x="272" y="134"/>
                  <a:pt x="280" y="133"/>
                  <a:pt x="283" y="132"/>
                </a:cubicBezTo>
                <a:cubicBezTo>
                  <a:pt x="286" y="130"/>
                  <a:pt x="282" y="126"/>
                  <a:pt x="280" y="128"/>
                </a:cubicBezTo>
                <a:cubicBezTo>
                  <a:pt x="279" y="130"/>
                  <a:pt x="277" y="129"/>
                  <a:pt x="277" y="128"/>
                </a:cubicBezTo>
                <a:cubicBezTo>
                  <a:pt x="276" y="127"/>
                  <a:pt x="280" y="126"/>
                  <a:pt x="281" y="125"/>
                </a:cubicBezTo>
                <a:moveTo>
                  <a:pt x="209" y="79"/>
                </a:moveTo>
                <a:cubicBezTo>
                  <a:pt x="213" y="79"/>
                  <a:pt x="216" y="76"/>
                  <a:pt x="216" y="74"/>
                </a:cubicBezTo>
                <a:cubicBezTo>
                  <a:pt x="216" y="73"/>
                  <a:pt x="208" y="78"/>
                  <a:pt x="209" y="79"/>
                </a:cubicBezTo>
                <a:moveTo>
                  <a:pt x="194" y="73"/>
                </a:moveTo>
                <a:cubicBezTo>
                  <a:pt x="195" y="74"/>
                  <a:pt x="194" y="77"/>
                  <a:pt x="195" y="76"/>
                </a:cubicBezTo>
                <a:cubicBezTo>
                  <a:pt x="197" y="75"/>
                  <a:pt x="197" y="75"/>
                  <a:pt x="198" y="75"/>
                </a:cubicBezTo>
                <a:cubicBezTo>
                  <a:pt x="200" y="76"/>
                  <a:pt x="201" y="74"/>
                  <a:pt x="202" y="73"/>
                </a:cubicBezTo>
                <a:cubicBezTo>
                  <a:pt x="203" y="72"/>
                  <a:pt x="202" y="77"/>
                  <a:pt x="205" y="77"/>
                </a:cubicBezTo>
                <a:cubicBezTo>
                  <a:pt x="207" y="77"/>
                  <a:pt x="206" y="72"/>
                  <a:pt x="208" y="73"/>
                </a:cubicBezTo>
                <a:cubicBezTo>
                  <a:pt x="210" y="75"/>
                  <a:pt x="211" y="73"/>
                  <a:pt x="211" y="71"/>
                </a:cubicBezTo>
                <a:cubicBezTo>
                  <a:pt x="211" y="70"/>
                  <a:pt x="211" y="68"/>
                  <a:pt x="214" y="68"/>
                </a:cubicBezTo>
                <a:cubicBezTo>
                  <a:pt x="216" y="67"/>
                  <a:pt x="214" y="70"/>
                  <a:pt x="215" y="71"/>
                </a:cubicBezTo>
                <a:cubicBezTo>
                  <a:pt x="216" y="74"/>
                  <a:pt x="219" y="71"/>
                  <a:pt x="219" y="70"/>
                </a:cubicBezTo>
                <a:cubicBezTo>
                  <a:pt x="219" y="69"/>
                  <a:pt x="222" y="70"/>
                  <a:pt x="222" y="69"/>
                </a:cubicBezTo>
                <a:cubicBezTo>
                  <a:pt x="222" y="67"/>
                  <a:pt x="223" y="67"/>
                  <a:pt x="222" y="65"/>
                </a:cubicBezTo>
                <a:cubicBezTo>
                  <a:pt x="221" y="64"/>
                  <a:pt x="224" y="64"/>
                  <a:pt x="225" y="63"/>
                </a:cubicBezTo>
                <a:cubicBezTo>
                  <a:pt x="226" y="62"/>
                  <a:pt x="223" y="63"/>
                  <a:pt x="221" y="61"/>
                </a:cubicBezTo>
                <a:cubicBezTo>
                  <a:pt x="220" y="60"/>
                  <a:pt x="219" y="62"/>
                  <a:pt x="219" y="63"/>
                </a:cubicBezTo>
                <a:cubicBezTo>
                  <a:pt x="219" y="64"/>
                  <a:pt x="215" y="63"/>
                  <a:pt x="213" y="62"/>
                </a:cubicBezTo>
                <a:cubicBezTo>
                  <a:pt x="211" y="62"/>
                  <a:pt x="208" y="65"/>
                  <a:pt x="205" y="66"/>
                </a:cubicBezTo>
                <a:cubicBezTo>
                  <a:pt x="202" y="68"/>
                  <a:pt x="202" y="71"/>
                  <a:pt x="199" y="70"/>
                </a:cubicBezTo>
                <a:cubicBezTo>
                  <a:pt x="197" y="70"/>
                  <a:pt x="192" y="73"/>
                  <a:pt x="194" y="73"/>
                </a:cubicBezTo>
                <a:moveTo>
                  <a:pt x="223" y="72"/>
                </a:moveTo>
                <a:cubicBezTo>
                  <a:pt x="221" y="73"/>
                  <a:pt x="221" y="75"/>
                  <a:pt x="224" y="75"/>
                </a:cubicBezTo>
                <a:cubicBezTo>
                  <a:pt x="227" y="75"/>
                  <a:pt x="228" y="76"/>
                  <a:pt x="223" y="76"/>
                </a:cubicBezTo>
                <a:cubicBezTo>
                  <a:pt x="221" y="76"/>
                  <a:pt x="220" y="77"/>
                  <a:pt x="219" y="77"/>
                </a:cubicBezTo>
                <a:cubicBezTo>
                  <a:pt x="218" y="78"/>
                  <a:pt x="219" y="79"/>
                  <a:pt x="220" y="79"/>
                </a:cubicBezTo>
                <a:cubicBezTo>
                  <a:pt x="223" y="78"/>
                  <a:pt x="227" y="78"/>
                  <a:pt x="224" y="79"/>
                </a:cubicBezTo>
                <a:cubicBezTo>
                  <a:pt x="222" y="80"/>
                  <a:pt x="216" y="80"/>
                  <a:pt x="217" y="81"/>
                </a:cubicBezTo>
                <a:cubicBezTo>
                  <a:pt x="218" y="82"/>
                  <a:pt x="220" y="82"/>
                  <a:pt x="222" y="83"/>
                </a:cubicBezTo>
                <a:cubicBezTo>
                  <a:pt x="225" y="84"/>
                  <a:pt x="226" y="84"/>
                  <a:pt x="228" y="82"/>
                </a:cubicBezTo>
                <a:cubicBezTo>
                  <a:pt x="230" y="80"/>
                  <a:pt x="233" y="78"/>
                  <a:pt x="232" y="81"/>
                </a:cubicBezTo>
                <a:cubicBezTo>
                  <a:pt x="231" y="84"/>
                  <a:pt x="235" y="82"/>
                  <a:pt x="240" y="81"/>
                </a:cubicBezTo>
                <a:cubicBezTo>
                  <a:pt x="245" y="81"/>
                  <a:pt x="239" y="84"/>
                  <a:pt x="234" y="85"/>
                </a:cubicBezTo>
                <a:cubicBezTo>
                  <a:pt x="228" y="85"/>
                  <a:pt x="229" y="88"/>
                  <a:pt x="233" y="89"/>
                </a:cubicBezTo>
                <a:cubicBezTo>
                  <a:pt x="237" y="90"/>
                  <a:pt x="246" y="86"/>
                  <a:pt x="248" y="84"/>
                </a:cubicBezTo>
                <a:cubicBezTo>
                  <a:pt x="249" y="83"/>
                  <a:pt x="251" y="83"/>
                  <a:pt x="252" y="84"/>
                </a:cubicBezTo>
                <a:cubicBezTo>
                  <a:pt x="253" y="84"/>
                  <a:pt x="253" y="84"/>
                  <a:pt x="254" y="84"/>
                </a:cubicBezTo>
                <a:cubicBezTo>
                  <a:pt x="256" y="83"/>
                  <a:pt x="257" y="83"/>
                  <a:pt x="259" y="83"/>
                </a:cubicBezTo>
                <a:cubicBezTo>
                  <a:pt x="261" y="83"/>
                  <a:pt x="262" y="83"/>
                  <a:pt x="264" y="83"/>
                </a:cubicBezTo>
                <a:cubicBezTo>
                  <a:pt x="268" y="82"/>
                  <a:pt x="268" y="76"/>
                  <a:pt x="266" y="74"/>
                </a:cubicBezTo>
                <a:cubicBezTo>
                  <a:pt x="263" y="73"/>
                  <a:pt x="263" y="76"/>
                  <a:pt x="261" y="76"/>
                </a:cubicBezTo>
                <a:cubicBezTo>
                  <a:pt x="259" y="77"/>
                  <a:pt x="258" y="74"/>
                  <a:pt x="256" y="72"/>
                </a:cubicBezTo>
                <a:cubicBezTo>
                  <a:pt x="254" y="71"/>
                  <a:pt x="255" y="67"/>
                  <a:pt x="253" y="68"/>
                </a:cubicBezTo>
                <a:cubicBezTo>
                  <a:pt x="250" y="68"/>
                  <a:pt x="245" y="72"/>
                  <a:pt x="248" y="72"/>
                </a:cubicBezTo>
                <a:cubicBezTo>
                  <a:pt x="252" y="73"/>
                  <a:pt x="250" y="74"/>
                  <a:pt x="249" y="75"/>
                </a:cubicBezTo>
                <a:cubicBezTo>
                  <a:pt x="247" y="76"/>
                  <a:pt x="253" y="77"/>
                  <a:pt x="252" y="78"/>
                </a:cubicBezTo>
                <a:cubicBezTo>
                  <a:pt x="251" y="80"/>
                  <a:pt x="243" y="79"/>
                  <a:pt x="242" y="77"/>
                </a:cubicBezTo>
                <a:cubicBezTo>
                  <a:pt x="242" y="75"/>
                  <a:pt x="235" y="71"/>
                  <a:pt x="232" y="72"/>
                </a:cubicBezTo>
                <a:cubicBezTo>
                  <a:pt x="229" y="73"/>
                  <a:pt x="231" y="70"/>
                  <a:pt x="228" y="70"/>
                </a:cubicBezTo>
                <a:cubicBezTo>
                  <a:pt x="225" y="70"/>
                  <a:pt x="226" y="72"/>
                  <a:pt x="223" y="72"/>
                </a:cubicBezTo>
                <a:moveTo>
                  <a:pt x="233" y="59"/>
                </a:moveTo>
                <a:cubicBezTo>
                  <a:pt x="234" y="57"/>
                  <a:pt x="227" y="57"/>
                  <a:pt x="227" y="58"/>
                </a:cubicBezTo>
                <a:cubicBezTo>
                  <a:pt x="229" y="59"/>
                  <a:pt x="232" y="61"/>
                  <a:pt x="233" y="59"/>
                </a:cubicBezTo>
                <a:moveTo>
                  <a:pt x="249" y="58"/>
                </a:moveTo>
                <a:cubicBezTo>
                  <a:pt x="251" y="58"/>
                  <a:pt x="250" y="56"/>
                  <a:pt x="246" y="56"/>
                </a:cubicBezTo>
                <a:cubicBezTo>
                  <a:pt x="242" y="57"/>
                  <a:pt x="235" y="57"/>
                  <a:pt x="235" y="60"/>
                </a:cubicBezTo>
                <a:cubicBezTo>
                  <a:pt x="235" y="62"/>
                  <a:pt x="237" y="63"/>
                  <a:pt x="241" y="63"/>
                </a:cubicBezTo>
                <a:cubicBezTo>
                  <a:pt x="245" y="64"/>
                  <a:pt x="249" y="60"/>
                  <a:pt x="247" y="60"/>
                </a:cubicBezTo>
                <a:cubicBezTo>
                  <a:pt x="245" y="60"/>
                  <a:pt x="246" y="58"/>
                  <a:pt x="249" y="58"/>
                </a:cubicBezTo>
                <a:moveTo>
                  <a:pt x="239" y="54"/>
                </a:moveTo>
                <a:cubicBezTo>
                  <a:pt x="240" y="55"/>
                  <a:pt x="241" y="54"/>
                  <a:pt x="242" y="54"/>
                </a:cubicBezTo>
                <a:cubicBezTo>
                  <a:pt x="243" y="54"/>
                  <a:pt x="244" y="53"/>
                  <a:pt x="244" y="54"/>
                </a:cubicBezTo>
                <a:cubicBezTo>
                  <a:pt x="246" y="55"/>
                  <a:pt x="252" y="56"/>
                  <a:pt x="252" y="53"/>
                </a:cubicBezTo>
                <a:cubicBezTo>
                  <a:pt x="252" y="50"/>
                  <a:pt x="244" y="49"/>
                  <a:pt x="242" y="51"/>
                </a:cubicBezTo>
                <a:cubicBezTo>
                  <a:pt x="240" y="52"/>
                  <a:pt x="232" y="52"/>
                  <a:pt x="234" y="54"/>
                </a:cubicBezTo>
                <a:cubicBezTo>
                  <a:pt x="235" y="55"/>
                  <a:pt x="236" y="54"/>
                  <a:pt x="237" y="54"/>
                </a:cubicBezTo>
                <a:cubicBezTo>
                  <a:pt x="238" y="54"/>
                  <a:pt x="238" y="54"/>
                  <a:pt x="239" y="54"/>
                </a:cubicBezTo>
                <a:moveTo>
                  <a:pt x="271" y="48"/>
                </a:moveTo>
                <a:cubicBezTo>
                  <a:pt x="273" y="47"/>
                  <a:pt x="277" y="49"/>
                  <a:pt x="276" y="51"/>
                </a:cubicBezTo>
                <a:cubicBezTo>
                  <a:pt x="276" y="52"/>
                  <a:pt x="274" y="52"/>
                  <a:pt x="272" y="52"/>
                </a:cubicBezTo>
                <a:cubicBezTo>
                  <a:pt x="271" y="52"/>
                  <a:pt x="269" y="52"/>
                  <a:pt x="270" y="52"/>
                </a:cubicBezTo>
                <a:cubicBezTo>
                  <a:pt x="270" y="53"/>
                  <a:pt x="271" y="55"/>
                  <a:pt x="275" y="54"/>
                </a:cubicBezTo>
                <a:cubicBezTo>
                  <a:pt x="280" y="52"/>
                  <a:pt x="283" y="53"/>
                  <a:pt x="286" y="56"/>
                </a:cubicBezTo>
                <a:cubicBezTo>
                  <a:pt x="289" y="58"/>
                  <a:pt x="292" y="59"/>
                  <a:pt x="294" y="57"/>
                </a:cubicBezTo>
                <a:cubicBezTo>
                  <a:pt x="296" y="54"/>
                  <a:pt x="292" y="54"/>
                  <a:pt x="293" y="52"/>
                </a:cubicBezTo>
                <a:cubicBezTo>
                  <a:pt x="294" y="50"/>
                  <a:pt x="290" y="49"/>
                  <a:pt x="288" y="49"/>
                </a:cubicBezTo>
                <a:cubicBezTo>
                  <a:pt x="286" y="49"/>
                  <a:pt x="285" y="45"/>
                  <a:pt x="283" y="46"/>
                </a:cubicBezTo>
                <a:cubicBezTo>
                  <a:pt x="281" y="47"/>
                  <a:pt x="280" y="48"/>
                  <a:pt x="280" y="46"/>
                </a:cubicBezTo>
                <a:cubicBezTo>
                  <a:pt x="280" y="43"/>
                  <a:pt x="270" y="43"/>
                  <a:pt x="268" y="44"/>
                </a:cubicBezTo>
                <a:cubicBezTo>
                  <a:pt x="266" y="45"/>
                  <a:pt x="269" y="50"/>
                  <a:pt x="271" y="48"/>
                </a:cubicBezTo>
                <a:moveTo>
                  <a:pt x="272" y="64"/>
                </a:moveTo>
                <a:cubicBezTo>
                  <a:pt x="274" y="62"/>
                  <a:pt x="266" y="56"/>
                  <a:pt x="266" y="59"/>
                </a:cubicBezTo>
                <a:cubicBezTo>
                  <a:pt x="265" y="62"/>
                  <a:pt x="271" y="66"/>
                  <a:pt x="272" y="64"/>
                </a:cubicBezTo>
                <a:moveTo>
                  <a:pt x="297" y="40"/>
                </a:moveTo>
                <a:cubicBezTo>
                  <a:pt x="298" y="37"/>
                  <a:pt x="289" y="36"/>
                  <a:pt x="291" y="38"/>
                </a:cubicBezTo>
                <a:cubicBezTo>
                  <a:pt x="292" y="39"/>
                  <a:pt x="295" y="42"/>
                  <a:pt x="297" y="40"/>
                </a:cubicBezTo>
                <a:moveTo>
                  <a:pt x="275" y="82"/>
                </a:moveTo>
                <a:cubicBezTo>
                  <a:pt x="277" y="81"/>
                  <a:pt x="273" y="78"/>
                  <a:pt x="271" y="80"/>
                </a:cubicBezTo>
                <a:cubicBezTo>
                  <a:pt x="270" y="83"/>
                  <a:pt x="274" y="84"/>
                  <a:pt x="275" y="82"/>
                </a:cubicBezTo>
                <a:moveTo>
                  <a:pt x="297" y="69"/>
                </a:moveTo>
                <a:cubicBezTo>
                  <a:pt x="296" y="71"/>
                  <a:pt x="292" y="69"/>
                  <a:pt x="289" y="68"/>
                </a:cubicBezTo>
                <a:cubicBezTo>
                  <a:pt x="285" y="66"/>
                  <a:pt x="287" y="70"/>
                  <a:pt x="290" y="72"/>
                </a:cubicBezTo>
                <a:cubicBezTo>
                  <a:pt x="293" y="75"/>
                  <a:pt x="289" y="74"/>
                  <a:pt x="285" y="71"/>
                </a:cubicBezTo>
                <a:cubicBezTo>
                  <a:pt x="282" y="69"/>
                  <a:pt x="282" y="73"/>
                  <a:pt x="284" y="74"/>
                </a:cubicBezTo>
                <a:cubicBezTo>
                  <a:pt x="285" y="75"/>
                  <a:pt x="283" y="77"/>
                  <a:pt x="281" y="74"/>
                </a:cubicBezTo>
                <a:cubicBezTo>
                  <a:pt x="279" y="71"/>
                  <a:pt x="278" y="68"/>
                  <a:pt x="274" y="68"/>
                </a:cubicBezTo>
                <a:cubicBezTo>
                  <a:pt x="270" y="68"/>
                  <a:pt x="272" y="71"/>
                  <a:pt x="273" y="73"/>
                </a:cubicBezTo>
                <a:cubicBezTo>
                  <a:pt x="275" y="76"/>
                  <a:pt x="277" y="76"/>
                  <a:pt x="280" y="78"/>
                </a:cubicBezTo>
                <a:cubicBezTo>
                  <a:pt x="282" y="79"/>
                  <a:pt x="284" y="78"/>
                  <a:pt x="286" y="78"/>
                </a:cubicBezTo>
                <a:cubicBezTo>
                  <a:pt x="288" y="78"/>
                  <a:pt x="289" y="77"/>
                  <a:pt x="290" y="78"/>
                </a:cubicBezTo>
                <a:cubicBezTo>
                  <a:pt x="293" y="78"/>
                  <a:pt x="288" y="81"/>
                  <a:pt x="289" y="83"/>
                </a:cubicBezTo>
                <a:cubicBezTo>
                  <a:pt x="291" y="85"/>
                  <a:pt x="295" y="84"/>
                  <a:pt x="298" y="83"/>
                </a:cubicBezTo>
                <a:cubicBezTo>
                  <a:pt x="302" y="83"/>
                  <a:pt x="300" y="81"/>
                  <a:pt x="302" y="80"/>
                </a:cubicBezTo>
                <a:cubicBezTo>
                  <a:pt x="304" y="79"/>
                  <a:pt x="300" y="79"/>
                  <a:pt x="302" y="76"/>
                </a:cubicBezTo>
                <a:cubicBezTo>
                  <a:pt x="303" y="72"/>
                  <a:pt x="297" y="67"/>
                  <a:pt x="297" y="69"/>
                </a:cubicBezTo>
                <a:moveTo>
                  <a:pt x="305" y="58"/>
                </a:moveTo>
                <a:cubicBezTo>
                  <a:pt x="307" y="58"/>
                  <a:pt x="310" y="58"/>
                  <a:pt x="312" y="57"/>
                </a:cubicBezTo>
                <a:cubicBezTo>
                  <a:pt x="315" y="56"/>
                  <a:pt x="311" y="56"/>
                  <a:pt x="312" y="54"/>
                </a:cubicBezTo>
                <a:cubicBezTo>
                  <a:pt x="314" y="51"/>
                  <a:pt x="308" y="51"/>
                  <a:pt x="308" y="52"/>
                </a:cubicBezTo>
                <a:cubicBezTo>
                  <a:pt x="308" y="52"/>
                  <a:pt x="306" y="51"/>
                  <a:pt x="304" y="50"/>
                </a:cubicBezTo>
                <a:cubicBezTo>
                  <a:pt x="302" y="49"/>
                  <a:pt x="300" y="48"/>
                  <a:pt x="299" y="49"/>
                </a:cubicBezTo>
                <a:cubicBezTo>
                  <a:pt x="298" y="51"/>
                  <a:pt x="302" y="58"/>
                  <a:pt x="305" y="58"/>
                </a:cubicBezTo>
                <a:moveTo>
                  <a:pt x="320" y="59"/>
                </a:moveTo>
                <a:cubicBezTo>
                  <a:pt x="319" y="58"/>
                  <a:pt x="305" y="60"/>
                  <a:pt x="307" y="61"/>
                </a:cubicBezTo>
                <a:cubicBezTo>
                  <a:pt x="311" y="64"/>
                  <a:pt x="320" y="60"/>
                  <a:pt x="320" y="59"/>
                </a:cubicBezTo>
                <a:moveTo>
                  <a:pt x="318" y="87"/>
                </a:moveTo>
                <a:cubicBezTo>
                  <a:pt x="321" y="86"/>
                  <a:pt x="319" y="82"/>
                  <a:pt x="316" y="79"/>
                </a:cubicBezTo>
                <a:cubicBezTo>
                  <a:pt x="312" y="77"/>
                  <a:pt x="303" y="82"/>
                  <a:pt x="305" y="84"/>
                </a:cubicBezTo>
                <a:cubicBezTo>
                  <a:pt x="307" y="85"/>
                  <a:pt x="314" y="87"/>
                  <a:pt x="318" y="87"/>
                </a:cubicBezTo>
                <a:moveTo>
                  <a:pt x="294" y="113"/>
                </a:moveTo>
                <a:cubicBezTo>
                  <a:pt x="296" y="115"/>
                  <a:pt x="297" y="113"/>
                  <a:pt x="298" y="112"/>
                </a:cubicBezTo>
                <a:cubicBezTo>
                  <a:pt x="298" y="112"/>
                  <a:pt x="299" y="111"/>
                  <a:pt x="301" y="111"/>
                </a:cubicBezTo>
                <a:cubicBezTo>
                  <a:pt x="306" y="111"/>
                  <a:pt x="306" y="103"/>
                  <a:pt x="307" y="100"/>
                </a:cubicBezTo>
                <a:cubicBezTo>
                  <a:pt x="308" y="98"/>
                  <a:pt x="303" y="98"/>
                  <a:pt x="304" y="100"/>
                </a:cubicBezTo>
                <a:cubicBezTo>
                  <a:pt x="305" y="102"/>
                  <a:pt x="304" y="104"/>
                  <a:pt x="304" y="102"/>
                </a:cubicBezTo>
                <a:cubicBezTo>
                  <a:pt x="303" y="100"/>
                  <a:pt x="302" y="100"/>
                  <a:pt x="301" y="100"/>
                </a:cubicBezTo>
                <a:cubicBezTo>
                  <a:pt x="300" y="100"/>
                  <a:pt x="299" y="100"/>
                  <a:pt x="298" y="100"/>
                </a:cubicBezTo>
                <a:cubicBezTo>
                  <a:pt x="297" y="98"/>
                  <a:pt x="302" y="97"/>
                  <a:pt x="304" y="95"/>
                </a:cubicBezTo>
                <a:cubicBezTo>
                  <a:pt x="305" y="93"/>
                  <a:pt x="299" y="93"/>
                  <a:pt x="301" y="91"/>
                </a:cubicBezTo>
                <a:cubicBezTo>
                  <a:pt x="302" y="89"/>
                  <a:pt x="292" y="91"/>
                  <a:pt x="295" y="92"/>
                </a:cubicBezTo>
                <a:cubicBezTo>
                  <a:pt x="298" y="94"/>
                  <a:pt x="295" y="95"/>
                  <a:pt x="293" y="93"/>
                </a:cubicBezTo>
                <a:cubicBezTo>
                  <a:pt x="290" y="91"/>
                  <a:pt x="283" y="94"/>
                  <a:pt x="286" y="97"/>
                </a:cubicBezTo>
                <a:cubicBezTo>
                  <a:pt x="288" y="98"/>
                  <a:pt x="294" y="95"/>
                  <a:pt x="290" y="100"/>
                </a:cubicBezTo>
                <a:cubicBezTo>
                  <a:pt x="288" y="103"/>
                  <a:pt x="287" y="102"/>
                  <a:pt x="285" y="101"/>
                </a:cubicBezTo>
                <a:cubicBezTo>
                  <a:pt x="284" y="100"/>
                  <a:pt x="283" y="99"/>
                  <a:pt x="282" y="100"/>
                </a:cubicBezTo>
                <a:cubicBezTo>
                  <a:pt x="278" y="100"/>
                  <a:pt x="280" y="104"/>
                  <a:pt x="285" y="106"/>
                </a:cubicBezTo>
                <a:cubicBezTo>
                  <a:pt x="290" y="107"/>
                  <a:pt x="289" y="110"/>
                  <a:pt x="294" y="113"/>
                </a:cubicBezTo>
                <a:moveTo>
                  <a:pt x="324" y="83"/>
                </a:moveTo>
                <a:cubicBezTo>
                  <a:pt x="325" y="85"/>
                  <a:pt x="326" y="85"/>
                  <a:pt x="327" y="85"/>
                </a:cubicBezTo>
                <a:cubicBezTo>
                  <a:pt x="328" y="85"/>
                  <a:pt x="328" y="85"/>
                  <a:pt x="329" y="85"/>
                </a:cubicBezTo>
                <a:cubicBezTo>
                  <a:pt x="331" y="87"/>
                  <a:pt x="334" y="88"/>
                  <a:pt x="336" y="86"/>
                </a:cubicBezTo>
                <a:cubicBezTo>
                  <a:pt x="338" y="85"/>
                  <a:pt x="339" y="84"/>
                  <a:pt x="339" y="85"/>
                </a:cubicBezTo>
                <a:cubicBezTo>
                  <a:pt x="340" y="87"/>
                  <a:pt x="344" y="87"/>
                  <a:pt x="353" y="88"/>
                </a:cubicBezTo>
                <a:cubicBezTo>
                  <a:pt x="357" y="88"/>
                  <a:pt x="359" y="87"/>
                  <a:pt x="360" y="86"/>
                </a:cubicBezTo>
                <a:cubicBezTo>
                  <a:pt x="361" y="85"/>
                  <a:pt x="361" y="85"/>
                  <a:pt x="363" y="85"/>
                </a:cubicBezTo>
                <a:cubicBezTo>
                  <a:pt x="365" y="87"/>
                  <a:pt x="371" y="87"/>
                  <a:pt x="374" y="86"/>
                </a:cubicBezTo>
                <a:cubicBezTo>
                  <a:pt x="377" y="86"/>
                  <a:pt x="378" y="82"/>
                  <a:pt x="378" y="80"/>
                </a:cubicBezTo>
                <a:cubicBezTo>
                  <a:pt x="378" y="77"/>
                  <a:pt x="357" y="76"/>
                  <a:pt x="354" y="78"/>
                </a:cubicBezTo>
                <a:cubicBezTo>
                  <a:pt x="352" y="79"/>
                  <a:pt x="349" y="79"/>
                  <a:pt x="347" y="78"/>
                </a:cubicBezTo>
                <a:cubicBezTo>
                  <a:pt x="345" y="78"/>
                  <a:pt x="343" y="78"/>
                  <a:pt x="342" y="78"/>
                </a:cubicBezTo>
                <a:cubicBezTo>
                  <a:pt x="339" y="80"/>
                  <a:pt x="340" y="77"/>
                  <a:pt x="335" y="76"/>
                </a:cubicBezTo>
                <a:cubicBezTo>
                  <a:pt x="330" y="76"/>
                  <a:pt x="335" y="74"/>
                  <a:pt x="336" y="72"/>
                </a:cubicBezTo>
                <a:cubicBezTo>
                  <a:pt x="337" y="71"/>
                  <a:pt x="328" y="68"/>
                  <a:pt x="325" y="69"/>
                </a:cubicBezTo>
                <a:cubicBezTo>
                  <a:pt x="321" y="70"/>
                  <a:pt x="319" y="68"/>
                  <a:pt x="316" y="66"/>
                </a:cubicBezTo>
                <a:cubicBezTo>
                  <a:pt x="312" y="65"/>
                  <a:pt x="303" y="65"/>
                  <a:pt x="305" y="68"/>
                </a:cubicBezTo>
                <a:cubicBezTo>
                  <a:pt x="306" y="70"/>
                  <a:pt x="317" y="74"/>
                  <a:pt x="318" y="72"/>
                </a:cubicBezTo>
                <a:cubicBezTo>
                  <a:pt x="320" y="70"/>
                  <a:pt x="322" y="74"/>
                  <a:pt x="324" y="76"/>
                </a:cubicBezTo>
                <a:cubicBezTo>
                  <a:pt x="326" y="78"/>
                  <a:pt x="323" y="79"/>
                  <a:pt x="324" y="83"/>
                </a:cubicBezTo>
                <a:moveTo>
                  <a:pt x="334" y="61"/>
                </a:moveTo>
                <a:cubicBezTo>
                  <a:pt x="331" y="59"/>
                  <a:pt x="326" y="62"/>
                  <a:pt x="330" y="64"/>
                </a:cubicBezTo>
                <a:cubicBezTo>
                  <a:pt x="333" y="65"/>
                  <a:pt x="337" y="62"/>
                  <a:pt x="334" y="61"/>
                </a:cubicBezTo>
                <a:moveTo>
                  <a:pt x="307" y="39"/>
                </a:moveTo>
                <a:cubicBezTo>
                  <a:pt x="310" y="41"/>
                  <a:pt x="308" y="43"/>
                  <a:pt x="311" y="44"/>
                </a:cubicBezTo>
                <a:cubicBezTo>
                  <a:pt x="312" y="45"/>
                  <a:pt x="315" y="44"/>
                  <a:pt x="317" y="44"/>
                </a:cubicBezTo>
                <a:cubicBezTo>
                  <a:pt x="320" y="44"/>
                  <a:pt x="323" y="43"/>
                  <a:pt x="323" y="44"/>
                </a:cubicBezTo>
                <a:cubicBezTo>
                  <a:pt x="324" y="46"/>
                  <a:pt x="315" y="47"/>
                  <a:pt x="316" y="48"/>
                </a:cubicBezTo>
                <a:cubicBezTo>
                  <a:pt x="317" y="49"/>
                  <a:pt x="323" y="51"/>
                  <a:pt x="322" y="52"/>
                </a:cubicBezTo>
                <a:cubicBezTo>
                  <a:pt x="321" y="54"/>
                  <a:pt x="331" y="57"/>
                  <a:pt x="332" y="55"/>
                </a:cubicBezTo>
                <a:cubicBezTo>
                  <a:pt x="333" y="54"/>
                  <a:pt x="335" y="54"/>
                  <a:pt x="338" y="55"/>
                </a:cubicBezTo>
                <a:cubicBezTo>
                  <a:pt x="339" y="56"/>
                  <a:pt x="340" y="54"/>
                  <a:pt x="340" y="53"/>
                </a:cubicBezTo>
                <a:cubicBezTo>
                  <a:pt x="341" y="51"/>
                  <a:pt x="341" y="50"/>
                  <a:pt x="342" y="50"/>
                </a:cubicBezTo>
                <a:cubicBezTo>
                  <a:pt x="344" y="52"/>
                  <a:pt x="344" y="48"/>
                  <a:pt x="347" y="47"/>
                </a:cubicBezTo>
                <a:cubicBezTo>
                  <a:pt x="349" y="46"/>
                  <a:pt x="353" y="46"/>
                  <a:pt x="354" y="44"/>
                </a:cubicBezTo>
                <a:cubicBezTo>
                  <a:pt x="354" y="43"/>
                  <a:pt x="353" y="42"/>
                  <a:pt x="350" y="42"/>
                </a:cubicBezTo>
                <a:cubicBezTo>
                  <a:pt x="346" y="43"/>
                  <a:pt x="344" y="42"/>
                  <a:pt x="345" y="40"/>
                </a:cubicBezTo>
                <a:cubicBezTo>
                  <a:pt x="347" y="38"/>
                  <a:pt x="342" y="37"/>
                  <a:pt x="344" y="36"/>
                </a:cubicBezTo>
                <a:cubicBezTo>
                  <a:pt x="345" y="34"/>
                  <a:pt x="340" y="33"/>
                  <a:pt x="340" y="35"/>
                </a:cubicBezTo>
                <a:cubicBezTo>
                  <a:pt x="341" y="37"/>
                  <a:pt x="337" y="35"/>
                  <a:pt x="337" y="33"/>
                </a:cubicBezTo>
                <a:cubicBezTo>
                  <a:pt x="336" y="31"/>
                  <a:pt x="328" y="30"/>
                  <a:pt x="323" y="26"/>
                </a:cubicBezTo>
                <a:cubicBezTo>
                  <a:pt x="318" y="21"/>
                  <a:pt x="313" y="24"/>
                  <a:pt x="316" y="25"/>
                </a:cubicBezTo>
                <a:cubicBezTo>
                  <a:pt x="319" y="25"/>
                  <a:pt x="319" y="27"/>
                  <a:pt x="316" y="27"/>
                </a:cubicBezTo>
                <a:cubicBezTo>
                  <a:pt x="314" y="26"/>
                  <a:pt x="309" y="27"/>
                  <a:pt x="313" y="28"/>
                </a:cubicBezTo>
                <a:cubicBezTo>
                  <a:pt x="317" y="30"/>
                  <a:pt x="313" y="30"/>
                  <a:pt x="310" y="30"/>
                </a:cubicBezTo>
                <a:cubicBezTo>
                  <a:pt x="307" y="30"/>
                  <a:pt x="306" y="35"/>
                  <a:pt x="311" y="35"/>
                </a:cubicBezTo>
                <a:cubicBezTo>
                  <a:pt x="315" y="36"/>
                  <a:pt x="312" y="38"/>
                  <a:pt x="308" y="37"/>
                </a:cubicBezTo>
                <a:cubicBezTo>
                  <a:pt x="305" y="36"/>
                  <a:pt x="304" y="38"/>
                  <a:pt x="307" y="39"/>
                </a:cubicBezTo>
                <a:moveTo>
                  <a:pt x="330" y="21"/>
                </a:moveTo>
                <a:cubicBezTo>
                  <a:pt x="332" y="19"/>
                  <a:pt x="334" y="20"/>
                  <a:pt x="332" y="21"/>
                </a:cubicBezTo>
                <a:cubicBezTo>
                  <a:pt x="330" y="23"/>
                  <a:pt x="331" y="23"/>
                  <a:pt x="334" y="23"/>
                </a:cubicBezTo>
                <a:cubicBezTo>
                  <a:pt x="337" y="23"/>
                  <a:pt x="332" y="24"/>
                  <a:pt x="332" y="26"/>
                </a:cubicBezTo>
                <a:cubicBezTo>
                  <a:pt x="332" y="28"/>
                  <a:pt x="336" y="27"/>
                  <a:pt x="336" y="29"/>
                </a:cubicBezTo>
                <a:cubicBezTo>
                  <a:pt x="337" y="30"/>
                  <a:pt x="345" y="31"/>
                  <a:pt x="347" y="29"/>
                </a:cubicBezTo>
                <a:cubicBezTo>
                  <a:pt x="350" y="27"/>
                  <a:pt x="349" y="29"/>
                  <a:pt x="348" y="31"/>
                </a:cubicBezTo>
                <a:cubicBezTo>
                  <a:pt x="348" y="32"/>
                  <a:pt x="360" y="34"/>
                  <a:pt x="360" y="32"/>
                </a:cubicBezTo>
                <a:cubicBezTo>
                  <a:pt x="361" y="30"/>
                  <a:pt x="363" y="31"/>
                  <a:pt x="365" y="31"/>
                </a:cubicBezTo>
                <a:cubicBezTo>
                  <a:pt x="367" y="32"/>
                  <a:pt x="378" y="29"/>
                  <a:pt x="379" y="27"/>
                </a:cubicBezTo>
                <a:cubicBezTo>
                  <a:pt x="379" y="25"/>
                  <a:pt x="382" y="28"/>
                  <a:pt x="379" y="31"/>
                </a:cubicBezTo>
                <a:cubicBezTo>
                  <a:pt x="375" y="33"/>
                  <a:pt x="368" y="33"/>
                  <a:pt x="365" y="34"/>
                </a:cubicBezTo>
                <a:cubicBezTo>
                  <a:pt x="361" y="35"/>
                  <a:pt x="367" y="37"/>
                  <a:pt x="370" y="39"/>
                </a:cubicBezTo>
                <a:cubicBezTo>
                  <a:pt x="373" y="42"/>
                  <a:pt x="366" y="40"/>
                  <a:pt x="363" y="37"/>
                </a:cubicBezTo>
                <a:cubicBezTo>
                  <a:pt x="360" y="34"/>
                  <a:pt x="353" y="34"/>
                  <a:pt x="349" y="34"/>
                </a:cubicBezTo>
                <a:cubicBezTo>
                  <a:pt x="346" y="34"/>
                  <a:pt x="347" y="41"/>
                  <a:pt x="350" y="41"/>
                </a:cubicBezTo>
                <a:cubicBezTo>
                  <a:pt x="352" y="41"/>
                  <a:pt x="355" y="42"/>
                  <a:pt x="357" y="46"/>
                </a:cubicBezTo>
                <a:cubicBezTo>
                  <a:pt x="360" y="50"/>
                  <a:pt x="366" y="49"/>
                  <a:pt x="366" y="51"/>
                </a:cubicBezTo>
                <a:cubicBezTo>
                  <a:pt x="366" y="53"/>
                  <a:pt x="358" y="50"/>
                  <a:pt x="354" y="49"/>
                </a:cubicBezTo>
                <a:cubicBezTo>
                  <a:pt x="350" y="48"/>
                  <a:pt x="344" y="51"/>
                  <a:pt x="343" y="54"/>
                </a:cubicBezTo>
                <a:cubicBezTo>
                  <a:pt x="343" y="57"/>
                  <a:pt x="349" y="56"/>
                  <a:pt x="353" y="54"/>
                </a:cubicBezTo>
                <a:cubicBezTo>
                  <a:pt x="358" y="52"/>
                  <a:pt x="355" y="55"/>
                  <a:pt x="353" y="57"/>
                </a:cubicBezTo>
                <a:cubicBezTo>
                  <a:pt x="350" y="58"/>
                  <a:pt x="357" y="60"/>
                  <a:pt x="357" y="62"/>
                </a:cubicBezTo>
                <a:cubicBezTo>
                  <a:pt x="357" y="65"/>
                  <a:pt x="352" y="64"/>
                  <a:pt x="352" y="62"/>
                </a:cubicBezTo>
                <a:cubicBezTo>
                  <a:pt x="351" y="60"/>
                  <a:pt x="349" y="58"/>
                  <a:pt x="344" y="58"/>
                </a:cubicBezTo>
                <a:cubicBezTo>
                  <a:pt x="340" y="58"/>
                  <a:pt x="341" y="62"/>
                  <a:pt x="344" y="62"/>
                </a:cubicBezTo>
                <a:cubicBezTo>
                  <a:pt x="347" y="62"/>
                  <a:pt x="347" y="65"/>
                  <a:pt x="344" y="65"/>
                </a:cubicBezTo>
                <a:cubicBezTo>
                  <a:pt x="340" y="65"/>
                  <a:pt x="333" y="67"/>
                  <a:pt x="335" y="69"/>
                </a:cubicBezTo>
                <a:cubicBezTo>
                  <a:pt x="336" y="70"/>
                  <a:pt x="340" y="70"/>
                  <a:pt x="343" y="70"/>
                </a:cubicBezTo>
                <a:cubicBezTo>
                  <a:pt x="346" y="70"/>
                  <a:pt x="348" y="70"/>
                  <a:pt x="349" y="71"/>
                </a:cubicBezTo>
                <a:cubicBezTo>
                  <a:pt x="351" y="72"/>
                  <a:pt x="355" y="73"/>
                  <a:pt x="357" y="71"/>
                </a:cubicBezTo>
                <a:cubicBezTo>
                  <a:pt x="358" y="69"/>
                  <a:pt x="361" y="70"/>
                  <a:pt x="365" y="70"/>
                </a:cubicBezTo>
                <a:cubicBezTo>
                  <a:pt x="369" y="70"/>
                  <a:pt x="370" y="71"/>
                  <a:pt x="372" y="72"/>
                </a:cubicBezTo>
                <a:cubicBezTo>
                  <a:pt x="373" y="74"/>
                  <a:pt x="376" y="73"/>
                  <a:pt x="378" y="71"/>
                </a:cubicBezTo>
                <a:cubicBezTo>
                  <a:pt x="380" y="70"/>
                  <a:pt x="380" y="70"/>
                  <a:pt x="383" y="70"/>
                </a:cubicBezTo>
                <a:cubicBezTo>
                  <a:pt x="386" y="70"/>
                  <a:pt x="386" y="68"/>
                  <a:pt x="385" y="66"/>
                </a:cubicBezTo>
                <a:cubicBezTo>
                  <a:pt x="384" y="65"/>
                  <a:pt x="383" y="66"/>
                  <a:pt x="382" y="66"/>
                </a:cubicBezTo>
                <a:cubicBezTo>
                  <a:pt x="381" y="66"/>
                  <a:pt x="380" y="67"/>
                  <a:pt x="380" y="66"/>
                </a:cubicBezTo>
                <a:cubicBezTo>
                  <a:pt x="379" y="64"/>
                  <a:pt x="376" y="64"/>
                  <a:pt x="371" y="65"/>
                </a:cubicBezTo>
                <a:cubicBezTo>
                  <a:pt x="368" y="65"/>
                  <a:pt x="368" y="64"/>
                  <a:pt x="368" y="63"/>
                </a:cubicBezTo>
                <a:cubicBezTo>
                  <a:pt x="368" y="62"/>
                  <a:pt x="370" y="62"/>
                  <a:pt x="371" y="62"/>
                </a:cubicBezTo>
                <a:cubicBezTo>
                  <a:pt x="374" y="63"/>
                  <a:pt x="379" y="63"/>
                  <a:pt x="382" y="62"/>
                </a:cubicBezTo>
                <a:cubicBezTo>
                  <a:pt x="386" y="61"/>
                  <a:pt x="383" y="59"/>
                  <a:pt x="383" y="58"/>
                </a:cubicBezTo>
                <a:cubicBezTo>
                  <a:pt x="383" y="56"/>
                  <a:pt x="388" y="57"/>
                  <a:pt x="391" y="57"/>
                </a:cubicBezTo>
                <a:cubicBezTo>
                  <a:pt x="394" y="57"/>
                  <a:pt x="399" y="52"/>
                  <a:pt x="399" y="48"/>
                </a:cubicBezTo>
                <a:cubicBezTo>
                  <a:pt x="400" y="45"/>
                  <a:pt x="392" y="46"/>
                  <a:pt x="388" y="46"/>
                </a:cubicBezTo>
                <a:cubicBezTo>
                  <a:pt x="384" y="46"/>
                  <a:pt x="391" y="43"/>
                  <a:pt x="398" y="43"/>
                </a:cubicBezTo>
                <a:cubicBezTo>
                  <a:pt x="405" y="44"/>
                  <a:pt x="402" y="41"/>
                  <a:pt x="403" y="39"/>
                </a:cubicBezTo>
                <a:cubicBezTo>
                  <a:pt x="404" y="39"/>
                  <a:pt x="405" y="39"/>
                  <a:pt x="407" y="40"/>
                </a:cubicBezTo>
                <a:cubicBezTo>
                  <a:pt x="408" y="40"/>
                  <a:pt x="410" y="40"/>
                  <a:pt x="411" y="40"/>
                </a:cubicBezTo>
                <a:cubicBezTo>
                  <a:pt x="415" y="39"/>
                  <a:pt x="412" y="36"/>
                  <a:pt x="415" y="36"/>
                </a:cubicBezTo>
                <a:cubicBezTo>
                  <a:pt x="417" y="36"/>
                  <a:pt x="421" y="34"/>
                  <a:pt x="428" y="29"/>
                </a:cubicBezTo>
                <a:cubicBezTo>
                  <a:pt x="436" y="25"/>
                  <a:pt x="442" y="26"/>
                  <a:pt x="442" y="23"/>
                </a:cubicBezTo>
                <a:cubicBezTo>
                  <a:pt x="443" y="22"/>
                  <a:pt x="439" y="22"/>
                  <a:pt x="435" y="22"/>
                </a:cubicBezTo>
                <a:cubicBezTo>
                  <a:pt x="433" y="23"/>
                  <a:pt x="431" y="23"/>
                  <a:pt x="430" y="23"/>
                </a:cubicBezTo>
                <a:cubicBezTo>
                  <a:pt x="428" y="22"/>
                  <a:pt x="437" y="20"/>
                  <a:pt x="440" y="20"/>
                </a:cubicBezTo>
                <a:cubicBezTo>
                  <a:pt x="442" y="21"/>
                  <a:pt x="445" y="20"/>
                  <a:pt x="453" y="16"/>
                </a:cubicBezTo>
                <a:cubicBezTo>
                  <a:pt x="460" y="13"/>
                  <a:pt x="457" y="12"/>
                  <a:pt x="454" y="12"/>
                </a:cubicBezTo>
                <a:cubicBezTo>
                  <a:pt x="451" y="13"/>
                  <a:pt x="447" y="12"/>
                  <a:pt x="447" y="10"/>
                </a:cubicBezTo>
                <a:cubicBezTo>
                  <a:pt x="447" y="9"/>
                  <a:pt x="446" y="9"/>
                  <a:pt x="444" y="9"/>
                </a:cubicBezTo>
                <a:cubicBezTo>
                  <a:pt x="443" y="9"/>
                  <a:pt x="442" y="9"/>
                  <a:pt x="442" y="8"/>
                </a:cubicBezTo>
                <a:cubicBezTo>
                  <a:pt x="442" y="7"/>
                  <a:pt x="438" y="8"/>
                  <a:pt x="433" y="10"/>
                </a:cubicBezTo>
                <a:cubicBezTo>
                  <a:pt x="428" y="12"/>
                  <a:pt x="432" y="8"/>
                  <a:pt x="434" y="7"/>
                </a:cubicBezTo>
                <a:cubicBezTo>
                  <a:pt x="437" y="6"/>
                  <a:pt x="422" y="7"/>
                  <a:pt x="420" y="5"/>
                </a:cubicBezTo>
                <a:cubicBezTo>
                  <a:pt x="418" y="5"/>
                  <a:pt x="417" y="5"/>
                  <a:pt x="416" y="6"/>
                </a:cubicBezTo>
                <a:cubicBezTo>
                  <a:pt x="415" y="6"/>
                  <a:pt x="413" y="7"/>
                  <a:pt x="412" y="6"/>
                </a:cubicBezTo>
                <a:cubicBezTo>
                  <a:pt x="410" y="4"/>
                  <a:pt x="404" y="6"/>
                  <a:pt x="405" y="7"/>
                </a:cubicBezTo>
                <a:cubicBezTo>
                  <a:pt x="405" y="9"/>
                  <a:pt x="404" y="9"/>
                  <a:pt x="402" y="7"/>
                </a:cubicBezTo>
                <a:cubicBezTo>
                  <a:pt x="400" y="6"/>
                  <a:pt x="398" y="6"/>
                  <a:pt x="396" y="7"/>
                </a:cubicBezTo>
                <a:cubicBezTo>
                  <a:pt x="394" y="7"/>
                  <a:pt x="393" y="7"/>
                  <a:pt x="391" y="7"/>
                </a:cubicBezTo>
                <a:cubicBezTo>
                  <a:pt x="389" y="6"/>
                  <a:pt x="389" y="7"/>
                  <a:pt x="388" y="8"/>
                </a:cubicBezTo>
                <a:cubicBezTo>
                  <a:pt x="387" y="8"/>
                  <a:pt x="387" y="9"/>
                  <a:pt x="384" y="8"/>
                </a:cubicBezTo>
                <a:cubicBezTo>
                  <a:pt x="380" y="6"/>
                  <a:pt x="375" y="7"/>
                  <a:pt x="377" y="8"/>
                </a:cubicBezTo>
                <a:cubicBezTo>
                  <a:pt x="378" y="8"/>
                  <a:pt x="376" y="9"/>
                  <a:pt x="374" y="9"/>
                </a:cubicBezTo>
                <a:cubicBezTo>
                  <a:pt x="373" y="8"/>
                  <a:pt x="371" y="9"/>
                  <a:pt x="372" y="11"/>
                </a:cubicBezTo>
                <a:cubicBezTo>
                  <a:pt x="372" y="12"/>
                  <a:pt x="371" y="12"/>
                  <a:pt x="369" y="12"/>
                </a:cubicBezTo>
                <a:cubicBezTo>
                  <a:pt x="367" y="11"/>
                  <a:pt x="365" y="11"/>
                  <a:pt x="365" y="12"/>
                </a:cubicBezTo>
                <a:cubicBezTo>
                  <a:pt x="365" y="14"/>
                  <a:pt x="362" y="16"/>
                  <a:pt x="360" y="14"/>
                </a:cubicBezTo>
                <a:cubicBezTo>
                  <a:pt x="357" y="12"/>
                  <a:pt x="350" y="11"/>
                  <a:pt x="352" y="13"/>
                </a:cubicBezTo>
                <a:cubicBezTo>
                  <a:pt x="354" y="15"/>
                  <a:pt x="346" y="14"/>
                  <a:pt x="348" y="15"/>
                </a:cubicBezTo>
                <a:cubicBezTo>
                  <a:pt x="350" y="17"/>
                  <a:pt x="345" y="18"/>
                  <a:pt x="345" y="17"/>
                </a:cubicBezTo>
                <a:cubicBezTo>
                  <a:pt x="345" y="16"/>
                  <a:pt x="341" y="15"/>
                  <a:pt x="339" y="16"/>
                </a:cubicBezTo>
                <a:cubicBezTo>
                  <a:pt x="337" y="18"/>
                  <a:pt x="336" y="20"/>
                  <a:pt x="335" y="19"/>
                </a:cubicBezTo>
                <a:cubicBezTo>
                  <a:pt x="334" y="18"/>
                  <a:pt x="330" y="18"/>
                  <a:pt x="326" y="20"/>
                </a:cubicBezTo>
                <a:cubicBezTo>
                  <a:pt x="322" y="21"/>
                  <a:pt x="327" y="23"/>
                  <a:pt x="330" y="21"/>
                </a:cubicBezTo>
                <a:moveTo>
                  <a:pt x="377" y="183"/>
                </a:moveTo>
                <a:cubicBezTo>
                  <a:pt x="378" y="183"/>
                  <a:pt x="381" y="178"/>
                  <a:pt x="378" y="179"/>
                </a:cubicBezTo>
                <a:cubicBezTo>
                  <a:pt x="374" y="179"/>
                  <a:pt x="375" y="184"/>
                  <a:pt x="377" y="183"/>
                </a:cubicBezTo>
                <a:moveTo>
                  <a:pt x="360" y="179"/>
                </a:moveTo>
                <a:cubicBezTo>
                  <a:pt x="363" y="181"/>
                  <a:pt x="368" y="176"/>
                  <a:pt x="368" y="174"/>
                </a:cubicBezTo>
                <a:cubicBezTo>
                  <a:pt x="367" y="173"/>
                  <a:pt x="357" y="177"/>
                  <a:pt x="360" y="179"/>
                </a:cubicBezTo>
                <a:moveTo>
                  <a:pt x="374" y="169"/>
                </a:moveTo>
                <a:cubicBezTo>
                  <a:pt x="374" y="167"/>
                  <a:pt x="368" y="166"/>
                  <a:pt x="368" y="164"/>
                </a:cubicBezTo>
                <a:cubicBezTo>
                  <a:pt x="369" y="162"/>
                  <a:pt x="362" y="160"/>
                  <a:pt x="360" y="159"/>
                </a:cubicBezTo>
                <a:cubicBezTo>
                  <a:pt x="358" y="158"/>
                  <a:pt x="355" y="158"/>
                  <a:pt x="355" y="155"/>
                </a:cubicBezTo>
                <a:cubicBezTo>
                  <a:pt x="355" y="153"/>
                  <a:pt x="350" y="155"/>
                  <a:pt x="350" y="158"/>
                </a:cubicBezTo>
                <a:cubicBezTo>
                  <a:pt x="350" y="161"/>
                  <a:pt x="348" y="161"/>
                  <a:pt x="349" y="164"/>
                </a:cubicBezTo>
                <a:cubicBezTo>
                  <a:pt x="350" y="167"/>
                  <a:pt x="345" y="168"/>
                  <a:pt x="345" y="170"/>
                </a:cubicBezTo>
                <a:cubicBezTo>
                  <a:pt x="346" y="171"/>
                  <a:pt x="348" y="169"/>
                  <a:pt x="350" y="169"/>
                </a:cubicBezTo>
                <a:cubicBezTo>
                  <a:pt x="353" y="169"/>
                  <a:pt x="350" y="173"/>
                  <a:pt x="353" y="173"/>
                </a:cubicBezTo>
                <a:cubicBezTo>
                  <a:pt x="355" y="173"/>
                  <a:pt x="359" y="170"/>
                  <a:pt x="360" y="169"/>
                </a:cubicBezTo>
                <a:cubicBezTo>
                  <a:pt x="361" y="167"/>
                  <a:pt x="363" y="167"/>
                  <a:pt x="365" y="169"/>
                </a:cubicBezTo>
                <a:cubicBezTo>
                  <a:pt x="368" y="171"/>
                  <a:pt x="374" y="171"/>
                  <a:pt x="374" y="169"/>
                </a:cubicBezTo>
                <a:moveTo>
                  <a:pt x="409" y="116"/>
                </a:moveTo>
                <a:cubicBezTo>
                  <a:pt x="411" y="116"/>
                  <a:pt x="413" y="115"/>
                  <a:pt x="413" y="113"/>
                </a:cubicBezTo>
                <a:cubicBezTo>
                  <a:pt x="412" y="111"/>
                  <a:pt x="407" y="111"/>
                  <a:pt x="406" y="113"/>
                </a:cubicBezTo>
                <a:cubicBezTo>
                  <a:pt x="405" y="115"/>
                  <a:pt x="402" y="111"/>
                  <a:pt x="402" y="109"/>
                </a:cubicBezTo>
                <a:cubicBezTo>
                  <a:pt x="402" y="107"/>
                  <a:pt x="395" y="109"/>
                  <a:pt x="396" y="106"/>
                </a:cubicBezTo>
                <a:cubicBezTo>
                  <a:pt x="397" y="103"/>
                  <a:pt x="389" y="103"/>
                  <a:pt x="387" y="103"/>
                </a:cubicBezTo>
                <a:cubicBezTo>
                  <a:pt x="385" y="103"/>
                  <a:pt x="382" y="104"/>
                  <a:pt x="382" y="106"/>
                </a:cubicBezTo>
                <a:cubicBezTo>
                  <a:pt x="383" y="108"/>
                  <a:pt x="380" y="107"/>
                  <a:pt x="380" y="105"/>
                </a:cubicBezTo>
                <a:cubicBezTo>
                  <a:pt x="379" y="103"/>
                  <a:pt x="374" y="107"/>
                  <a:pt x="373" y="107"/>
                </a:cubicBezTo>
                <a:cubicBezTo>
                  <a:pt x="371" y="107"/>
                  <a:pt x="374" y="102"/>
                  <a:pt x="373" y="100"/>
                </a:cubicBezTo>
                <a:cubicBezTo>
                  <a:pt x="372" y="99"/>
                  <a:pt x="371" y="98"/>
                  <a:pt x="370" y="95"/>
                </a:cubicBezTo>
                <a:cubicBezTo>
                  <a:pt x="369" y="92"/>
                  <a:pt x="363" y="94"/>
                  <a:pt x="362" y="95"/>
                </a:cubicBezTo>
                <a:cubicBezTo>
                  <a:pt x="360" y="97"/>
                  <a:pt x="355" y="96"/>
                  <a:pt x="353" y="99"/>
                </a:cubicBezTo>
                <a:cubicBezTo>
                  <a:pt x="350" y="101"/>
                  <a:pt x="353" y="104"/>
                  <a:pt x="354" y="105"/>
                </a:cubicBezTo>
                <a:cubicBezTo>
                  <a:pt x="355" y="106"/>
                  <a:pt x="350" y="107"/>
                  <a:pt x="352" y="109"/>
                </a:cubicBezTo>
                <a:cubicBezTo>
                  <a:pt x="353" y="110"/>
                  <a:pt x="356" y="110"/>
                  <a:pt x="356" y="112"/>
                </a:cubicBezTo>
                <a:cubicBezTo>
                  <a:pt x="357" y="115"/>
                  <a:pt x="350" y="111"/>
                  <a:pt x="349" y="109"/>
                </a:cubicBezTo>
                <a:cubicBezTo>
                  <a:pt x="348" y="107"/>
                  <a:pt x="350" y="105"/>
                  <a:pt x="348" y="104"/>
                </a:cubicBezTo>
                <a:cubicBezTo>
                  <a:pt x="347" y="102"/>
                  <a:pt x="348" y="100"/>
                  <a:pt x="350" y="98"/>
                </a:cubicBezTo>
                <a:cubicBezTo>
                  <a:pt x="353" y="95"/>
                  <a:pt x="355" y="96"/>
                  <a:pt x="355" y="94"/>
                </a:cubicBezTo>
                <a:cubicBezTo>
                  <a:pt x="355" y="93"/>
                  <a:pt x="344" y="93"/>
                  <a:pt x="338" y="98"/>
                </a:cubicBezTo>
                <a:cubicBezTo>
                  <a:pt x="332" y="104"/>
                  <a:pt x="334" y="111"/>
                  <a:pt x="334" y="113"/>
                </a:cubicBezTo>
                <a:cubicBezTo>
                  <a:pt x="334" y="114"/>
                  <a:pt x="340" y="114"/>
                  <a:pt x="343" y="115"/>
                </a:cubicBezTo>
                <a:cubicBezTo>
                  <a:pt x="346" y="116"/>
                  <a:pt x="345" y="117"/>
                  <a:pt x="342" y="116"/>
                </a:cubicBezTo>
                <a:cubicBezTo>
                  <a:pt x="340" y="116"/>
                  <a:pt x="336" y="115"/>
                  <a:pt x="336" y="117"/>
                </a:cubicBezTo>
                <a:cubicBezTo>
                  <a:pt x="336" y="119"/>
                  <a:pt x="341" y="122"/>
                  <a:pt x="344" y="121"/>
                </a:cubicBezTo>
                <a:cubicBezTo>
                  <a:pt x="347" y="120"/>
                  <a:pt x="347" y="120"/>
                  <a:pt x="348" y="122"/>
                </a:cubicBezTo>
                <a:cubicBezTo>
                  <a:pt x="350" y="124"/>
                  <a:pt x="353" y="123"/>
                  <a:pt x="357" y="123"/>
                </a:cubicBezTo>
                <a:cubicBezTo>
                  <a:pt x="360" y="124"/>
                  <a:pt x="365" y="125"/>
                  <a:pt x="366" y="125"/>
                </a:cubicBezTo>
                <a:cubicBezTo>
                  <a:pt x="368" y="125"/>
                  <a:pt x="370" y="124"/>
                  <a:pt x="371" y="123"/>
                </a:cubicBezTo>
                <a:cubicBezTo>
                  <a:pt x="371" y="123"/>
                  <a:pt x="373" y="123"/>
                  <a:pt x="376" y="124"/>
                </a:cubicBezTo>
                <a:cubicBezTo>
                  <a:pt x="377" y="124"/>
                  <a:pt x="379" y="125"/>
                  <a:pt x="380" y="125"/>
                </a:cubicBezTo>
                <a:cubicBezTo>
                  <a:pt x="382" y="124"/>
                  <a:pt x="381" y="123"/>
                  <a:pt x="380" y="122"/>
                </a:cubicBezTo>
                <a:cubicBezTo>
                  <a:pt x="378" y="121"/>
                  <a:pt x="379" y="119"/>
                  <a:pt x="381" y="120"/>
                </a:cubicBezTo>
                <a:cubicBezTo>
                  <a:pt x="382" y="121"/>
                  <a:pt x="385" y="121"/>
                  <a:pt x="386" y="123"/>
                </a:cubicBezTo>
                <a:cubicBezTo>
                  <a:pt x="386" y="125"/>
                  <a:pt x="388" y="124"/>
                  <a:pt x="388" y="125"/>
                </a:cubicBezTo>
                <a:cubicBezTo>
                  <a:pt x="388" y="126"/>
                  <a:pt x="394" y="128"/>
                  <a:pt x="394" y="129"/>
                </a:cubicBezTo>
                <a:cubicBezTo>
                  <a:pt x="395" y="131"/>
                  <a:pt x="389" y="132"/>
                  <a:pt x="390" y="133"/>
                </a:cubicBezTo>
                <a:cubicBezTo>
                  <a:pt x="392" y="134"/>
                  <a:pt x="395" y="131"/>
                  <a:pt x="397" y="131"/>
                </a:cubicBezTo>
                <a:cubicBezTo>
                  <a:pt x="398" y="131"/>
                  <a:pt x="398" y="132"/>
                  <a:pt x="399" y="133"/>
                </a:cubicBezTo>
                <a:cubicBezTo>
                  <a:pt x="399" y="134"/>
                  <a:pt x="400" y="136"/>
                  <a:pt x="401" y="135"/>
                </a:cubicBezTo>
                <a:cubicBezTo>
                  <a:pt x="403" y="134"/>
                  <a:pt x="405" y="136"/>
                  <a:pt x="407" y="139"/>
                </a:cubicBezTo>
                <a:cubicBezTo>
                  <a:pt x="409" y="143"/>
                  <a:pt x="407" y="146"/>
                  <a:pt x="407" y="147"/>
                </a:cubicBezTo>
                <a:cubicBezTo>
                  <a:pt x="407" y="148"/>
                  <a:pt x="412" y="148"/>
                  <a:pt x="414" y="146"/>
                </a:cubicBezTo>
                <a:cubicBezTo>
                  <a:pt x="417" y="145"/>
                  <a:pt x="419" y="148"/>
                  <a:pt x="421" y="149"/>
                </a:cubicBezTo>
                <a:cubicBezTo>
                  <a:pt x="423" y="151"/>
                  <a:pt x="414" y="154"/>
                  <a:pt x="415" y="152"/>
                </a:cubicBezTo>
                <a:cubicBezTo>
                  <a:pt x="415" y="151"/>
                  <a:pt x="409" y="146"/>
                  <a:pt x="404" y="148"/>
                </a:cubicBezTo>
                <a:cubicBezTo>
                  <a:pt x="398" y="151"/>
                  <a:pt x="402" y="154"/>
                  <a:pt x="403" y="156"/>
                </a:cubicBezTo>
                <a:cubicBezTo>
                  <a:pt x="403" y="158"/>
                  <a:pt x="398" y="159"/>
                  <a:pt x="393" y="158"/>
                </a:cubicBezTo>
                <a:cubicBezTo>
                  <a:pt x="388" y="156"/>
                  <a:pt x="389" y="159"/>
                  <a:pt x="387" y="159"/>
                </a:cubicBezTo>
                <a:cubicBezTo>
                  <a:pt x="385" y="159"/>
                  <a:pt x="383" y="162"/>
                  <a:pt x="385" y="164"/>
                </a:cubicBezTo>
                <a:cubicBezTo>
                  <a:pt x="386" y="165"/>
                  <a:pt x="388" y="165"/>
                  <a:pt x="390" y="165"/>
                </a:cubicBezTo>
                <a:cubicBezTo>
                  <a:pt x="392" y="165"/>
                  <a:pt x="393" y="164"/>
                  <a:pt x="394" y="165"/>
                </a:cubicBezTo>
                <a:cubicBezTo>
                  <a:pt x="397" y="165"/>
                  <a:pt x="398" y="166"/>
                  <a:pt x="398" y="164"/>
                </a:cubicBezTo>
                <a:cubicBezTo>
                  <a:pt x="399" y="162"/>
                  <a:pt x="402" y="163"/>
                  <a:pt x="405" y="163"/>
                </a:cubicBezTo>
                <a:cubicBezTo>
                  <a:pt x="407" y="164"/>
                  <a:pt x="406" y="167"/>
                  <a:pt x="409" y="168"/>
                </a:cubicBezTo>
                <a:cubicBezTo>
                  <a:pt x="412" y="168"/>
                  <a:pt x="410" y="171"/>
                  <a:pt x="412" y="173"/>
                </a:cubicBezTo>
                <a:cubicBezTo>
                  <a:pt x="414" y="175"/>
                  <a:pt x="420" y="174"/>
                  <a:pt x="422" y="176"/>
                </a:cubicBezTo>
                <a:cubicBezTo>
                  <a:pt x="424" y="179"/>
                  <a:pt x="434" y="183"/>
                  <a:pt x="435" y="181"/>
                </a:cubicBezTo>
                <a:cubicBezTo>
                  <a:pt x="437" y="180"/>
                  <a:pt x="427" y="171"/>
                  <a:pt x="424" y="170"/>
                </a:cubicBezTo>
                <a:cubicBezTo>
                  <a:pt x="421" y="169"/>
                  <a:pt x="427" y="168"/>
                  <a:pt x="431" y="171"/>
                </a:cubicBezTo>
                <a:cubicBezTo>
                  <a:pt x="434" y="174"/>
                  <a:pt x="439" y="175"/>
                  <a:pt x="442" y="172"/>
                </a:cubicBezTo>
                <a:cubicBezTo>
                  <a:pt x="445" y="169"/>
                  <a:pt x="440" y="170"/>
                  <a:pt x="440" y="167"/>
                </a:cubicBezTo>
                <a:cubicBezTo>
                  <a:pt x="440" y="165"/>
                  <a:pt x="438" y="161"/>
                  <a:pt x="435" y="161"/>
                </a:cubicBezTo>
                <a:cubicBezTo>
                  <a:pt x="433" y="161"/>
                  <a:pt x="426" y="156"/>
                  <a:pt x="428" y="155"/>
                </a:cubicBezTo>
                <a:cubicBezTo>
                  <a:pt x="431" y="154"/>
                  <a:pt x="428" y="152"/>
                  <a:pt x="430" y="150"/>
                </a:cubicBezTo>
                <a:cubicBezTo>
                  <a:pt x="431" y="148"/>
                  <a:pt x="433" y="152"/>
                  <a:pt x="436" y="152"/>
                </a:cubicBezTo>
                <a:cubicBezTo>
                  <a:pt x="438" y="152"/>
                  <a:pt x="438" y="155"/>
                  <a:pt x="442" y="158"/>
                </a:cubicBezTo>
                <a:cubicBezTo>
                  <a:pt x="445" y="161"/>
                  <a:pt x="446" y="159"/>
                  <a:pt x="446" y="157"/>
                </a:cubicBezTo>
                <a:cubicBezTo>
                  <a:pt x="447" y="155"/>
                  <a:pt x="451" y="157"/>
                  <a:pt x="451" y="155"/>
                </a:cubicBezTo>
                <a:cubicBezTo>
                  <a:pt x="450" y="153"/>
                  <a:pt x="454" y="150"/>
                  <a:pt x="456" y="149"/>
                </a:cubicBezTo>
                <a:cubicBezTo>
                  <a:pt x="458" y="148"/>
                  <a:pt x="454" y="146"/>
                  <a:pt x="451" y="146"/>
                </a:cubicBezTo>
                <a:cubicBezTo>
                  <a:pt x="448" y="146"/>
                  <a:pt x="448" y="144"/>
                  <a:pt x="448" y="143"/>
                </a:cubicBezTo>
                <a:cubicBezTo>
                  <a:pt x="448" y="142"/>
                  <a:pt x="442" y="139"/>
                  <a:pt x="440" y="139"/>
                </a:cubicBezTo>
                <a:cubicBezTo>
                  <a:pt x="438" y="140"/>
                  <a:pt x="435" y="137"/>
                  <a:pt x="433" y="136"/>
                </a:cubicBezTo>
                <a:cubicBezTo>
                  <a:pt x="430" y="136"/>
                  <a:pt x="427" y="134"/>
                  <a:pt x="427" y="132"/>
                </a:cubicBezTo>
                <a:cubicBezTo>
                  <a:pt x="427" y="130"/>
                  <a:pt x="428" y="131"/>
                  <a:pt x="430" y="131"/>
                </a:cubicBezTo>
                <a:cubicBezTo>
                  <a:pt x="431" y="131"/>
                  <a:pt x="432" y="131"/>
                  <a:pt x="433" y="130"/>
                </a:cubicBezTo>
                <a:cubicBezTo>
                  <a:pt x="434" y="128"/>
                  <a:pt x="428" y="129"/>
                  <a:pt x="428" y="128"/>
                </a:cubicBezTo>
                <a:cubicBezTo>
                  <a:pt x="428" y="126"/>
                  <a:pt x="429" y="127"/>
                  <a:pt x="430" y="126"/>
                </a:cubicBezTo>
                <a:cubicBezTo>
                  <a:pt x="431" y="125"/>
                  <a:pt x="429" y="123"/>
                  <a:pt x="428" y="123"/>
                </a:cubicBezTo>
                <a:cubicBezTo>
                  <a:pt x="427" y="122"/>
                  <a:pt x="426" y="124"/>
                  <a:pt x="425" y="124"/>
                </a:cubicBezTo>
                <a:cubicBezTo>
                  <a:pt x="424" y="124"/>
                  <a:pt x="425" y="122"/>
                  <a:pt x="426" y="121"/>
                </a:cubicBezTo>
                <a:cubicBezTo>
                  <a:pt x="427" y="119"/>
                  <a:pt x="421" y="118"/>
                  <a:pt x="419" y="119"/>
                </a:cubicBezTo>
                <a:cubicBezTo>
                  <a:pt x="417" y="119"/>
                  <a:pt x="416" y="118"/>
                  <a:pt x="416" y="116"/>
                </a:cubicBezTo>
                <a:cubicBezTo>
                  <a:pt x="416" y="115"/>
                  <a:pt x="412" y="116"/>
                  <a:pt x="411" y="118"/>
                </a:cubicBezTo>
                <a:cubicBezTo>
                  <a:pt x="409" y="119"/>
                  <a:pt x="407" y="116"/>
                  <a:pt x="409" y="116"/>
                </a:cubicBezTo>
                <a:moveTo>
                  <a:pt x="396" y="143"/>
                </a:moveTo>
                <a:cubicBezTo>
                  <a:pt x="398" y="143"/>
                  <a:pt x="398" y="139"/>
                  <a:pt x="396" y="138"/>
                </a:cubicBezTo>
                <a:cubicBezTo>
                  <a:pt x="395" y="136"/>
                  <a:pt x="393" y="136"/>
                  <a:pt x="391" y="136"/>
                </a:cubicBezTo>
                <a:cubicBezTo>
                  <a:pt x="389" y="136"/>
                  <a:pt x="385" y="140"/>
                  <a:pt x="387" y="143"/>
                </a:cubicBezTo>
                <a:cubicBezTo>
                  <a:pt x="389" y="146"/>
                  <a:pt x="394" y="144"/>
                  <a:pt x="396" y="143"/>
                </a:cubicBezTo>
                <a:moveTo>
                  <a:pt x="372" y="94"/>
                </a:moveTo>
                <a:cubicBezTo>
                  <a:pt x="371" y="97"/>
                  <a:pt x="375" y="97"/>
                  <a:pt x="375" y="100"/>
                </a:cubicBezTo>
                <a:cubicBezTo>
                  <a:pt x="375" y="102"/>
                  <a:pt x="379" y="103"/>
                  <a:pt x="381" y="102"/>
                </a:cubicBezTo>
                <a:cubicBezTo>
                  <a:pt x="383" y="101"/>
                  <a:pt x="385" y="101"/>
                  <a:pt x="387" y="101"/>
                </a:cubicBezTo>
                <a:cubicBezTo>
                  <a:pt x="389" y="101"/>
                  <a:pt x="392" y="101"/>
                  <a:pt x="392" y="100"/>
                </a:cubicBezTo>
                <a:cubicBezTo>
                  <a:pt x="392" y="98"/>
                  <a:pt x="384" y="94"/>
                  <a:pt x="381" y="95"/>
                </a:cubicBezTo>
                <a:cubicBezTo>
                  <a:pt x="380" y="95"/>
                  <a:pt x="378" y="94"/>
                  <a:pt x="377" y="94"/>
                </a:cubicBezTo>
                <a:cubicBezTo>
                  <a:pt x="375" y="93"/>
                  <a:pt x="373" y="93"/>
                  <a:pt x="372" y="94"/>
                </a:cubicBezTo>
                <a:moveTo>
                  <a:pt x="443" y="255"/>
                </a:moveTo>
                <a:cubicBezTo>
                  <a:pt x="443" y="256"/>
                  <a:pt x="454" y="261"/>
                  <a:pt x="455" y="258"/>
                </a:cubicBezTo>
                <a:cubicBezTo>
                  <a:pt x="455" y="256"/>
                  <a:pt x="443" y="253"/>
                  <a:pt x="443" y="255"/>
                </a:cubicBezTo>
                <a:moveTo>
                  <a:pt x="400" y="400"/>
                </a:moveTo>
                <a:cubicBezTo>
                  <a:pt x="401" y="399"/>
                  <a:pt x="395" y="395"/>
                  <a:pt x="392" y="395"/>
                </a:cubicBezTo>
                <a:cubicBezTo>
                  <a:pt x="389" y="395"/>
                  <a:pt x="380" y="389"/>
                  <a:pt x="372" y="387"/>
                </a:cubicBezTo>
                <a:cubicBezTo>
                  <a:pt x="363" y="385"/>
                  <a:pt x="356" y="391"/>
                  <a:pt x="357" y="392"/>
                </a:cubicBezTo>
                <a:cubicBezTo>
                  <a:pt x="358" y="394"/>
                  <a:pt x="362" y="391"/>
                  <a:pt x="364" y="389"/>
                </a:cubicBezTo>
                <a:cubicBezTo>
                  <a:pt x="366" y="387"/>
                  <a:pt x="368" y="390"/>
                  <a:pt x="368" y="391"/>
                </a:cubicBezTo>
                <a:cubicBezTo>
                  <a:pt x="368" y="392"/>
                  <a:pt x="371" y="392"/>
                  <a:pt x="375" y="392"/>
                </a:cubicBezTo>
                <a:cubicBezTo>
                  <a:pt x="380" y="393"/>
                  <a:pt x="380" y="396"/>
                  <a:pt x="384" y="397"/>
                </a:cubicBezTo>
                <a:cubicBezTo>
                  <a:pt x="389" y="398"/>
                  <a:pt x="384" y="400"/>
                  <a:pt x="386" y="400"/>
                </a:cubicBezTo>
                <a:cubicBezTo>
                  <a:pt x="389" y="401"/>
                  <a:pt x="399" y="401"/>
                  <a:pt x="400" y="400"/>
                </a:cubicBezTo>
                <a:moveTo>
                  <a:pt x="383" y="408"/>
                </a:moveTo>
                <a:cubicBezTo>
                  <a:pt x="383" y="410"/>
                  <a:pt x="391" y="412"/>
                  <a:pt x="391" y="410"/>
                </a:cubicBezTo>
                <a:cubicBezTo>
                  <a:pt x="392" y="408"/>
                  <a:pt x="382" y="407"/>
                  <a:pt x="383" y="408"/>
                </a:cubicBezTo>
                <a:moveTo>
                  <a:pt x="431" y="409"/>
                </a:moveTo>
                <a:cubicBezTo>
                  <a:pt x="433" y="411"/>
                  <a:pt x="438" y="410"/>
                  <a:pt x="438" y="409"/>
                </a:cubicBezTo>
                <a:cubicBezTo>
                  <a:pt x="439" y="407"/>
                  <a:pt x="429" y="406"/>
                  <a:pt x="431" y="409"/>
                </a:cubicBezTo>
                <a:moveTo>
                  <a:pt x="405" y="409"/>
                </a:moveTo>
                <a:cubicBezTo>
                  <a:pt x="408" y="408"/>
                  <a:pt x="410" y="410"/>
                  <a:pt x="411" y="410"/>
                </a:cubicBezTo>
                <a:cubicBezTo>
                  <a:pt x="413" y="411"/>
                  <a:pt x="413" y="410"/>
                  <a:pt x="416" y="408"/>
                </a:cubicBezTo>
                <a:cubicBezTo>
                  <a:pt x="418" y="408"/>
                  <a:pt x="419" y="408"/>
                  <a:pt x="421" y="408"/>
                </a:cubicBezTo>
                <a:cubicBezTo>
                  <a:pt x="423" y="408"/>
                  <a:pt x="425" y="408"/>
                  <a:pt x="425" y="407"/>
                </a:cubicBezTo>
                <a:cubicBezTo>
                  <a:pt x="425" y="404"/>
                  <a:pt x="416" y="401"/>
                  <a:pt x="414" y="402"/>
                </a:cubicBezTo>
                <a:cubicBezTo>
                  <a:pt x="413" y="402"/>
                  <a:pt x="411" y="402"/>
                  <a:pt x="410" y="401"/>
                </a:cubicBezTo>
                <a:cubicBezTo>
                  <a:pt x="408" y="401"/>
                  <a:pt x="406" y="400"/>
                  <a:pt x="405" y="401"/>
                </a:cubicBezTo>
                <a:cubicBezTo>
                  <a:pt x="403" y="402"/>
                  <a:pt x="408" y="405"/>
                  <a:pt x="408" y="407"/>
                </a:cubicBezTo>
                <a:cubicBezTo>
                  <a:pt x="408" y="407"/>
                  <a:pt x="406" y="407"/>
                  <a:pt x="404" y="407"/>
                </a:cubicBezTo>
                <a:cubicBezTo>
                  <a:pt x="402" y="407"/>
                  <a:pt x="400" y="407"/>
                  <a:pt x="399" y="408"/>
                </a:cubicBezTo>
                <a:cubicBezTo>
                  <a:pt x="399" y="409"/>
                  <a:pt x="402" y="410"/>
                  <a:pt x="405" y="409"/>
                </a:cubicBezTo>
                <a:moveTo>
                  <a:pt x="464" y="734"/>
                </a:moveTo>
                <a:cubicBezTo>
                  <a:pt x="465" y="735"/>
                  <a:pt x="471" y="732"/>
                  <a:pt x="471" y="731"/>
                </a:cubicBezTo>
                <a:cubicBezTo>
                  <a:pt x="469" y="728"/>
                  <a:pt x="462" y="733"/>
                  <a:pt x="464" y="734"/>
                </a:cubicBezTo>
                <a:moveTo>
                  <a:pt x="463" y="729"/>
                </a:moveTo>
                <a:cubicBezTo>
                  <a:pt x="461" y="728"/>
                  <a:pt x="456" y="733"/>
                  <a:pt x="458" y="734"/>
                </a:cubicBezTo>
                <a:cubicBezTo>
                  <a:pt x="460" y="735"/>
                  <a:pt x="465" y="729"/>
                  <a:pt x="463" y="729"/>
                </a:cubicBezTo>
                <a:moveTo>
                  <a:pt x="327" y="487"/>
                </a:moveTo>
                <a:cubicBezTo>
                  <a:pt x="325" y="490"/>
                  <a:pt x="329" y="493"/>
                  <a:pt x="330" y="492"/>
                </a:cubicBezTo>
                <a:cubicBezTo>
                  <a:pt x="331" y="490"/>
                  <a:pt x="329" y="484"/>
                  <a:pt x="327" y="487"/>
                </a:cubicBezTo>
                <a:moveTo>
                  <a:pt x="624" y="123"/>
                </a:moveTo>
                <a:cubicBezTo>
                  <a:pt x="623" y="124"/>
                  <a:pt x="619" y="124"/>
                  <a:pt x="617" y="123"/>
                </a:cubicBezTo>
                <a:cubicBezTo>
                  <a:pt x="614" y="123"/>
                  <a:pt x="610" y="120"/>
                  <a:pt x="607" y="122"/>
                </a:cubicBezTo>
                <a:cubicBezTo>
                  <a:pt x="604" y="124"/>
                  <a:pt x="606" y="120"/>
                  <a:pt x="609" y="119"/>
                </a:cubicBezTo>
                <a:cubicBezTo>
                  <a:pt x="611" y="119"/>
                  <a:pt x="610" y="118"/>
                  <a:pt x="609" y="115"/>
                </a:cubicBezTo>
                <a:cubicBezTo>
                  <a:pt x="609" y="113"/>
                  <a:pt x="613" y="114"/>
                  <a:pt x="615" y="117"/>
                </a:cubicBezTo>
                <a:cubicBezTo>
                  <a:pt x="617" y="120"/>
                  <a:pt x="621" y="121"/>
                  <a:pt x="625" y="120"/>
                </a:cubicBezTo>
                <a:cubicBezTo>
                  <a:pt x="628" y="119"/>
                  <a:pt x="625" y="117"/>
                  <a:pt x="626" y="115"/>
                </a:cubicBezTo>
                <a:cubicBezTo>
                  <a:pt x="628" y="113"/>
                  <a:pt x="616" y="107"/>
                  <a:pt x="615" y="105"/>
                </a:cubicBezTo>
                <a:cubicBezTo>
                  <a:pt x="615" y="103"/>
                  <a:pt x="618" y="104"/>
                  <a:pt x="621" y="106"/>
                </a:cubicBezTo>
                <a:cubicBezTo>
                  <a:pt x="625" y="107"/>
                  <a:pt x="625" y="103"/>
                  <a:pt x="625" y="101"/>
                </a:cubicBezTo>
                <a:cubicBezTo>
                  <a:pt x="625" y="100"/>
                  <a:pt x="618" y="99"/>
                  <a:pt x="615" y="101"/>
                </a:cubicBezTo>
                <a:cubicBezTo>
                  <a:pt x="612" y="103"/>
                  <a:pt x="609" y="99"/>
                  <a:pt x="613" y="98"/>
                </a:cubicBezTo>
                <a:cubicBezTo>
                  <a:pt x="618" y="98"/>
                  <a:pt x="614" y="96"/>
                  <a:pt x="615" y="95"/>
                </a:cubicBezTo>
                <a:cubicBezTo>
                  <a:pt x="616" y="94"/>
                  <a:pt x="617" y="95"/>
                  <a:pt x="619" y="96"/>
                </a:cubicBezTo>
                <a:cubicBezTo>
                  <a:pt x="621" y="97"/>
                  <a:pt x="623" y="98"/>
                  <a:pt x="624" y="98"/>
                </a:cubicBezTo>
                <a:cubicBezTo>
                  <a:pt x="627" y="97"/>
                  <a:pt x="629" y="98"/>
                  <a:pt x="632" y="96"/>
                </a:cubicBezTo>
                <a:cubicBezTo>
                  <a:pt x="634" y="94"/>
                  <a:pt x="627" y="92"/>
                  <a:pt x="626" y="91"/>
                </a:cubicBezTo>
                <a:cubicBezTo>
                  <a:pt x="625" y="89"/>
                  <a:pt x="633" y="90"/>
                  <a:pt x="635" y="90"/>
                </a:cubicBezTo>
                <a:cubicBezTo>
                  <a:pt x="637" y="90"/>
                  <a:pt x="637" y="89"/>
                  <a:pt x="638" y="88"/>
                </a:cubicBezTo>
                <a:cubicBezTo>
                  <a:pt x="638" y="87"/>
                  <a:pt x="638" y="86"/>
                  <a:pt x="636" y="87"/>
                </a:cubicBezTo>
                <a:cubicBezTo>
                  <a:pt x="634" y="88"/>
                  <a:pt x="627" y="84"/>
                  <a:pt x="629" y="82"/>
                </a:cubicBezTo>
                <a:cubicBezTo>
                  <a:pt x="630" y="81"/>
                  <a:pt x="631" y="81"/>
                  <a:pt x="632" y="81"/>
                </a:cubicBezTo>
                <a:cubicBezTo>
                  <a:pt x="633" y="81"/>
                  <a:pt x="635" y="82"/>
                  <a:pt x="636" y="81"/>
                </a:cubicBezTo>
                <a:cubicBezTo>
                  <a:pt x="639" y="79"/>
                  <a:pt x="636" y="73"/>
                  <a:pt x="634" y="73"/>
                </a:cubicBezTo>
                <a:cubicBezTo>
                  <a:pt x="632" y="73"/>
                  <a:pt x="627" y="72"/>
                  <a:pt x="627" y="71"/>
                </a:cubicBezTo>
                <a:cubicBezTo>
                  <a:pt x="627" y="70"/>
                  <a:pt x="622" y="69"/>
                  <a:pt x="624" y="68"/>
                </a:cubicBezTo>
                <a:cubicBezTo>
                  <a:pt x="624" y="67"/>
                  <a:pt x="625" y="68"/>
                  <a:pt x="626" y="68"/>
                </a:cubicBezTo>
                <a:cubicBezTo>
                  <a:pt x="626" y="68"/>
                  <a:pt x="628" y="68"/>
                  <a:pt x="629" y="67"/>
                </a:cubicBezTo>
                <a:cubicBezTo>
                  <a:pt x="631" y="66"/>
                  <a:pt x="634" y="66"/>
                  <a:pt x="637" y="67"/>
                </a:cubicBezTo>
                <a:cubicBezTo>
                  <a:pt x="638" y="67"/>
                  <a:pt x="640" y="67"/>
                  <a:pt x="641" y="67"/>
                </a:cubicBezTo>
                <a:cubicBezTo>
                  <a:pt x="644" y="67"/>
                  <a:pt x="640" y="62"/>
                  <a:pt x="638" y="63"/>
                </a:cubicBezTo>
                <a:cubicBezTo>
                  <a:pt x="637" y="63"/>
                  <a:pt x="632" y="64"/>
                  <a:pt x="631" y="61"/>
                </a:cubicBezTo>
                <a:cubicBezTo>
                  <a:pt x="631" y="60"/>
                  <a:pt x="633" y="60"/>
                  <a:pt x="634" y="60"/>
                </a:cubicBezTo>
                <a:cubicBezTo>
                  <a:pt x="635" y="60"/>
                  <a:pt x="637" y="60"/>
                  <a:pt x="637" y="60"/>
                </a:cubicBezTo>
                <a:cubicBezTo>
                  <a:pt x="638" y="59"/>
                  <a:pt x="630" y="55"/>
                  <a:pt x="628" y="58"/>
                </a:cubicBezTo>
                <a:cubicBezTo>
                  <a:pt x="627" y="61"/>
                  <a:pt x="623" y="60"/>
                  <a:pt x="625" y="58"/>
                </a:cubicBezTo>
                <a:cubicBezTo>
                  <a:pt x="627" y="57"/>
                  <a:pt x="628" y="52"/>
                  <a:pt x="628" y="50"/>
                </a:cubicBezTo>
                <a:cubicBezTo>
                  <a:pt x="627" y="48"/>
                  <a:pt x="636" y="48"/>
                  <a:pt x="635" y="45"/>
                </a:cubicBezTo>
                <a:cubicBezTo>
                  <a:pt x="634" y="41"/>
                  <a:pt x="639" y="40"/>
                  <a:pt x="642" y="40"/>
                </a:cubicBezTo>
                <a:cubicBezTo>
                  <a:pt x="645" y="40"/>
                  <a:pt x="642" y="37"/>
                  <a:pt x="639" y="37"/>
                </a:cubicBezTo>
                <a:cubicBezTo>
                  <a:pt x="637" y="37"/>
                  <a:pt x="634" y="40"/>
                  <a:pt x="632" y="39"/>
                </a:cubicBezTo>
                <a:cubicBezTo>
                  <a:pt x="631" y="38"/>
                  <a:pt x="636" y="36"/>
                  <a:pt x="638" y="36"/>
                </a:cubicBezTo>
                <a:cubicBezTo>
                  <a:pt x="641" y="36"/>
                  <a:pt x="647" y="35"/>
                  <a:pt x="649" y="34"/>
                </a:cubicBezTo>
                <a:cubicBezTo>
                  <a:pt x="651" y="33"/>
                  <a:pt x="645" y="32"/>
                  <a:pt x="641" y="32"/>
                </a:cubicBezTo>
                <a:cubicBezTo>
                  <a:pt x="637" y="33"/>
                  <a:pt x="637" y="31"/>
                  <a:pt x="643" y="31"/>
                </a:cubicBezTo>
                <a:cubicBezTo>
                  <a:pt x="649" y="31"/>
                  <a:pt x="648" y="29"/>
                  <a:pt x="652" y="29"/>
                </a:cubicBezTo>
                <a:cubicBezTo>
                  <a:pt x="657" y="28"/>
                  <a:pt x="655" y="27"/>
                  <a:pt x="658" y="27"/>
                </a:cubicBezTo>
                <a:cubicBezTo>
                  <a:pt x="660" y="26"/>
                  <a:pt x="667" y="24"/>
                  <a:pt x="667" y="22"/>
                </a:cubicBezTo>
                <a:cubicBezTo>
                  <a:pt x="667" y="21"/>
                  <a:pt x="657" y="18"/>
                  <a:pt x="653" y="18"/>
                </a:cubicBezTo>
                <a:cubicBezTo>
                  <a:pt x="648" y="18"/>
                  <a:pt x="644" y="19"/>
                  <a:pt x="644" y="22"/>
                </a:cubicBezTo>
                <a:cubicBezTo>
                  <a:pt x="644" y="24"/>
                  <a:pt x="642" y="23"/>
                  <a:pt x="640" y="23"/>
                </a:cubicBezTo>
                <a:cubicBezTo>
                  <a:pt x="638" y="22"/>
                  <a:pt x="637" y="22"/>
                  <a:pt x="635" y="23"/>
                </a:cubicBezTo>
                <a:cubicBezTo>
                  <a:pt x="634" y="23"/>
                  <a:pt x="634" y="22"/>
                  <a:pt x="634" y="22"/>
                </a:cubicBezTo>
                <a:cubicBezTo>
                  <a:pt x="633" y="21"/>
                  <a:pt x="633" y="21"/>
                  <a:pt x="632" y="21"/>
                </a:cubicBezTo>
                <a:cubicBezTo>
                  <a:pt x="629" y="22"/>
                  <a:pt x="626" y="25"/>
                  <a:pt x="623" y="27"/>
                </a:cubicBezTo>
                <a:cubicBezTo>
                  <a:pt x="620" y="28"/>
                  <a:pt x="618" y="31"/>
                  <a:pt x="616" y="31"/>
                </a:cubicBezTo>
                <a:cubicBezTo>
                  <a:pt x="614" y="32"/>
                  <a:pt x="620" y="26"/>
                  <a:pt x="623" y="23"/>
                </a:cubicBezTo>
                <a:cubicBezTo>
                  <a:pt x="626" y="20"/>
                  <a:pt x="625" y="16"/>
                  <a:pt x="621" y="16"/>
                </a:cubicBezTo>
                <a:cubicBezTo>
                  <a:pt x="617" y="17"/>
                  <a:pt x="618" y="19"/>
                  <a:pt x="615" y="20"/>
                </a:cubicBezTo>
                <a:cubicBezTo>
                  <a:pt x="613" y="20"/>
                  <a:pt x="602" y="26"/>
                  <a:pt x="602" y="24"/>
                </a:cubicBezTo>
                <a:cubicBezTo>
                  <a:pt x="601" y="22"/>
                  <a:pt x="611" y="20"/>
                  <a:pt x="610" y="19"/>
                </a:cubicBezTo>
                <a:cubicBezTo>
                  <a:pt x="610" y="17"/>
                  <a:pt x="599" y="17"/>
                  <a:pt x="593" y="18"/>
                </a:cubicBezTo>
                <a:cubicBezTo>
                  <a:pt x="588" y="19"/>
                  <a:pt x="579" y="22"/>
                  <a:pt x="579" y="20"/>
                </a:cubicBezTo>
                <a:cubicBezTo>
                  <a:pt x="578" y="19"/>
                  <a:pt x="589" y="17"/>
                  <a:pt x="595" y="16"/>
                </a:cubicBezTo>
                <a:cubicBezTo>
                  <a:pt x="601" y="15"/>
                  <a:pt x="611" y="16"/>
                  <a:pt x="615" y="15"/>
                </a:cubicBezTo>
                <a:cubicBezTo>
                  <a:pt x="619" y="13"/>
                  <a:pt x="626" y="13"/>
                  <a:pt x="627" y="11"/>
                </a:cubicBezTo>
                <a:cubicBezTo>
                  <a:pt x="628" y="10"/>
                  <a:pt x="622" y="8"/>
                  <a:pt x="619" y="8"/>
                </a:cubicBezTo>
                <a:cubicBezTo>
                  <a:pt x="616" y="8"/>
                  <a:pt x="613" y="8"/>
                  <a:pt x="613" y="6"/>
                </a:cubicBezTo>
                <a:cubicBezTo>
                  <a:pt x="613" y="5"/>
                  <a:pt x="608" y="5"/>
                  <a:pt x="608" y="3"/>
                </a:cubicBezTo>
                <a:cubicBezTo>
                  <a:pt x="607" y="2"/>
                  <a:pt x="598" y="3"/>
                  <a:pt x="596" y="2"/>
                </a:cubicBezTo>
                <a:cubicBezTo>
                  <a:pt x="594" y="1"/>
                  <a:pt x="588" y="0"/>
                  <a:pt x="583" y="0"/>
                </a:cubicBezTo>
                <a:cubicBezTo>
                  <a:pt x="578" y="1"/>
                  <a:pt x="568" y="1"/>
                  <a:pt x="565" y="1"/>
                </a:cubicBezTo>
                <a:cubicBezTo>
                  <a:pt x="563" y="1"/>
                  <a:pt x="561" y="2"/>
                  <a:pt x="559" y="2"/>
                </a:cubicBezTo>
                <a:cubicBezTo>
                  <a:pt x="557" y="2"/>
                  <a:pt x="554" y="3"/>
                  <a:pt x="555" y="4"/>
                </a:cubicBezTo>
                <a:cubicBezTo>
                  <a:pt x="557" y="6"/>
                  <a:pt x="552" y="7"/>
                  <a:pt x="552" y="6"/>
                </a:cubicBezTo>
                <a:cubicBezTo>
                  <a:pt x="552" y="4"/>
                  <a:pt x="547" y="3"/>
                  <a:pt x="546" y="4"/>
                </a:cubicBezTo>
                <a:cubicBezTo>
                  <a:pt x="545" y="5"/>
                  <a:pt x="542" y="5"/>
                  <a:pt x="540" y="4"/>
                </a:cubicBezTo>
                <a:cubicBezTo>
                  <a:pt x="537" y="4"/>
                  <a:pt x="535" y="3"/>
                  <a:pt x="534" y="4"/>
                </a:cubicBezTo>
                <a:cubicBezTo>
                  <a:pt x="533" y="6"/>
                  <a:pt x="523" y="5"/>
                  <a:pt x="520" y="6"/>
                </a:cubicBezTo>
                <a:cubicBezTo>
                  <a:pt x="517" y="6"/>
                  <a:pt x="524" y="9"/>
                  <a:pt x="524" y="10"/>
                </a:cubicBezTo>
                <a:cubicBezTo>
                  <a:pt x="524" y="11"/>
                  <a:pt x="515" y="10"/>
                  <a:pt x="517" y="12"/>
                </a:cubicBezTo>
                <a:cubicBezTo>
                  <a:pt x="519" y="14"/>
                  <a:pt x="525" y="16"/>
                  <a:pt x="528" y="19"/>
                </a:cubicBezTo>
                <a:cubicBezTo>
                  <a:pt x="530" y="22"/>
                  <a:pt x="525" y="20"/>
                  <a:pt x="522" y="18"/>
                </a:cubicBezTo>
                <a:cubicBezTo>
                  <a:pt x="519" y="16"/>
                  <a:pt x="515" y="16"/>
                  <a:pt x="513" y="14"/>
                </a:cubicBezTo>
                <a:cubicBezTo>
                  <a:pt x="511" y="12"/>
                  <a:pt x="503" y="11"/>
                  <a:pt x="501" y="12"/>
                </a:cubicBezTo>
                <a:cubicBezTo>
                  <a:pt x="499" y="13"/>
                  <a:pt x="506" y="16"/>
                  <a:pt x="506" y="18"/>
                </a:cubicBezTo>
                <a:cubicBezTo>
                  <a:pt x="506" y="19"/>
                  <a:pt x="505" y="18"/>
                  <a:pt x="503" y="18"/>
                </a:cubicBezTo>
                <a:cubicBezTo>
                  <a:pt x="502" y="18"/>
                  <a:pt x="501" y="18"/>
                  <a:pt x="500" y="18"/>
                </a:cubicBezTo>
                <a:cubicBezTo>
                  <a:pt x="500" y="19"/>
                  <a:pt x="495" y="14"/>
                  <a:pt x="493" y="14"/>
                </a:cubicBezTo>
                <a:cubicBezTo>
                  <a:pt x="490" y="14"/>
                  <a:pt x="492" y="16"/>
                  <a:pt x="492" y="19"/>
                </a:cubicBezTo>
                <a:cubicBezTo>
                  <a:pt x="492" y="22"/>
                  <a:pt x="487" y="24"/>
                  <a:pt x="489" y="22"/>
                </a:cubicBezTo>
                <a:cubicBezTo>
                  <a:pt x="490" y="20"/>
                  <a:pt x="489" y="14"/>
                  <a:pt x="486" y="13"/>
                </a:cubicBezTo>
                <a:cubicBezTo>
                  <a:pt x="485" y="13"/>
                  <a:pt x="482" y="13"/>
                  <a:pt x="479" y="14"/>
                </a:cubicBezTo>
                <a:cubicBezTo>
                  <a:pt x="477" y="15"/>
                  <a:pt x="475" y="15"/>
                  <a:pt x="474" y="15"/>
                </a:cubicBezTo>
                <a:cubicBezTo>
                  <a:pt x="470" y="15"/>
                  <a:pt x="465" y="16"/>
                  <a:pt x="468" y="18"/>
                </a:cubicBezTo>
                <a:cubicBezTo>
                  <a:pt x="471" y="20"/>
                  <a:pt x="468" y="21"/>
                  <a:pt x="466" y="19"/>
                </a:cubicBezTo>
                <a:cubicBezTo>
                  <a:pt x="463" y="17"/>
                  <a:pt x="454" y="19"/>
                  <a:pt x="456" y="20"/>
                </a:cubicBezTo>
                <a:cubicBezTo>
                  <a:pt x="458" y="21"/>
                  <a:pt x="458" y="25"/>
                  <a:pt x="457" y="27"/>
                </a:cubicBezTo>
                <a:cubicBezTo>
                  <a:pt x="457" y="27"/>
                  <a:pt x="455" y="27"/>
                  <a:pt x="453" y="26"/>
                </a:cubicBezTo>
                <a:cubicBezTo>
                  <a:pt x="452" y="26"/>
                  <a:pt x="451" y="25"/>
                  <a:pt x="449" y="25"/>
                </a:cubicBezTo>
                <a:cubicBezTo>
                  <a:pt x="446" y="26"/>
                  <a:pt x="429" y="34"/>
                  <a:pt x="430" y="36"/>
                </a:cubicBezTo>
                <a:cubicBezTo>
                  <a:pt x="431" y="37"/>
                  <a:pt x="433" y="37"/>
                  <a:pt x="436" y="37"/>
                </a:cubicBezTo>
                <a:cubicBezTo>
                  <a:pt x="437" y="37"/>
                  <a:pt x="439" y="37"/>
                  <a:pt x="440" y="37"/>
                </a:cubicBezTo>
                <a:cubicBezTo>
                  <a:pt x="443" y="39"/>
                  <a:pt x="440" y="43"/>
                  <a:pt x="437" y="45"/>
                </a:cubicBezTo>
                <a:cubicBezTo>
                  <a:pt x="434" y="47"/>
                  <a:pt x="424" y="45"/>
                  <a:pt x="424" y="48"/>
                </a:cubicBezTo>
                <a:cubicBezTo>
                  <a:pt x="423" y="50"/>
                  <a:pt x="407" y="50"/>
                  <a:pt x="407" y="54"/>
                </a:cubicBezTo>
                <a:cubicBezTo>
                  <a:pt x="407" y="55"/>
                  <a:pt x="408" y="57"/>
                  <a:pt x="410" y="57"/>
                </a:cubicBezTo>
                <a:cubicBezTo>
                  <a:pt x="412" y="57"/>
                  <a:pt x="415" y="57"/>
                  <a:pt x="417" y="59"/>
                </a:cubicBezTo>
                <a:cubicBezTo>
                  <a:pt x="419" y="61"/>
                  <a:pt x="425" y="61"/>
                  <a:pt x="428" y="60"/>
                </a:cubicBezTo>
                <a:cubicBezTo>
                  <a:pt x="432" y="58"/>
                  <a:pt x="435" y="60"/>
                  <a:pt x="435" y="62"/>
                </a:cubicBezTo>
                <a:cubicBezTo>
                  <a:pt x="435" y="64"/>
                  <a:pt x="433" y="63"/>
                  <a:pt x="430" y="63"/>
                </a:cubicBezTo>
                <a:cubicBezTo>
                  <a:pt x="427" y="63"/>
                  <a:pt x="425" y="62"/>
                  <a:pt x="424" y="63"/>
                </a:cubicBezTo>
                <a:cubicBezTo>
                  <a:pt x="421" y="65"/>
                  <a:pt x="413" y="63"/>
                  <a:pt x="413" y="65"/>
                </a:cubicBezTo>
                <a:cubicBezTo>
                  <a:pt x="414" y="67"/>
                  <a:pt x="418" y="67"/>
                  <a:pt x="421" y="67"/>
                </a:cubicBezTo>
                <a:cubicBezTo>
                  <a:pt x="424" y="68"/>
                  <a:pt x="421" y="69"/>
                  <a:pt x="421" y="71"/>
                </a:cubicBezTo>
                <a:cubicBezTo>
                  <a:pt x="421" y="72"/>
                  <a:pt x="423" y="72"/>
                  <a:pt x="426" y="73"/>
                </a:cubicBezTo>
                <a:cubicBezTo>
                  <a:pt x="429" y="75"/>
                  <a:pt x="435" y="76"/>
                  <a:pt x="433" y="74"/>
                </a:cubicBezTo>
                <a:cubicBezTo>
                  <a:pt x="431" y="72"/>
                  <a:pt x="436" y="72"/>
                  <a:pt x="437" y="74"/>
                </a:cubicBezTo>
                <a:cubicBezTo>
                  <a:pt x="438" y="74"/>
                  <a:pt x="439" y="74"/>
                  <a:pt x="440" y="73"/>
                </a:cubicBezTo>
                <a:cubicBezTo>
                  <a:pt x="441" y="73"/>
                  <a:pt x="442" y="72"/>
                  <a:pt x="443" y="73"/>
                </a:cubicBezTo>
                <a:cubicBezTo>
                  <a:pt x="444" y="73"/>
                  <a:pt x="445" y="72"/>
                  <a:pt x="445" y="72"/>
                </a:cubicBezTo>
                <a:cubicBezTo>
                  <a:pt x="446" y="71"/>
                  <a:pt x="447" y="71"/>
                  <a:pt x="448" y="72"/>
                </a:cubicBezTo>
                <a:cubicBezTo>
                  <a:pt x="450" y="73"/>
                  <a:pt x="459" y="74"/>
                  <a:pt x="462" y="75"/>
                </a:cubicBezTo>
                <a:cubicBezTo>
                  <a:pt x="465" y="77"/>
                  <a:pt x="469" y="77"/>
                  <a:pt x="469" y="80"/>
                </a:cubicBezTo>
                <a:cubicBezTo>
                  <a:pt x="468" y="82"/>
                  <a:pt x="471" y="84"/>
                  <a:pt x="474" y="85"/>
                </a:cubicBezTo>
                <a:cubicBezTo>
                  <a:pt x="478" y="87"/>
                  <a:pt x="478" y="90"/>
                  <a:pt x="478" y="92"/>
                </a:cubicBezTo>
                <a:cubicBezTo>
                  <a:pt x="478" y="94"/>
                  <a:pt x="482" y="96"/>
                  <a:pt x="481" y="97"/>
                </a:cubicBezTo>
                <a:cubicBezTo>
                  <a:pt x="481" y="98"/>
                  <a:pt x="481" y="99"/>
                  <a:pt x="483" y="101"/>
                </a:cubicBezTo>
                <a:cubicBezTo>
                  <a:pt x="486" y="103"/>
                  <a:pt x="480" y="105"/>
                  <a:pt x="481" y="106"/>
                </a:cubicBezTo>
                <a:cubicBezTo>
                  <a:pt x="483" y="108"/>
                  <a:pt x="479" y="112"/>
                  <a:pt x="483" y="112"/>
                </a:cubicBezTo>
                <a:cubicBezTo>
                  <a:pt x="487" y="113"/>
                  <a:pt x="487" y="109"/>
                  <a:pt x="490" y="109"/>
                </a:cubicBezTo>
                <a:cubicBezTo>
                  <a:pt x="493" y="109"/>
                  <a:pt x="490" y="112"/>
                  <a:pt x="491" y="114"/>
                </a:cubicBezTo>
                <a:cubicBezTo>
                  <a:pt x="493" y="115"/>
                  <a:pt x="496" y="115"/>
                  <a:pt x="499" y="118"/>
                </a:cubicBezTo>
                <a:cubicBezTo>
                  <a:pt x="503" y="120"/>
                  <a:pt x="501" y="122"/>
                  <a:pt x="498" y="119"/>
                </a:cubicBezTo>
                <a:cubicBezTo>
                  <a:pt x="495" y="117"/>
                  <a:pt x="486" y="118"/>
                  <a:pt x="486" y="118"/>
                </a:cubicBezTo>
                <a:cubicBezTo>
                  <a:pt x="486" y="119"/>
                  <a:pt x="496" y="125"/>
                  <a:pt x="498" y="124"/>
                </a:cubicBezTo>
                <a:cubicBezTo>
                  <a:pt x="500" y="123"/>
                  <a:pt x="503" y="127"/>
                  <a:pt x="502" y="128"/>
                </a:cubicBezTo>
                <a:cubicBezTo>
                  <a:pt x="500" y="129"/>
                  <a:pt x="501" y="133"/>
                  <a:pt x="501" y="134"/>
                </a:cubicBezTo>
                <a:cubicBezTo>
                  <a:pt x="500" y="135"/>
                  <a:pt x="499" y="135"/>
                  <a:pt x="498" y="135"/>
                </a:cubicBezTo>
                <a:cubicBezTo>
                  <a:pt x="497" y="134"/>
                  <a:pt x="496" y="134"/>
                  <a:pt x="495" y="134"/>
                </a:cubicBezTo>
                <a:cubicBezTo>
                  <a:pt x="493" y="135"/>
                  <a:pt x="492" y="135"/>
                  <a:pt x="492" y="137"/>
                </a:cubicBezTo>
                <a:cubicBezTo>
                  <a:pt x="492" y="139"/>
                  <a:pt x="489" y="141"/>
                  <a:pt x="488" y="144"/>
                </a:cubicBezTo>
                <a:cubicBezTo>
                  <a:pt x="488" y="146"/>
                  <a:pt x="491" y="146"/>
                  <a:pt x="492" y="147"/>
                </a:cubicBezTo>
                <a:cubicBezTo>
                  <a:pt x="494" y="148"/>
                  <a:pt x="489" y="149"/>
                  <a:pt x="489" y="151"/>
                </a:cubicBezTo>
                <a:cubicBezTo>
                  <a:pt x="489" y="153"/>
                  <a:pt x="493" y="156"/>
                  <a:pt x="495" y="157"/>
                </a:cubicBezTo>
                <a:cubicBezTo>
                  <a:pt x="497" y="158"/>
                  <a:pt x="495" y="162"/>
                  <a:pt x="496" y="164"/>
                </a:cubicBezTo>
                <a:cubicBezTo>
                  <a:pt x="496" y="165"/>
                  <a:pt x="497" y="165"/>
                  <a:pt x="497" y="165"/>
                </a:cubicBezTo>
                <a:cubicBezTo>
                  <a:pt x="498" y="165"/>
                  <a:pt x="499" y="165"/>
                  <a:pt x="498" y="167"/>
                </a:cubicBezTo>
                <a:cubicBezTo>
                  <a:pt x="498" y="169"/>
                  <a:pt x="500" y="169"/>
                  <a:pt x="501" y="171"/>
                </a:cubicBezTo>
                <a:cubicBezTo>
                  <a:pt x="501" y="173"/>
                  <a:pt x="505" y="172"/>
                  <a:pt x="504" y="175"/>
                </a:cubicBezTo>
                <a:cubicBezTo>
                  <a:pt x="503" y="177"/>
                  <a:pt x="505" y="179"/>
                  <a:pt x="506" y="180"/>
                </a:cubicBezTo>
                <a:cubicBezTo>
                  <a:pt x="507" y="181"/>
                  <a:pt x="510" y="183"/>
                  <a:pt x="511" y="185"/>
                </a:cubicBezTo>
                <a:cubicBezTo>
                  <a:pt x="511" y="186"/>
                  <a:pt x="513" y="189"/>
                  <a:pt x="515" y="188"/>
                </a:cubicBezTo>
                <a:cubicBezTo>
                  <a:pt x="517" y="188"/>
                  <a:pt x="517" y="188"/>
                  <a:pt x="518" y="188"/>
                </a:cubicBezTo>
                <a:cubicBezTo>
                  <a:pt x="518" y="189"/>
                  <a:pt x="519" y="189"/>
                  <a:pt x="519" y="189"/>
                </a:cubicBezTo>
                <a:cubicBezTo>
                  <a:pt x="521" y="189"/>
                  <a:pt x="524" y="190"/>
                  <a:pt x="524" y="191"/>
                </a:cubicBezTo>
                <a:cubicBezTo>
                  <a:pt x="525" y="193"/>
                  <a:pt x="530" y="194"/>
                  <a:pt x="532" y="194"/>
                </a:cubicBezTo>
                <a:cubicBezTo>
                  <a:pt x="533" y="194"/>
                  <a:pt x="534" y="192"/>
                  <a:pt x="535" y="191"/>
                </a:cubicBezTo>
                <a:cubicBezTo>
                  <a:pt x="536" y="190"/>
                  <a:pt x="536" y="185"/>
                  <a:pt x="537" y="184"/>
                </a:cubicBezTo>
                <a:cubicBezTo>
                  <a:pt x="538" y="184"/>
                  <a:pt x="538" y="178"/>
                  <a:pt x="537" y="178"/>
                </a:cubicBezTo>
                <a:cubicBezTo>
                  <a:pt x="536" y="177"/>
                  <a:pt x="536" y="175"/>
                  <a:pt x="539" y="175"/>
                </a:cubicBezTo>
                <a:cubicBezTo>
                  <a:pt x="542" y="176"/>
                  <a:pt x="541" y="173"/>
                  <a:pt x="542" y="173"/>
                </a:cubicBezTo>
                <a:cubicBezTo>
                  <a:pt x="544" y="172"/>
                  <a:pt x="543" y="170"/>
                  <a:pt x="544" y="169"/>
                </a:cubicBezTo>
                <a:cubicBezTo>
                  <a:pt x="545" y="169"/>
                  <a:pt x="545" y="167"/>
                  <a:pt x="544" y="166"/>
                </a:cubicBezTo>
                <a:cubicBezTo>
                  <a:pt x="543" y="165"/>
                  <a:pt x="544" y="165"/>
                  <a:pt x="546" y="164"/>
                </a:cubicBezTo>
                <a:cubicBezTo>
                  <a:pt x="547" y="164"/>
                  <a:pt x="547" y="162"/>
                  <a:pt x="545" y="161"/>
                </a:cubicBezTo>
                <a:cubicBezTo>
                  <a:pt x="543" y="160"/>
                  <a:pt x="543" y="158"/>
                  <a:pt x="545" y="160"/>
                </a:cubicBezTo>
                <a:cubicBezTo>
                  <a:pt x="547" y="161"/>
                  <a:pt x="549" y="160"/>
                  <a:pt x="548" y="158"/>
                </a:cubicBezTo>
                <a:cubicBezTo>
                  <a:pt x="547" y="157"/>
                  <a:pt x="549" y="156"/>
                  <a:pt x="552" y="156"/>
                </a:cubicBezTo>
                <a:cubicBezTo>
                  <a:pt x="554" y="156"/>
                  <a:pt x="556" y="154"/>
                  <a:pt x="555" y="152"/>
                </a:cubicBezTo>
                <a:cubicBezTo>
                  <a:pt x="555" y="150"/>
                  <a:pt x="558" y="150"/>
                  <a:pt x="558" y="152"/>
                </a:cubicBezTo>
                <a:cubicBezTo>
                  <a:pt x="557" y="154"/>
                  <a:pt x="557" y="156"/>
                  <a:pt x="558" y="154"/>
                </a:cubicBezTo>
                <a:cubicBezTo>
                  <a:pt x="560" y="153"/>
                  <a:pt x="562" y="154"/>
                  <a:pt x="566" y="153"/>
                </a:cubicBezTo>
                <a:cubicBezTo>
                  <a:pt x="571" y="152"/>
                  <a:pt x="575" y="148"/>
                  <a:pt x="576" y="145"/>
                </a:cubicBezTo>
                <a:cubicBezTo>
                  <a:pt x="577" y="141"/>
                  <a:pt x="582" y="142"/>
                  <a:pt x="581" y="139"/>
                </a:cubicBezTo>
                <a:cubicBezTo>
                  <a:pt x="580" y="137"/>
                  <a:pt x="582" y="136"/>
                  <a:pt x="585" y="138"/>
                </a:cubicBezTo>
                <a:cubicBezTo>
                  <a:pt x="588" y="139"/>
                  <a:pt x="586" y="137"/>
                  <a:pt x="589" y="137"/>
                </a:cubicBezTo>
                <a:cubicBezTo>
                  <a:pt x="593" y="137"/>
                  <a:pt x="592" y="135"/>
                  <a:pt x="595" y="135"/>
                </a:cubicBezTo>
                <a:cubicBezTo>
                  <a:pt x="599" y="135"/>
                  <a:pt x="608" y="134"/>
                  <a:pt x="611" y="131"/>
                </a:cubicBezTo>
                <a:cubicBezTo>
                  <a:pt x="614" y="129"/>
                  <a:pt x="620" y="127"/>
                  <a:pt x="623" y="125"/>
                </a:cubicBezTo>
                <a:cubicBezTo>
                  <a:pt x="625" y="123"/>
                  <a:pt x="626" y="122"/>
                  <a:pt x="624" y="123"/>
                </a:cubicBezTo>
                <a:moveTo>
                  <a:pt x="496" y="127"/>
                </a:moveTo>
                <a:cubicBezTo>
                  <a:pt x="496" y="125"/>
                  <a:pt x="494" y="127"/>
                  <a:pt x="493" y="124"/>
                </a:cubicBezTo>
                <a:cubicBezTo>
                  <a:pt x="492" y="122"/>
                  <a:pt x="485" y="121"/>
                  <a:pt x="485" y="123"/>
                </a:cubicBezTo>
                <a:cubicBezTo>
                  <a:pt x="484" y="124"/>
                  <a:pt x="482" y="125"/>
                  <a:pt x="484" y="126"/>
                </a:cubicBezTo>
                <a:cubicBezTo>
                  <a:pt x="486" y="128"/>
                  <a:pt x="487" y="127"/>
                  <a:pt x="489" y="129"/>
                </a:cubicBezTo>
                <a:cubicBezTo>
                  <a:pt x="491" y="131"/>
                  <a:pt x="496" y="129"/>
                  <a:pt x="496" y="127"/>
                </a:cubicBezTo>
                <a:moveTo>
                  <a:pt x="733" y="308"/>
                </a:moveTo>
                <a:cubicBezTo>
                  <a:pt x="733" y="306"/>
                  <a:pt x="728" y="308"/>
                  <a:pt x="729" y="309"/>
                </a:cubicBezTo>
                <a:cubicBezTo>
                  <a:pt x="731" y="310"/>
                  <a:pt x="733" y="310"/>
                  <a:pt x="733" y="308"/>
                </a:cubicBezTo>
                <a:moveTo>
                  <a:pt x="758" y="299"/>
                </a:moveTo>
                <a:cubicBezTo>
                  <a:pt x="760" y="299"/>
                  <a:pt x="760" y="291"/>
                  <a:pt x="759" y="291"/>
                </a:cubicBezTo>
                <a:cubicBezTo>
                  <a:pt x="758" y="291"/>
                  <a:pt x="758" y="292"/>
                  <a:pt x="756" y="293"/>
                </a:cubicBezTo>
                <a:cubicBezTo>
                  <a:pt x="755" y="294"/>
                  <a:pt x="756" y="299"/>
                  <a:pt x="758" y="299"/>
                </a:cubicBezTo>
                <a:moveTo>
                  <a:pt x="754" y="302"/>
                </a:moveTo>
                <a:cubicBezTo>
                  <a:pt x="753" y="303"/>
                  <a:pt x="756" y="305"/>
                  <a:pt x="755" y="308"/>
                </a:cubicBezTo>
                <a:cubicBezTo>
                  <a:pt x="755" y="310"/>
                  <a:pt x="756" y="313"/>
                  <a:pt x="757" y="312"/>
                </a:cubicBezTo>
                <a:cubicBezTo>
                  <a:pt x="758" y="310"/>
                  <a:pt x="759" y="311"/>
                  <a:pt x="760" y="310"/>
                </a:cubicBezTo>
                <a:cubicBezTo>
                  <a:pt x="761" y="309"/>
                  <a:pt x="760" y="305"/>
                  <a:pt x="761" y="303"/>
                </a:cubicBezTo>
                <a:cubicBezTo>
                  <a:pt x="761" y="301"/>
                  <a:pt x="758" y="300"/>
                  <a:pt x="757" y="301"/>
                </a:cubicBezTo>
                <a:cubicBezTo>
                  <a:pt x="756" y="302"/>
                  <a:pt x="755" y="302"/>
                  <a:pt x="755" y="302"/>
                </a:cubicBezTo>
                <a:cubicBezTo>
                  <a:pt x="754" y="302"/>
                  <a:pt x="754" y="302"/>
                  <a:pt x="754" y="302"/>
                </a:cubicBezTo>
                <a:moveTo>
                  <a:pt x="781" y="316"/>
                </a:moveTo>
                <a:cubicBezTo>
                  <a:pt x="778" y="316"/>
                  <a:pt x="777" y="316"/>
                  <a:pt x="776" y="316"/>
                </a:cubicBezTo>
                <a:cubicBezTo>
                  <a:pt x="774" y="315"/>
                  <a:pt x="772" y="316"/>
                  <a:pt x="772" y="317"/>
                </a:cubicBezTo>
                <a:cubicBezTo>
                  <a:pt x="773" y="318"/>
                  <a:pt x="774" y="319"/>
                  <a:pt x="777" y="320"/>
                </a:cubicBezTo>
                <a:cubicBezTo>
                  <a:pt x="780" y="321"/>
                  <a:pt x="780" y="323"/>
                  <a:pt x="781" y="323"/>
                </a:cubicBezTo>
                <a:cubicBezTo>
                  <a:pt x="783" y="323"/>
                  <a:pt x="783" y="322"/>
                  <a:pt x="783" y="320"/>
                </a:cubicBezTo>
                <a:cubicBezTo>
                  <a:pt x="782" y="318"/>
                  <a:pt x="784" y="316"/>
                  <a:pt x="784" y="316"/>
                </a:cubicBezTo>
                <a:cubicBezTo>
                  <a:pt x="785" y="316"/>
                  <a:pt x="784" y="315"/>
                  <a:pt x="781" y="316"/>
                </a:cubicBezTo>
                <a:moveTo>
                  <a:pt x="829" y="329"/>
                </a:moveTo>
                <a:cubicBezTo>
                  <a:pt x="829" y="329"/>
                  <a:pt x="828" y="329"/>
                  <a:pt x="828" y="329"/>
                </a:cubicBezTo>
                <a:cubicBezTo>
                  <a:pt x="827" y="329"/>
                  <a:pt x="827" y="329"/>
                  <a:pt x="826" y="329"/>
                </a:cubicBezTo>
                <a:cubicBezTo>
                  <a:pt x="826" y="329"/>
                  <a:pt x="825" y="329"/>
                  <a:pt x="823" y="329"/>
                </a:cubicBezTo>
                <a:cubicBezTo>
                  <a:pt x="822" y="329"/>
                  <a:pt x="820" y="329"/>
                  <a:pt x="819" y="328"/>
                </a:cubicBezTo>
                <a:cubicBezTo>
                  <a:pt x="818" y="327"/>
                  <a:pt x="816" y="329"/>
                  <a:pt x="817" y="329"/>
                </a:cubicBezTo>
                <a:cubicBezTo>
                  <a:pt x="818" y="330"/>
                  <a:pt x="821" y="331"/>
                  <a:pt x="823" y="331"/>
                </a:cubicBezTo>
                <a:cubicBezTo>
                  <a:pt x="825" y="331"/>
                  <a:pt x="829" y="330"/>
                  <a:pt x="829" y="329"/>
                </a:cubicBezTo>
                <a:moveTo>
                  <a:pt x="861" y="331"/>
                </a:moveTo>
                <a:cubicBezTo>
                  <a:pt x="860" y="330"/>
                  <a:pt x="861" y="329"/>
                  <a:pt x="863" y="328"/>
                </a:cubicBezTo>
                <a:cubicBezTo>
                  <a:pt x="864" y="327"/>
                  <a:pt x="864" y="326"/>
                  <a:pt x="863" y="327"/>
                </a:cubicBezTo>
                <a:cubicBezTo>
                  <a:pt x="862" y="328"/>
                  <a:pt x="860" y="329"/>
                  <a:pt x="857" y="329"/>
                </a:cubicBezTo>
                <a:cubicBezTo>
                  <a:pt x="854" y="329"/>
                  <a:pt x="853" y="331"/>
                  <a:pt x="855" y="332"/>
                </a:cubicBezTo>
                <a:cubicBezTo>
                  <a:pt x="857" y="333"/>
                  <a:pt x="861" y="331"/>
                  <a:pt x="861" y="331"/>
                </a:cubicBezTo>
                <a:moveTo>
                  <a:pt x="654" y="165"/>
                </a:moveTo>
                <a:cubicBezTo>
                  <a:pt x="656" y="165"/>
                  <a:pt x="656" y="163"/>
                  <a:pt x="657" y="163"/>
                </a:cubicBezTo>
                <a:cubicBezTo>
                  <a:pt x="658" y="163"/>
                  <a:pt x="660" y="161"/>
                  <a:pt x="661" y="160"/>
                </a:cubicBezTo>
                <a:cubicBezTo>
                  <a:pt x="661" y="158"/>
                  <a:pt x="660" y="156"/>
                  <a:pt x="658" y="156"/>
                </a:cubicBezTo>
                <a:cubicBezTo>
                  <a:pt x="657" y="156"/>
                  <a:pt x="656" y="155"/>
                  <a:pt x="656" y="154"/>
                </a:cubicBezTo>
                <a:cubicBezTo>
                  <a:pt x="656" y="153"/>
                  <a:pt x="655" y="152"/>
                  <a:pt x="655" y="151"/>
                </a:cubicBezTo>
                <a:cubicBezTo>
                  <a:pt x="655" y="151"/>
                  <a:pt x="653" y="151"/>
                  <a:pt x="652" y="152"/>
                </a:cubicBezTo>
                <a:cubicBezTo>
                  <a:pt x="652" y="152"/>
                  <a:pt x="651" y="151"/>
                  <a:pt x="650" y="151"/>
                </a:cubicBezTo>
                <a:cubicBezTo>
                  <a:pt x="650" y="150"/>
                  <a:pt x="649" y="149"/>
                  <a:pt x="648" y="150"/>
                </a:cubicBezTo>
                <a:cubicBezTo>
                  <a:pt x="647" y="150"/>
                  <a:pt x="648" y="151"/>
                  <a:pt x="648" y="152"/>
                </a:cubicBezTo>
                <a:cubicBezTo>
                  <a:pt x="648" y="153"/>
                  <a:pt x="647" y="152"/>
                  <a:pt x="647" y="152"/>
                </a:cubicBezTo>
                <a:cubicBezTo>
                  <a:pt x="646" y="152"/>
                  <a:pt x="645" y="152"/>
                  <a:pt x="645" y="152"/>
                </a:cubicBezTo>
                <a:cubicBezTo>
                  <a:pt x="645" y="153"/>
                  <a:pt x="644" y="153"/>
                  <a:pt x="644" y="152"/>
                </a:cubicBezTo>
                <a:cubicBezTo>
                  <a:pt x="643" y="152"/>
                  <a:pt x="641" y="152"/>
                  <a:pt x="641" y="153"/>
                </a:cubicBezTo>
                <a:cubicBezTo>
                  <a:pt x="641" y="154"/>
                  <a:pt x="640" y="153"/>
                  <a:pt x="639" y="152"/>
                </a:cubicBezTo>
                <a:cubicBezTo>
                  <a:pt x="638" y="151"/>
                  <a:pt x="636" y="153"/>
                  <a:pt x="636" y="154"/>
                </a:cubicBezTo>
                <a:cubicBezTo>
                  <a:pt x="636" y="155"/>
                  <a:pt x="636" y="155"/>
                  <a:pt x="634" y="153"/>
                </a:cubicBezTo>
                <a:cubicBezTo>
                  <a:pt x="633" y="151"/>
                  <a:pt x="632" y="153"/>
                  <a:pt x="633" y="154"/>
                </a:cubicBezTo>
                <a:cubicBezTo>
                  <a:pt x="633" y="156"/>
                  <a:pt x="633" y="157"/>
                  <a:pt x="632" y="156"/>
                </a:cubicBezTo>
                <a:cubicBezTo>
                  <a:pt x="631" y="156"/>
                  <a:pt x="630" y="157"/>
                  <a:pt x="629" y="158"/>
                </a:cubicBezTo>
                <a:cubicBezTo>
                  <a:pt x="629" y="159"/>
                  <a:pt x="627" y="155"/>
                  <a:pt x="628" y="154"/>
                </a:cubicBezTo>
                <a:cubicBezTo>
                  <a:pt x="630" y="153"/>
                  <a:pt x="623" y="150"/>
                  <a:pt x="622" y="150"/>
                </a:cubicBezTo>
                <a:cubicBezTo>
                  <a:pt x="620" y="150"/>
                  <a:pt x="621" y="151"/>
                  <a:pt x="622" y="152"/>
                </a:cubicBezTo>
                <a:cubicBezTo>
                  <a:pt x="623" y="153"/>
                  <a:pt x="621" y="153"/>
                  <a:pt x="621" y="152"/>
                </a:cubicBezTo>
                <a:cubicBezTo>
                  <a:pt x="620" y="151"/>
                  <a:pt x="619" y="152"/>
                  <a:pt x="618" y="153"/>
                </a:cubicBezTo>
                <a:cubicBezTo>
                  <a:pt x="617" y="155"/>
                  <a:pt x="616" y="155"/>
                  <a:pt x="616" y="156"/>
                </a:cubicBezTo>
                <a:cubicBezTo>
                  <a:pt x="616" y="157"/>
                  <a:pt x="618" y="158"/>
                  <a:pt x="620" y="157"/>
                </a:cubicBezTo>
                <a:cubicBezTo>
                  <a:pt x="622" y="156"/>
                  <a:pt x="624" y="156"/>
                  <a:pt x="625" y="157"/>
                </a:cubicBezTo>
                <a:cubicBezTo>
                  <a:pt x="626" y="158"/>
                  <a:pt x="623" y="158"/>
                  <a:pt x="624" y="159"/>
                </a:cubicBezTo>
                <a:cubicBezTo>
                  <a:pt x="625" y="160"/>
                  <a:pt x="624" y="161"/>
                  <a:pt x="622" y="160"/>
                </a:cubicBezTo>
                <a:cubicBezTo>
                  <a:pt x="620" y="160"/>
                  <a:pt x="617" y="161"/>
                  <a:pt x="617" y="162"/>
                </a:cubicBezTo>
                <a:cubicBezTo>
                  <a:pt x="617" y="162"/>
                  <a:pt x="619" y="162"/>
                  <a:pt x="620" y="162"/>
                </a:cubicBezTo>
                <a:cubicBezTo>
                  <a:pt x="622" y="162"/>
                  <a:pt x="623" y="161"/>
                  <a:pt x="623" y="162"/>
                </a:cubicBezTo>
                <a:cubicBezTo>
                  <a:pt x="623" y="163"/>
                  <a:pt x="623" y="164"/>
                  <a:pt x="625" y="163"/>
                </a:cubicBezTo>
                <a:cubicBezTo>
                  <a:pt x="626" y="163"/>
                  <a:pt x="625" y="165"/>
                  <a:pt x="626" y="165"/>
                </a:cubicBezTo>
                <a:cubicBezTo>
                  <a:pt x="627" y="165"/>
                  <a:pt x="627" y="167"/>
                  <a:pt x="625" y="167"/>
                </a:cubicBezTo>
                <a:cubicBezTo>
                  <a:pt x="623" y="167"/>
                  <a:pt x="622" y="167"/>
                  <a:pt x="622" y="168"/>
                </a:cubicBezTo>
                <a:cubicBezTo>
                  <a:pt x="624" y="169"/>
                  <a:pt x="626" y="169"/>
                  <a:pt x="628" y="168"/>
                </a:cubicBezTo>
                <a:cubicBezTo>
                  <a:pt x="630" y="168"/>
                  <a:pt x="633" y="170"/>
                  <a:pt x="636" y="171"/>
                </a:cubicBezTo>
                <a:cubicBezTo>
                  <a:pt x="638" y="172"/>
                  <a:pt x="642" y="171"/>
                  <a:pt x="643" y="169"/>
                </a:cubicBezTo>
                <a:cubicBezTo>
                  <a:pt x="643" y="168"/>
                  <a:pt x="647" y="169"/>
                  <a:pt x="648" y="168"/>
                </a:cubicBezTo>
                <a:cubicBezTo>
                  <a:pt x="650" y="167"/>
                  <a:pt x="651" y="166"/>
                  <a:pt x="654" y="165"/>
                </a:cubicBezTo>
                <a:moveTo>
                  <a:pt x="679" y="245"/>
                </a:moveTo>
                <a:cubicBezTo>
                  <a:pt x="680" y="245"/>
                  <a:pt x="684" y="244"/>
                  <a:pt x="686" y="242"/>
                </a:cubicBezTo>
                <a:cubicBezTo>
                  <a:pt x="687" y="241"/>
                  <a:pt x="688" y="241"/>
                  <a:pt x="689" y="241"/>
                </a:cubicBezTo>
                <a:cubicBezTo>
                  <a:pt x="690" y="241"/>
                  <a:pt x="691" y="241"/>
                  <a:pt x="691" y="241"/>
                </a:cubicBezTo>
                <a:cubicBezTo>
                  <a:pt x="693" y="240"/>
                  <a:pt x="692" y="232"/>
                  <a:pt x="691" y="231"/>
                </a:cubicBezTo>
                <a:cubicBezTo>
                  <a:pt x="691" y="229"/>
                  <a:pt x="693" y="229"/>
                  <a:pt x="695" y="228"/>
                </a:cubicBezTo>
                <a:cubicBezTo>
                  <a:pt x="696" y="227"/>
                  <a:pt x="694" y="225"/>
                  <a:pt x="692" y="223"/>
                </a:cubicBezTo>
                <a:cubicBezTo>
                  <a:pt x="691" y="222"/>
                  <a:pt x="690" y="223"/>
                  <a:pt x="689" y="224"/>
                </a:cubicBezTo>
                <a:cubicBezTo>
                  <a:pt x="688" y="224"/>
                  <a:pt x="687" y="224"/>
                  <a:pt x="686" y="224"/>
                </a:cubicBezTo>
                <a:cubicBezTo>
                  <a:pt x="685" y="223"/>
                  <a:pt x="682" y="223"/>
                  <a:pt x="682" y="225"/>
                </a:cubicBezTo>
                <a:cubicBezTo>
                  <a:pt x="682" y="227"/>
                  <a:pt x="684" y="226"/>
                  <a:pt x="684" y="227"/>
                </a:cubicBezTo>
                <a:cubicBezTo>
                  <a:pt x="684" y="228"/>
                  <a:pt x="682" y="228"/>
                  <a:pt x="681" y="229"/>
                </a:cubicBezTo>
                <a:cubicBezTo>
                  <a:pt x="680" y="229"/>
                  <a:pt x="679" y="229"/>
                  <a:pt x="678" y="229"/>
                </a:cubicBezTo>
                <a:cubicBezTo>
                  <a:pt x="678" y="229"/>
                  <a:pt x="677" y="228"/>
                  <a:pt x="676" y="229"/>
                </a:cubicBezTo>
                <a:cubicBezTo>
                  <a:pt x="675" y="230"/>
                  <a:pt x="678" y="230"/>
                  <a:pt x="677" y="232"/>
                </a:cubicBezTo>
                <a:cubicBezTo>
                  <a:pt x="676" y="234"/>
                  <a:pt x="677" y="234"/>
                  <a:pt x="679" y="235"/>
                </a:cubicBezTo>
                <a:cubicBezTo>
                  <a:pt x="680" y="237"/>
                  <a:pt x="677" y="237"/>
                  <a:pt x="677" y="239"/>
                </a:cubicBezTo>
                <a:cubicBezTo>
                  <a:pt x="677" y="240"/>
                  <a:pt x="675" y="240"/>
                  <a:pt x="675" y="241"/>
                </a:cubicBezTo>
                <a:cubicBezTo>
                  <a:pt x="674" y="243"/>
                  <a:pt x="677" y="245"/>
                  <a:pt x="679" y="245"/>
                </a:cubicBezTo>
                <a:moveTo>
                  <a:pt x="691" y="209"/>
                </a:moveTo>
                <a:cubicBezTo>
                  <a:pt x="689" y="210"/>
                  <a:pt x="692" y="212"/>
                  <a:pt x="694" y="212"/>
                </a:cubicBezTo>
                <a:cubicBezTo>
                  <a:pt x="695" y="212"/>
                  <a:pt x="692" y="213"/>
                  <a:pt x="692" y="215"/>
                </a:cubicBezTo>
                <a:cubicBezTo>
                  <a:pt x="692" y="217"/>
                  <a:pt x="694" y="216"/>
                  <a:pt x="694" y="217"/>
                </a:cubicBezTo>
                <a:cubicBezTo>
                  <a:pt x="694" y="218"/>
                  <a:pt x="691" y="219"/>
                  <a:pt x="691" y="220"/>
                </a:cubicBezTo>
                <a:cubicBezTo>
                  <a:pt x="691" y="221"/>
                  <a:pt x="693" y="219"/>
                  <a:pt x="694" y="219"/>
                </a:cubicBezTo>
                <a:cubicBezTo>
                  <a:pt x="694" y="219"/>
                  <a:pt x="694" y="219"/>
                  <a:pt x="694" y="220"/>
                </a:cubicBezTo>
                <a:cubicBezTo>
                  <a:pt x="694" y="221"/>
                  <a:pt x="695" y="222"/>
                  <a:pt x="696" y="221"/>
                </a:cubicBezTo>
                <a:cubicBezTo>
                  <a:pt x="698" y="221"/>
                  <a:pt x="697" y="218"/>
                  <a:pt x="698" y="218"/>
                </a:cubicBezTo>
                <a:cubicBezTo>
                  <a:pt x="699" y="218"/>
                  <a:pt x="698" y="220"/>
                  <a:pt x="698" y="221"/>
                </a:cubicBezTo>
                <a:cubicBezTo>
                  <a:pt x="699" y="222"/>
                  <a:pt x="697" y="224"/>
                  <a:pt x="697" y="225"/>
                </a:cubicBezTo>
                <a:cubicBezTo>
                  <a:pt x="697" y="226"/>
                  <a:pt x="702" y="226"/>
                  <a:pt x="703" y="225"/>
                </a:cubicBezTo>
                <a:cubicBezTo>
                  <a:pt x="704" y="223"/>
                  <a:pt x="705" y="225"/>
                  <a:pt x="704" y="226"/>
                </a:cubicBezTo>
                <a:cubicBezTo>
                  <a:pt x="703" y="227"/>
                  <a:pt x="704" y="228"/>
                  <a:pt x="705" y="229"/>
                </a:cubicBezTo>
                <a:cubicBezTo>
                  <a:pt x="706" y="229"/>
                  <a:pt x="706" y="229"/>
                  <a:pt x="706" y="230"/>
                </a:cubicBezTo>
                <a:cubicBezTo>
                  <a:pt x="705" y="231"/>
                  <a:pt x="706" y="233"/>
                  <a:pt x="706" y="234"/>
                </a:cubicBezTo>
                <a:cubicBezTo>
                  <a:pt x="705" y="235"/>
                  <a:pt x="701" y="235"/>
                  <a:pt x="701" y="234"/>
                </a:cubicBezTo>
                <a:cubicBezTo>
                  <a:pt x="701" y="234"/>
                  <a:pt x="699" y="234"/>
                  <a:pt x="700" y="235"/>
                </a:cubicBezTo>
                <a:cubicBezTo>
                  <a:pt x="700" y="236"/>
                  <a:pt x="699" y="237"/>
                  <a:pt x="699" y="238"/>
                </a:cubicBezTo>
                <a:cubicBezTo>
                  <a:pt x="699" y="238"/>
                  <a:pt x="701" y="238"/>
                  <a:pt x="701" y="239"/>
                </a:cubicBezTo>
                <a:cubicBezTo>
                  <a:pt x="701" y="240"/>
                  <a:pt x="699" y="241"/>
                  <a:pt x="697" y="242"/>
                </a:cubicBezTo>
                <a:cubicBezTo>
                  <a:pt x="695" y="243"/>
                  <a:pt x="698" y="245"/>
                  <a:pt x="699" y="244"/>
                </a:cubicBezTo>
                <a:cubicBezTo>
                  <a:pt x="700" y="243"/>
                  <a:pt x="700" y="244"/>
                  <a:pt x="701" y="244"/>
                </a:cubicBezTo>
                <a:cubicBezTo>
                  <a:pt x="703" y="244"/>
                  <a:pt x="704" y="246"/>
                  <a:pt x="706" y="245"/>
                </a:cubicBezTo>
                <a:cubicBezTo>
                  <a:pt x="707" y="244"/>
                  <a:pt x="707" y="245"/>
                  <a:pt x="706" y="246"/>
                </a:cubicBezTo>
                <a:cubicBezTo>
                  <a:pt x="705" y="247"/>
                  <a:pt x="704" y="247"/>
                  <a:pt x="703" y="246"/>
                </a:cubicBezTo>
                <a:cubicBezTo>
                  <a:pt x="703" y="246"/>
                  <a:pt x="702" y="246"/>
                  <a:pt x="701" y="247"/>
                </a:cubicBezTo>
                <a:cubicBezTo>
                  <a:pt x="700" y="247"/>
                  <a:pt x="695" y="252"/>
                  <a:pt x="696" y="253"/>
                </a:cubicBezTo>
                <a:cubicBezTo>
                  <a:pt x="697" y="254"/>
                  <a:pt x="697" y="252"/>
                  <a:pt x="699" y="252"/>
                </a:cubicBezTo>
                <a:cubicBezTo>
                  <a:pt x="701" y="251"/>
                  <a:pt x="701" y="252"/>
                  <a:pt x="702" y="252"/>
                </a:cubicBezTo>
                <a:cubicBezTo>
                  <a:pt x="703" y="252"/>
                  <a:pt x="703" y="252"/>
                  <a:pt x="703" y="251"/>
                </a:cubicBezTo>
                <a:cubicBezTo>
                  <a:pt x="703" y="251"/>
                  <a:pt x="704" y="250"/>
                  <a:pt x="704" y="250"/>
                </a:cubicBezTo>
                <a:cubicBezTo>
                  <a:pt x="704" y="250"/>
                  <a:pt x="705" y="250"/>
                  <a:pt x="705" y="250"/>
                </a:cubicBezTo>
                <a:cubicBezTo>
                  <a:pt x="706" y="250"/>
                  <a:pt x="706" y="250"/>
                  <a:pt x="707" y="250"/>
                </a:cubicBezTo>
                <a:cubicBezTo>
                  <a:pt x="709" y="250"/>
                  <a:pt x="710" y="250"/>
                  <a:pt x="711" y="249"/>
                </a:cubicBezTo>
                <a:cubicBezTo>
                  <a:pt x="711" y="249"/>
                  <a:pt x="712" y="249"/>
                  <a:pt x="712" y="249"/>
                </a:cubicBezTo>
                <a:cubicBezTo>
                  <a:pt x="713" y="250"/>
                  <a:pt x="714" y="250"/>
                  <a:pt x="714" y="250"/>
                </a:cubicBezTo>
                <a:cubicBezTo>
                  <a:pt x="715" y="249"/>
                  <a:pt x="717" y="249"/>
                  <a:pt x="719" y="249"/>
                </a:cubicBezTo>
                <a:cubicBezTo>
                  <a:pt x="720" y="249"/>
                  <a:pt x="724" y="247"/>
                  <a:pt x="725" y="246"/>
                </a:cubicBezTo>
                <a:cubicBezTo>
                  <a:pt x="726" y="246"/>
                  <a:pt x="724" y="245"/>
                  <a:pt x="723" y="246"/>
                </a:cubicBezTo>
                <a:cubicBezTo>
                  <a:pt x="721" y="246"/>
                  <a:pt x="722" y="244"/>
                  <a:pt x="723" y="243"/>
                </a:cubicBezTo>
                <a:cubicBezTo>
                  <a:pt x="724" y="242"/>
                  <a:pt x="726" y="241"/>
                  <a:pt x="727" y="239"/>
                </a:cubicBezTo>
                <a:cubicBezTo>
                  <a:pt x="727" y="237"/>
                  <a:pt x="723" y="236"/>
                  <a:pt x="722" y="237"/>
                </a:cubicBezTo>
                <a:cubicBezTo>
                  <a:pt x="722" y="238"/>
                  <a:pt x="721" y="238"/>
                  <a:pt x="720" y="237"/>
                </a:cubicBezTo>
                <a:cubicBezTo>
                  <a:pt x="719" y="235"/>
                  <a:pt x="721" y="234"/>
                  <a:pt x="720" y="234"/>
                </a:cubicBezTo>
                <a:cubicBezTo>
                  <a:pt x="719" y="234"/>
                  <a:pt x="718" y="232"/>
                  <a:pt x="719" y="232"/>
                </a:cubicBezTo>
                <a:cubicBezTo>
                  <a:pt x="719" y="231"/>
                  <a:pt x="718" y="227"/>
                  <a:pt x="715" y="227"/>
                </a:cubicBezTo>
                <a:cubicBezTo>
                  <a:pt x="713" y="226"/>
                  <a:pt x="713" y="223"/>
                  <a:pt x="713" y="222"/>
                </a:cubicBezTo>
                <a:cubicBezTo>
                  <a:pt x="712" y="220"/>
                  <a:pt x="711" y="221"/>
                  <a:pt x="710" y="219"/>
                </a:cubicBezTo>
                <a:cubicBezTo>
                  <a:pt x="709" y="218"/>
                  <a:pt x="707" y="219"/>
                  <a:pt x="706" y="219"/>
                </a:cubicBezTo>
                <a:cubicBezTo>
                  <a:pt x="705" y="219"/>
                  <a:pt x="706" y="217"/>
                  <a:pt x="707" y="216"/>
                </a:cubicBezTo>
                <a:cubicBezTo>
                  <a:pt x="709" y="215"/>
                  <a:pt x="711" y="210"/>
                  <a:pt x="711" y="209"/>
                </a:cubicBezTo>
                <a:cubicBezTo>
                  <a:pt x="711" y="208"/>
                  <a:pt x="704" y="208"/>
                  <a:pt x="703" y="208"/>
                </a:cubicBezTo>
                <a:cubicBezTo>
                  <a:pt x="702" y="209"/>
                  <a:pt x="700" y="207"/>
                  <a:pt x="701" y="207"/>
                </a:cubicBezTo>
                <a:cubicBezTo>
                  <a:pt x="702" y="206"/>
                  <a:pt x="705" y="204"/>
                  <a:pt x="705" y="203"/>
                </a:cubicBezTo>
                <a:cubicBezTo>
                  <a:pt x="704" y="202"/>
                  <a:pt x="706" y="202"/>
                  <a:pt x="705" y="201"/>
                </a:cubicBezTo>
                <a:cubicBezTo>
                  <a:pt x="704" y="200"/>
                  <a:pt x="704" y="202"/>
                  <a:pt x="703" y="203"/>
                </a:cubicBezTo>
                <a:cubicBezTo>
                  <a:pt x="703" y="203"/>
                  <a:pt x="701" y="203"/>
                  <a:pt x="699" y="203"/>
                </a:cubicBezTo>
                <a:cubicBezTo>
                  <a:pt x="697" y="202"/>
                  <a:pt x="696" y="205"/>
                  <a:pt x="696" y="206"/>
                </a:cubicBezTo>
                <a:cubicBezTo>
                  <a:pt x="696" y="207"/>
                  <a:pt x="694" y="208"/>
                  <a:pt x="694" y="209"/>
                </a:cubicBezTo>
                <a:cubicBezTo>
                  <a:pt x="695" y="210"/>
                  <a:pt x="694" y="211"/>
                  <a:pt x="693" y="210"/>
                </a:cubicBezTo>
                <a:cubicBezTo>
                  <a:pt x="693" y="210"/>
                  <a:pt x="692" y="208"/>
                  <a:pt x="691" y="209"/>
                </a:cubicBezTo>
                <a:moveTo>
                  <a:pt x="689" y="207"/>
                </a:moveTo>
                <a:cubicBezTo>
                  <a:pt x="691" y="207"/>
                  <a:pt x="692" y="204"/>
                  <a:pt x="692" y="204"/>
                </a:cubicBezTo>
                <a:cubicBezTo>
                  <a:pt x="691" y="203"/>
                  <a:pt x="690" y="204"/>
                  <a:pt x="689" y="206"/>
                </a:cubicBezTo>
                <a:cubicBezTo>
                  <a:pt x="689" y="206"/>
                  <a:pt x="688" y="207"/>
                  <a:pt x="689" y="207"/>
                </a:cubicBezTo>
                <a:moveTo>
                  <a:pt x="713" y="194"/>
                </a:moveTo>
                <a:cubicBezTo>
                  <a:pt x="714" y="193"/>
                  <a:pt x="715" y="189"/>
                  <a:pt x="714" y="189"/>
                </a:cubicBezTo>
                <a:cubicBezTo>
                  <a:pt x="712" y="190"/>
                  <a:pt x="713" y="194"/>
                  <a:pt x="713" y="194"/>
                </a:cubicBezTo>
                <a:moveTo>
                  <a:pt x="768" y="225"/>
                </a:moveTo>
                <a:cubicBezTo>
                  <a:pt x="766" y="225"/>
                  <a:pt x="767" y="226"/>
                  <a:pt x="769" y="227"/>
                </a:cubicBezTo>
                <a:cubicBezTo>
                  <a:pt x="770" y="227"/>
                  <a:pt x="772" y="224"/>
                  <a:pt x="772" y="223"/>
                </a:cubicBezTo>
                <a:cubicBezTo>
                  <a:pt x="772" y="222"/>
                  <a:pt x="773" y="219"/>
                  <a:pt x="773" y="219"/>
                </a:cubicBezTo>
                <a:cubicBezTo>
                  <a:pt x="772" y="218"/>
                  <a:pt x="772" y="219"/>
                  <a:pt x="771" y="220"/>
                </a:cubicBezTo>
                <a:cubicBezTo>
                  <a:pt x="771" y="220"/>
                  <a:pt x="771" y="219"/>
                  <a:pt x="771" y="219"/>
                </a:cubicBezTo>
                <a:cubicBezTo>
                  <a:pt x="770" y="218"/>
                  <a:pt x="770" y="218"/>
                  <a:pt x="770" y="219"/>
                </a:cubicBezTo>
                <a:cubicBezTo>
                  <a:pt x="770" y="219"/>
                  <a:pt x="769" y="219"/>
                  <a:pt x="769" y="219"/>
                </a:cubicBezTo>
                <a:cubicBezTo>
                  <a:pt x="768" y="219"/>
                  <a:pt x="768" y="219"/>
                  <a:pt x="767" y="220"/>
                </a:cubicBezTo>
                <a:cubicBezTo>
                  <a:pt x="766" y="222"/>
                  <a:pt x="768" y="223"/>
                  <a:pt x="769" y="224"/>
                </a:cubicBezTo>
                <a:cubicBezTo>
                  <a:pt x="770" y="224"/>
                  <a:pt x="769" y="225"/>
                  <a:pt x="768" y="225"/>
                </a:cubicBezTo>
                <a:moveTo>
                  <a:pt x="798" y="207"/>
                </a:moveTo>
                <a:cubicBezTo>
                  <a:pt x="796" y="207"/>
                  <a:pt x="795" y="212"/>
                  <a:pt x="795" y="213"/>
                </a:cubicBezTo>
                <a:cubicBezTo>
                  <a:pt x="795" y="213"/>
                  <a:pt x="797" y="211"/>
                  <a:pt x="798" y="210"/>
                </a:cubicBezTo>
                <a:cubicBezTo>
                  <a:pt x="799" y="208"/>
                  <a:pt x="799" y="207"/>
                  <a:pt x="798" y="207"/>
                </a:cubicBezTo>
                <a:moveTo>
                  <a:pt x="811" y="206"/>
                </a:moveTo>
                <a:cubicBezTo>
                  <a:pt x="812" y="206"/>
                  <a:pt x="815" y="204"/>
                  <a:pt x="816" y="203"/>
                </a:cubicBezTo>
                <a:cubicBezTo>
                  <a:pt x="816" y="202"/>
                  <a:pt x="815" y="201"/>
                  <a:pt x="813" y="202"/>
                </a:cubicBezTo>
                <a:cubicBezTo>
                  <a:pt x="811" y="203"/>
                  <a:pt x="810" y="206"/>
                  <a:pt x="811" y="206"/>
                </a:cubicBezTo>
                <a:moveTo>
                  <a:pt x="815" y="200"/>
                </a:moveTo>
                <a:cubicBezTo>
                  <a:pt x="815" y="199"/>
                  <a:pt x="811" y="200"/>
                  <a:pt x="812" y="201"/>
                </a:cubicBezTo>
                <a:cubicBezTo>
                  <a:pt x="813" y="201"/>
                  <a:pt x="814" y="201"/>
                  <a:pt x="815" y="200"/>
                </a:cubicBezTo>
                <a:moveTo>
                  <a:pt x="1515" y="157"/>
                </a:moveTo>
                <a:cubicBezTo>
                  <a:pt x="1517" y="159"/>
                  <a:pt x="1519" y="158"/>
                  <a:pt x="1520" y="158"/>
                </a:cubicBezTo>
                <a:cubicBezTo>
                  <a:pt x="1521" y="158"/>
                  <a:pt x="1520" y="157"/>
                  <a:pt x="1519" y="157"/>
                </a:cubicBezTo>
                <a:cubicBezTo>
                  <a:pt x="1518" y="157"/>
                  <a:pt x="1519" y="156"/>
                  <a:pt x="1520" y="157"/>
                </a:cubicBezTo>
                <a:cubicBezTo>
                  <a:pt x="1521" y="158"/>
                  <a:pt x="1522" y="158"/>
                  <a:pt x="1522" y="157"/>
                </a:cubicBezTo>
                <a:cubicBezTo>
                  <a:pt x="1523" y="156"/>
                  <a:pt x="1523" y="155"/>
                  <a:pt x="1525" y="155"/>
                </a:cubicBezTo>
                <a:cubicBezTo>
                  <a:pt x="1526" y="155"/>
                  <a:pt x="1526" y="154"/>
                  <a:pt x="1525" y="154"/>
                </a:cubicBezTo>
                <a:cubicBezTo>
                  <a:pt x="1524" y="153"/>
                  <a:pt x="1520" y="151"/>
                  <a:pt x="1519" y="149"/>
                </a:cubicBezTo>
                <a:cubicBezTo>
                  <a:pt x="1518" y="148"/>
                  <a:pt x="1513" y="147"/>
                  <a:pt x="1513" y="148"/>
                </a:cubicBezTo>
                <a:cubicBezTo>
                  <a:pt x="1513" y="149"/>
                  <a:pt x="1511" y="148"/>
                  <a:pt x="1511" y="147"/>
                </a:cubicBezTo>
                <a:cubicBezTo>
                  <a:pt x="1511" y="146"/>
                  <a:pt x="1506" y="146"/>
                  <a:pt x="1506" y="147"/>
                </a:cubicBezTo>
                <a:cubicBezTo>
                  <a:pt x="1505" y="148"/>
                  <a:pt x="1507" y="148"/>
                  <a:pt x="1507" y="149"/>
                </a:cubicBezTo>
                <a:cubicBezTo>
                  <a:pt x="1508" y="150"/>
                  <a:pt x="1506" y="150"/>
                  <a:pt x="1507" y="151"/>
                </a:cubicBezTo>
                <a:cubicBezTo>
                  <a:pt x="1507" y="153"/>
                  <a:pt x="1505" y="151"/>
                  <a:pt x="1504" y="150"/>
                </a:cubicBezTo>
                <a:cubicBezTo>
                  <a:pt x="1503" y="150"/>
                  <a:pt x="1504" y="147"/>
                  <a:pt x="1504" y="146"/>
                </a:cubicBezTo>
                <a:cubicBezTo>
                  <a:pt x="1504" y="145"/>
                  <a:pt x="1502" y="145"/>
                  <a:pt x="1502" y="144"/>
                </a:cubicBezTo>
                <a:cubicBezTo>
                  <a:pt x="1502" y="142"/>
                  <a:pt x="1496" y="140"/>
                  <a:pt x="1494" y="139"/>
                </a:cubicBezTo>
                <a:cubicBezTo>
                  <a:pt x="1492" y="138"/>
                  <a:pt x="1489" y="137"/>
                  <a:pt x="1488" y="136"/>
                </a:cubicBezTo>
                <a:cubicBezTo>
                  <a:pt x="1487" y="134"/>
                  <a:pt x="1483" y="134"/>
                  <a:pt x="1481" y="133"/>
                </a:cubicBezTo>
                <a:cubicBezTo>
                  <a:pt x="1479" y="131"/>
                  <a:pt x="1472" y="128"/>
                  <a:pt x="1469" y="128"/>
                </a:cubicBezTo>
                <a:cubicBezTo>
                  <a:pt x="1466" y="128"/>
                  <a:pt x="1467" y="126"/>
                  <a:pt x="1465" y="126"/>
                </a:cubicBezTo>
                <a:cubicBezTo>
                  <a:pt x="1464" y="126"/>
                  <a:pt x="1457" y="126"/>
                  <a:pt x="1455" y="126"/>
                </a:cubicBezTo>
                <a:cubicBezTo>
                  <a:pt x="1454" y="126"/>
                  <a:pt x="1454" y="126"/>
                  <a:pt x="1453" y="126"/>
                </a:cubicBezTo>
                <a:cubicBezTo>
                  <a:pt x="1453" y="126"/>
                  <a:pt x="1452" y="127"/>
                  <a:pt x="1451" y="126"/>
                </a:cubicBezTo>
                <a:cubicBezTo>
                  <a:pt x="1450" y="126"/>
                  <a:pt x="1443" y="123"/>
                  <a:pt x="1442" y="124"/>
                </a:cubicBezTo>
                <a:cubicBezTo>
                  <a:pt x="1441" y="125"/>
                  <a:pt x="1441" y="127"/>
                  <a:pt x="1440" y="127"/>
                </a:cubicBezTo>
                <a:cubicBezTo>
                  <a:pt x="1439" y="127"/>
                  <a:pt x="1440" y="128"/>
                  <a:pt x="1442" y="130"/>
                </a:cubicBezTo>
                <a:cubicBezTo>
                  <a:pt x="1444" y="132"/>
                  <a:pt x="1443" y="133"/>
                  <a:pt x="1441" y="134"/>
                </a:cubicBezTo>
                <a:cubicBezTo>
                  <a:pt x="1439" y="135"/>
                  <a:pt x="1436" y="134"/>
                  <a:pt x="1435" y="132"/>
                </a:cubicBezTo>
                <a:cubicBezTo>
                  <a:pt x="1435" y="131"/>
                  <a:pt x="1432" y="131"/>
                  <a:pt x="1431" y="129"/>
                </a:cubicBezTo>
                <a:cubicBezTo>
                  <a:pt x="1431" y="128"/>
                  <a:pt x="1432" y="127"/>
                  <a:pt x="1433" y="128"/>
                </a:cubicBezTo>
                <a:cubicBezTo>
                  <a:pt x="1435" y="129"/>
                  <a:pt x="1436" y="128"/>
                  <a:pt x="1436" y="127"/>
                </a:cubicBezTo>
                <a:cubicBezTo>
                  <a:pt x="1437" y="126"/>
                  <a:pt x="1433" y="125"/>
                  <a:pt x="1431" y="125"/>
                </a:cubicBezTo>
                <a:cubicBezTo>
                  <a:pt x="1429" y="125"/>
                  <a:pt x="1428" y="128"/>
                  <a:pt x="1426" y="129"/>
                </a:cubicBezTo>
                <a:cubicBezTo>
                  <a:pt x="1424" y="130"/>
                  <a:pt x="1416" y="128"/>
                  <a:pt x="1415" y="128"/>
                </a:cubicBezTo>
                <a:cubicBezTo>
                  <a:pt x="1415" y="127"/>
                  <a:pt x="1404" y="128"/>
                  <a:pt x="1403" y="128"/>
                </a:cubicBezTo>
                <a:cubicBezTo>
                  <a:pt x="1402" y="129"/>
                  <a:pt x="1402" y="132"/>
                  <a:pt x="1402" y="132"/>
                </a:cubicBezTo>
                <a:cubicBezTo>
                  <a:pt x="1401" y="133"/>
                  <a:pt x="1401" y="129"/>
                  <a:pt x="1401" y="128"/>
                </a:cubicBezTo>
                <a:cubicBezTo>
                  <a:pt x="1401" y="128"/>
                  <a:pt x="1399" y="127"/>
                  <a:pt x="1397" y="127"/>
                </a:cubicBezTo>
                <a:cubicBezTo>
                  <a:pt x="1395" y="127"/>
                  <a:pt x="1394" y="127"/>
                  <a:pt x="1395" y="126"/>
                </a:cubicBezTo>
                <a:cubicBezTo>
                  <a:pt x="1396" y="125"/>
                  <a:pt x="1394" y="125"/>
                  <a:pt x="1396" y="124"/>
                </a:cubicBezTo>
                <a:cubicBezTo>
                  <a:pt x="1397" y="122"/>
                  <a:pt x="1393" y="119"/>
                  <a:pt x="1389" y="117"/>
                </a:cubicBezTo>
                <a:cubicBezTo>
                  <a:pt x="1385" y="116"/>
                  <a:pt x="1375" y="117"/>
                  <a:pt x="1373" y="118"/>
                </a:cubicBezTo>
                <a:cubicBezTo>
                  <a:pt x="1371" y="118"/>
                  <a:pt x="1368" y="118"/>
                  <a:pt x="1365" y="118"/>
                </a:cubicBezTo>
                <a:cubicBezTo>
                  <a:pt x="1364" y="118"/>
                  <a:pt x="1364" y="118"/>
                  <a:pt x="1363" y="118"/>
                </a:cubicBezTo>
                <a:cubicBezTo>
                  <a:pt x="1361" y="118"/>
                  <a:pt x="1363" y="117"/>
                  <a:pt x="1362" y="116"/>
                </a:cubicBezTo>
                <a:cubicBezTo>
                  <a:pt x="1361" y="115"/>
                  <a:pt x="1357" y="114"/>
                  <a:pt x="1357" y="114"/>
                </a:cubicBezTo>
                <a:cubicBezTo>
                  <a:pt x="1356" y="115"/>
                  <a:pt x="1355" y="114"/>
                  <a:pt x="1355" y="114"/>
                </a:cubicBezTo>
                <a:cubicBezTo>
                  <a:pt x="1355" y="113"/>
                  <a:pt x="1351" y="112"/>
                  <a:pt x="1350" y="112"/>
                </a:cubicBezTo>
                <a:cubicBezTo>
                  <a:pt x="1348" y="112"/>
                  <a:pt x="1347" y="111"/>
                  <a:pt x="1349" y="111"/>
                </a:cubicBezTo>
                <a:cubicBezTo>
                  <a:pt x="1351" y="111"/>
                  <a:pt x="1354" y="111"/>
                  <a:pt x="1353" y="109"/>
                </a:cubicBezTo>
                <a:cubicBezTo>
                  <a:pt x="1351" y="107"/>
                  <a:pt x="1340" y="106"/>
                  <a:pt x="1339" y="107"/>
                </a:cubicBezTo>
                <a:cubicBezTo>
                  <a:pt x="1338" y="107"/>
                  <a:pt x="1339" y="109"/>
                  <a:pt x="1336" y="111"/>
                </a:cubicBezTo>
                <a:cubicBezTo>
                  <a:pt x="1334" y="113"/>
                  <a:pt x="1332" y="112"/>
                  <a:pt x="1332" y="111"/>
                </a:cubicBezTo>
                <a:cubicBezTo>
                  <a:pt x="1332" y="109"/>
                  <a:pt x="1335" y="110"/>
                  <a:pt x="1335" y="108"/>
                </a:cubicBezTo>
                <a:cubicBezTo>
                  <a:pt x="1335" y="107"/>
                  <a:pt x="1331" y="108"/>
                  <a:pt x="1330" y="107"/>
                </a:cubicBezTo>
                <a:cubicBezTo>
                  <a:pt x="1330" y="106"/>
                  <a:pt x="1331" y="105"/>
                  <a:pt x="1333" y="106"/>
                </a:cubicBezTo>
                <a:cubicBezTo>
                  <a:pt x="1334" y="106"/>
                  <a:pt x="1337" y="107"/>
                  <a:pt x="1337" y="106"/>
                </a:cubicBezTo>
                <a:cubicBezTo>
                  <a:pt x="1337" y="105"/>
                  <a:pt x="1336" y="105"/>
                  <a:pt x="1333" y="105"/>
                </a:cubicBezTo>
                <a:cubicBezTo>
                  <a:pt x="1330" y="104"/>
                  <a:pt x="1324" y="103"/>
                  <a:pt x="1321" y="103"/>
                </a:cubicBezTo>
                <a:cubicBezTo>
                  <a:pt x="1318" y="103"/>
                  <a:pt x="1317" y="102"/>
                  <a:pt x="1315" y="102"/>
                </a:cubicBezTo>
                <a:cubicBezTo>
                  <a:pt x="1313" y="102"/>
                  <a:pt x="1313" y="103"/>
                  <a:pt x="1314" y="104"/>
                </a:cubicBezTo>
                <a:cubicBezTo>
                  <a:pt x="1315" y="105"/>
                  <a:pt x="1312" y="105"/>
                  <a:pt x="1310" y="105"/>
                </a:cubicBezTo>
                <a:cubicBezTo>
                  <a:pt x="1308" y="105"/>
                  <a:pt x="1305" y="106"/>
                  <a:pt x="1306" y="108"/>
                </a:cubicBezTo>
                <a:cubicBezTo>
                  <a:pt x="1307" y="109"/>
                  <a:pt x="1308" y="108"/>
                  <a:pt x="1308" y="108"/>
                </a:cubicBezTo>
                <a:cubicBezTo>
                  <a:pt x="1309" y="108"/>
                  <a:pt x="1309" y="107"/>
                  <a:pt x="1310" y="108"/>
                </a:cubicBezTo>
                <a:cubicBezTo>
                  <a:pt x="1311" y="108"/>
                  <a:pt x="1307" y="109"/>
                  <a:pt x="1308" y="110"/>
                </a:cubicBezTo>
                <a:cubicBezTo>
                  <a:pt x="1310" y="111"/>
                  <a:pt x="1310" y="112"/>
                  <a:pt x="1310" y="113"/>
                </a:cubicBezTo>
                <a:cubicBezTo>
                  <a:pt x="1310" y="114"/>
                  <a:pt x="1307" y="114"/>
                  <a:pt x="1306" y="113"/>
                </a:cubicBezTo>
                <a:cubicBezTo>
                  <a:pt x="1306" y="112"/>
                  <a:pt x="1305" y="112"/>
                  <a:pt x="1304" y="112"/>
                </a:cubicBezTo>
                <a:cubicBezTo>
                  <a:pt x="1303" y="113"/>
                  <a:pt x="1303" y="113"/>
                  <a:pt x="1302" y="113"/>
                </a:cubicBezTo>
                <a:cubicBezTo>
                  <a:pt x="1301" y="112"/>
                  <a:pt x="1299" y="113"/>
                  <a:pt x="1301" y="114"/>
                </a:cubicBezTo>
                <a:cubicBezTo>
                  <a:pt x="1303" y="114"/>
                  <a:pt x="1304" y="115"/>
                  <a:pt x="1301" y="115"/>
                </a:cubicBezTo>
                <a:cubicBezTo>
                  <a:pt x="1300" y="115"/>
                  <a:pt x="1299" y="115"/>
                  <a:pt x="1299" y="114"/>
                </a:cubicBezTo>
                <a:cubicBezTo>
                  <a:pt x="1299" y="114"/>
                  <a:pt x="1298" y="113"/>
                  <a:pt x="1298" y="113"/>
                </a:cubicBezTo>
                <a:cubicBezTo>
                  <a:pt x="1297" y="113"/>
                  <a:pt x="1296" y="113"/>
                  <a:pt x="1294" y="113"/>
                </a:cubicBezTo>
                <a:cubicBezTo>
                  <a:pt x="1293" y="112"/>
                  <a:pt x="1292" y="112"/>
                  <a:pt x="1291" y="112"/>
                </a:cubicBezTo>
                <a:cubicBezTo>
                  <a:pt x="1289" y="112"/>
                  <a:pt x="1289" y="114"/>
                  <a:pt x="1286" y="114"/>
                </a:cubicBezTo>
                <a:cubicBezTo>
                  <a:pt x="1284" y="114"/>
                  <a:pt x="1281" y="113"/>
                  <a:pt x="1280" y="111"/>
                </a:cubicBezTo>
                <a:cubicBezTo>
                  <a:pt x="1279" y="110"/>
                  <a:pt x="1279" y="110"/>
                  <a:pt x="1278" y="111"/>
                </a:cubicBezTo>
                <a:cubicBezTo>
                  <a:pt x="1276" y="113"/>
                  <a:pt x="1276" y="115"/>
                  <a:pt x="1275" y="115"/>
                </a:cubicBezTo>
                <a:cubicBezTo>
                  <a:pt x="1274" y="116"/>
                  <a:pt x="1274" y="118"/>
                  <a:pt x="1272" y="119"/>
                </a:cubicBezTo>
                <a:cubicBezTo>
                  <a:pt x="1272" y="119"/>
                  <a:pt x="1272" y="119"/>
                  <a:pt x="1271" y="118"/>
                </a:cubicBezTo>
                <a:cubicBezTo>
                  <a:pt x="1271" y="118"/>
                  <a:pt x="1270" y="118"/>
                  <a:pt x="1270" y="118"/>
                </a:cubicBezTo>
                <a:cubicBezTo>
                  <a:pt x="1268" y="118"/>
                  <a:pt x="1264" y="114"/>
                  <a:pt x="1264" y="112"/>
                </a:cubicBezTo>
                <a:cubicBezTo>
                  <a:pt x="1263" y="111"/>
                  <a:pt x="1260" y="108"/>
                  <a:pt x="1260" y="108"/>
                </a:cubicBezTo>
                <a:cubicBezTo>
                  <a:pt x="1259" y="107"/>
                  <a:pt x="1260" y="107"/>
                  <a:pt x="1261" y="108"/>
                </a:cubicBezTo>
                <a:cubicBezTo>
                  <a:pt x="1262" y="109"/>
                  <a:pt x="1263" y="109"/>
                  <a:pt x="1264" y="108"/>
                </a:cubicBezTo>
                <a:cubicBezTo>
                  <a:pt x="1265" y="108"/>
                  <a:pt x="1265" y="105"/>
                  <a:pt x="1264" y="105"/>
                </a:cubicBezTo>
                <a:cubicBezTo>
                  <a:pt x="1262" y="105"/>
                  <a:pt x="1263" y="104"/>
                  <a:pt x="1263" y="104"/>
                </a:cubicBezTo>
                <a:cubicBezTo>
                  <a:pt x="1264" y="103"/>
                  <a:pt x="1261" y="101"/>
                  <a:pt x="1263" y="101"/>
                </a:cubicBezTo>
                <a:cubicBezTo>
                  <a:pt x="1264" y="100"/>
                  <a:pt x="1263" y="99"/>
                  <a:pt x="1262" y="99"/>
                </a:cubicBezTo>
                <a:cubicBezTo>
                  <a:pt x="1260" y="99"/>
                  <a:pt x="1259" y="98"/>
                  <a:pt x="1259" y="97"/>
                </a:cubicBezTo>
                <a:cubicBezTo>
                  <a:pt x="1259" y="97"/>
                  <a:pt x="1253" y="96"/>
                  <a:pt x="1253" y="97"/>
                </a:cubicBezTo>
                <a:cubicBezTo>
                  <a:pt x="1253" y="98"/>
                  <a:pt x="1251" y="98"/>
                  <a:pt x="1252" y="97"/>
                </a:cubicBezTo>
                <a:cubicBezTo>
                  <a:pt x="1252" y="96"/>
                  <a:pt x="1250" y="97"/>
                  <a:pt x="1247" y="96"/>
                </a:cubicBezTo>
                <a:cubicBezTo>
                  <a:pt x="1244" y="95"/>
                  <a:pt x="1244" y="93"/>
                  <a:pt x="1243" y="93"/>
                </a:cubicBezTo>
                <a:cubicBezTo>
                  <a:pt x="1243" y="93"/>
                  <a:pt x="1242" y="94"/>
                  <a:pt x="1242" y="94"/>
                </a:cubicBezTo>
                <a:cubicBezTo>
                  <a:pt x="1242" y="95"/>
                  <a:pt x="1242" y="95"/>
                  <a:pt x="1241" y="95"/>
                </a:cubicBezTo>
                <a:cubicBezTo>
                  <a:pt x="1240" y="94"/>
                  <a:pt x="1238" y="96"/>
                  <a:pt x="1239" y="97"/>
                </a:cubicBezTo>
                <a:cubicBezTo>
                  <a:pt x="1240" y="99"/>
                  <a:pt x="1239" y="99"/>
                  <a:pt x="1239" y="100"/>
                </a:cubicBezTo>
                <a:cubicBezTo>
                  <a:pt x="1239" y="102"/>
                  <a:pt x="1238" y="101"/>
                  <a:pt x="1236" y="101"/>
                </a:cubicBezTo>
                <a:cubicBezTo>
                  <a:pt x="1235" y="100"/>
                  <a:pt x="1235" y="101"/>
                  <a:pt x="1235" y="101"/>
                </a:cubicBezTo>
                <a:cubicBezTo>
                  <a:pt x="1234" y="101"/>
                  <a:pt x="1233" y="102"/>
                  <a:pt x="1231" y="101"/>
                </a:cubicBezTo>
                <a:cubicBezTo>
                  <a:pt x="1228" y="100"/>
                  <a:pt x="1226" y="101"/>
                  <a:pt x="1225" y="100"/>
                </a:cubicBezTo>
                <a:cubicBezTo>
                  <a:pt x="1225" y="99"/>
                  <a:pt x="1224" y="99"/>
                  <a:pt x="1224" y="100"/>
                </a:cubicBezTo>
                <a:cubicBezTo>
                  <a:pt x="1223" y="101"/>
                  <a:pt x="1218" y="100"/>
                  <a:pt x="1218" y="99"/>
                </a:cubicBezTo>
                <a:cubicBezTo>
                  <a:pt x="1217" y="98"/>
                  <a:pt x="1219" y="97"/>
                  <a:pt x="1219" y="97"/>
                </a:cubicBezTo>
                <a:cubicBezTo>
                  <a:pt x="1220" y="97"/>
                  <a:pt x="1218" y="96"/>
                  <a:pt x="1216" y="96"/>
                </a:cubicBezTo>
                <a:cubicBezTo>
                  <a:pt x="1214" y="96"/>
                  <a:pt x="1213" y="96"/>
                  <a:pt x="1212" y="96"/>
                </a:cubicBezTo>
                <a:cubicBezTo>
                  <a:pt x="1211" y="95"/>
                  <a:pt x="1209" y="95"/>
                  <a:pt x="1208" y="95"/>
                </a:cubicBezTo>
                <a:cubicBezTo>
                  <a:pt x="1205" y="95"/>
                  <a:pt x="1198" y="96"/>
                  <a:pt x="1197" y="96"/>
                </a:cubicBezTo>
                <a:cubicBezTo>
                  <a:pt x="1196" y="97"/>
                  <a:pt x="1198" y="99"/>
                  <a:pt x="1196" y="99"/>
                </a:cubicBezTo>
                <a:cubicBezTo>
                  <a:pt x="1195" y="99"/>
                  <a:pt x="1196" y="96"/>
                  <a:pt x="1196" y="95"/>
                </a:cubicBezTo>
                <a:cubicBezTo>
                  <a:pt x="1196" y="93"/>
                  <a:pt x="1193" y="93"/>
                  <a:pt x="1194" y="94"/>
                </a:cubicBezTo>
                <a:cubicBezTo>
                  <a:pt x="1194" y="95"/>
                  <a:pt x="1190" y="95"/>
                  <a:pt x="1189" y="95"/>
                </a:cubicBezTo>
                <a:cubicBezTo>
                  <a:pt x="1188" y="94"/>
                  <a:pt x="1187" y="93"/>
                  <a:pt x="1184" y="92"/>
                </a:cubicBezTo>
                <a:cubicBezTo>
                  <a:pt x="1182" y="91"/>
                  <a:pt x="1179" y="94"/>
                  <a:pt x="1180" y="95"/>
                </a:cubicBezTo>
                <a:cubicBezTo>
                  <a:pt x="1180" y="96"/>
                  <a:pt x="1182" y="95"/>
                  <a:pt x="1182" y="96"/>
                </a:cubicBezTo>
                <a:cubicBezTo>
                  <a:pt x="1182" y="97"/>
                  <a:pt x="1177" y="96"/>
                  <a:pt x="1177" y="97"/>
                </a:cubicBezTo>
                <a:cubicBezTo>
                  <a:pt x="1177" y="98"/>
                  <a:pt x="1172" y="99"/>
                  <a:pt x="1170" y="99"/>
                </a:cubicBezTo>
                <a:cubicBezTo>
                  <a:pt x="1166" y="100"/>
                  <a:pt x="1165" y="100"/>
                  <a:pt x="1164" y="101"/>
                </a:cubicBezTo>
                <a:cubicBezTo>
                  <a:pt x="1162" y="103"/>
                  <a:pt x="1163" y="100"/>
                  <a:pt x="1165" y="99"/>
                </a:cubicBezTo>
                <a:cubicBezTo>
                  <a:pt x="1166" y="97"/>
                  <a:pt x="1168" y="98"/>
                  <a:pt x="1169" y="96"/>
                </a:cubicBezTo>
                <a:cubicBezTo>
                  <a:pt x="1169" y="95"/>
                  <a:pt x="1171" y="95"/>
                  <a:pt x="1173" y="95"/>
                </a:cubicBezTo>
                <a:cubicBezTo>
                  <a:pt x="1176" y="95"/>
                  <a:pt x="1175" y="93"/>
                  <a:pt x="1177" y="93"/>
                </a:cubicBezTo>
                <a:cubicBezTo>
                  <a:pt x="1178" y="92"/>
                  <a:pt x="1180" y="91"/>
                  <a:pt x="1181" y="90"/>
                </a:cubicBezTo>
                <a:cubicBezTo>
                  <a:pt x="1181" y="89"/>
                  <a:pt x="1187" y="87"/>
                  <a:pt x="1188" y="87"/>
                </a:cubicBezTo>
                <a:cubicBezTo>
                  <a:pt x="1189" y="87"/>
                  <a:pt x="1190" y="85"/>
                  <a:pt x="1190" y="85"/>
                </a:cubicBezTo>
                <a:cubicBezTo>
                  <a:pt x="1191" y="85"/>
                  <a:pt x="1194" y="83"/>
                  <a:pt x="1195" y="83"/>
                </a:cubicBezTo>
                <a:cubicBezTo>
                  <a:pt x="1197" y="82"/>
                  <a:pt x="1197" y="81"/>
                  <a:pt x="1197" y="80"/>
                </a:cubicBezTo>
                <a:cubicBezTo>
                  <a:pt x="1197" y="79"/>
                  <a:pt x="1196" y="80"/>
                  <a:pt x="1195" y="79"/>
                </a:cubicBezTo>
                <a:cubicBezTo>
                  <a:pt x="1195" y="78"/>
                  <a:pt x="1196" y="79"/>
                  <a:pt x="1198" y="78"/>
                </a:cubicBezTo>
                <a:cubicBezTo>
                  <a:pt x="1199" y="78"/>
                  <a:pt x="1198" y="76"/>
                  <a:pt x="1197" y="76"/>
                </a:cubicBezTo>
                <a:cubicBezTo>
                  <a:pt x="1195" y="76"/>
                  <a:pt x="1197" y="75"/>
                  <a:pt x="1196" y="74"/>
                </a:cubicBezTo>
                <a:cubicBezTo>
                  <a:pt x="1196" y="73"/>
                  <a:pt x="1195" y="74"/>
                  <a:pt x="1194" y="74"/>
                </a:cubicBezTo>
                <a:cubicBezTo>
                  <a:pt x="1194" y="74"/>
                  <a:pt x="1193" y="74"/>
                  <a:pt x="1193" y="74"/>
                </a:cubicBezTo>
                <a:cubicBezTo>
                  <a:pt x="1193" y="72"/>
                  <a:pt x="1193" y="71"/>
                  <a:pt x="1193" y="70"/>
                </a:cubicBezTo>
                <a:cubicBezTo>
                  <a:pt x="1192" y="70"/>
                  <a:pt x="1192" y="70"/>
                  <a:pt x="1191" y="70"/>
                </a:cubicBezTo>
                <a:cubicBezTo>
                  <a:pt x="1190" y="71"/>
                  <a:pt x="1190" y="71"/>
                  <a:pt x="1189" y="70"/>
                </a:cubicBezTo>
                <a:cubicBezTo>
                  <a:pt x="1187" y="69"/>
                  <a:pt x="1183" y="68"/>
                  <a:pt x="1183" y="69"/>
                </a:cubicBezTo>
                <a:cubicBezTo>
                  <a:pt x="1183" y="69"/>
                  <a:pt x="1182" y="69"/>
                  <a:pt x="1181" y="69"/>
                </a:cubicBezTo>
                <a:cubicBezTo>
                  <a:pt x="1181" y="68"/>
                  <a:pt x="1180" y="68"/>
                  <a:pt x="1180" y="69"/>
                </a:cubicBezTo>
                <a:cubicBezTo>
                  <a:pt x="1180" y="69"/>
                  <a:pt x="1176" y="69"/>
                  <a:pt x="1175" y="69"/>
                </a:cubicBezTo>
                <a:cubicBezTo>
                  <a:pt x="1174" y="68"/>
                  <a:pt x="1172" y="69"/>
                  <a:pt x="1172" y="70"/>
                </a:cubicBezTo>
                <a:cubicBezTo>
                  <a:pt x="1172" y="71"/>
                  <a:pt x="1168" y="71"/>
                  <a:pt x="1167" y="71"/>
                </a:cubicBezTo>
                <a:cubicBezTo>
                  <a:pt x="1166" y="71"/>
                  <a:pt x="1170" y="67"/>
                  <a:pt x="1170" y="67"/>
                </a:cubicBezTo>
                <a:cubicBezTo>
                  <a:pt x="1170" y="66"/>
                  <a:pt x="1168" y="67"/>
                  <a:pt x="1167" y="67"/>
                </a:cubicBezTo>
                <a:cubicBezTo>
                  <a:pt x="1165" y="67"/>
                  <a:pt x="1163" y="67"/>
                  <a:pt x="1163" y="66"/>
                </a:cubicBezTo>
                <a:cubicBezTo>
                  <a:pt x="1162" y="66"/>
                  <a:pt x="1159" y="65"/>
                  <a:pt x="1158" y="66"/>
                </a:cubicBezTo>
                <a:cubicBezTo>
                  <a:pt x="1156" y="66"/>
                  <a:pt x="1158" y="65"/>
                  <a:pt x="1159" y="65"/>
                </a:cubicBezTo>
                <a:cubicBezTo>
                  <a:pt x="1160" y="65"/>
                  <a:pt x="1162" y="64"/>
                  <a:pt x="1163" y="63"/>
                </a:cubicBezTo>
                <a:cubicBezTo>
                  <a:pt x="1164" y="63"/>
                  <a:pt x="1164" y="63"/>
                  <a:pt x="1164" y="62"/>
                </a:cubicBezTo>
                <a:cubicBezTo>
                  <a:pt x="1163" y="61"/>
                  <a:pt x="1161" y="61"/>
                  <a:pt x="1160" y="61"/>
                </a:cubicBezTo>
                <a:cubicBezTo>
                  <a:pt x="1158" y="61"/>
                  <a:pt x="1157" y="60"/>
                  <a:pt x="1155" y="60"/>
                </a:cubicBezTo>
                <a:cubicBezTo>
                  <a:pt x="1154" y="60"/>
                  <a:pt x="1153" y="60"/>
                  <a:pt x="1150" y="61"/>
                </a:cubicBezTo>
                <a:cubicBezTo>
                  <a:pt x="1147" y="62"/>
                  <a:pt x="1147" y="64"/>
                  <a:pt x="1145" y="65"/>
                </a:cubicBezTo>
                <a:cubicBezTo>
                  <a:pt x="1144" y="65"/>
                  <a:pt x="1141" y="68"/>
                  <a:pt x="1142" y="68"/>
                </a:cubicBezTo>
                <a:cubicBezTo>
                  <a:pt x="1144" y="69"/>
                  <a:pt x="1143" y="69"/>
                  <a:pt x="1143" y="70"/>
                </a:cubicBezTo>
                <a:cubicBezTo>
                  <a:pt x="1143" y="71"/>
                  <a:pt x="1142" y="71"/>
                  <a:pt x="1141" y="71"/>
                </a:cubicBezTo>
                <a:cubicBezTo>
                  <a:pt x="1139" y="71"/>
                  <a:pt x="1134" y="71"/>
                  <a:pt x="1134" y="72"/>
                </a:cubicBezTo>
                <a:cubicBezTo>
                  <a:pt x="1134" y="73"/>
                  <a:pt x="1137" y="73"/>
                  <a:pt x="1137" y="74"/>
                </a:cubicBezTo>
                <a:cubicBezTo>
                  <a:pt x="1137" y="74"/>
                  <a:pt x="1135" y="74"/>
                  <a:pt x="1134" y="73"/>
                </a:cubicBezTo>
                <a:cubicBezTo>
                  <a:pt x="1133" y="73"/>
                  <a:pt x="1131" y="73"/>
                  <a:pt x="1130" y="74"/>
                </a:cubicBezTo>
                <a:cubicBezTo>
                  <a:pt x="1130" y="75"/>
                  <a:pt x="1128" y="75"/>
                  <a:pt x="1127" y="75"/>
                </a:cubicBezTo>
                <a:cubicBezTo>
                  <a:pt x="1127" y="74"/>
                  <a:pt x="1127" y="75"/>
                  <a:pt x="1126" y="75"/>
                </a:cubicBezTo>
                <a:cubicBezTo>
                  <a:pt x="1126" y="75"/>
                  <a:pt x="1125" y="75"/>
                  <a:pt x="1125" y="75"/>
                </a:cubicBezTo>
                <a:cubicBezTo>
                  <a:pt x="1124" y="74"/>
                  <a:pt x="1126" y="73"/>
                  <a:pt x="1126" y="72"/>
                </a:cubicBezTo>
                <a:cubicBezTo>
                  <a:pt x="1125" y="72"/>
                  <a:pt x="1122" y="72"/>
                  <a:pt x="1122" y="73"/>
                </a:cubicBezTo>
                <a:cubicBezTo>
                  <a:pt x="1122" y="74"/>
                  <a:pt x="1121" y="74"/>
                  <a:pt x="1120" y="73"/>
                </a:cubicBezTo>
                <a:cubicBezTo>
                  <a:pt x="1120" y="73"/>
                  <a:pt x="1119" y="73"/>
                  <a:pt x="1119" y="73"/>
                </a:cubicBezTo>
                <a:cubicBezTo>
                  <a:pt x="1118" y="73"/>
                  <a:pt x="1117" y="74"/>
                  <a:pt x="1116" y="74"/>
                </a:cubicBezTo>
                <a:cubicBezTo>
                  <a:pt x="1116" y="75"/>
                  <a:pt x="1115" y="75"/>
                  <a:pt x="1114" y="74"/>
                </a:cubicBezTo>
                <a:cubicBezTo>
                  <a:pt x="1113" y="74"/>
                  <a:pt x="1112" y="74"/>
                  <a:pt x="1112" y="75"/>
                </a:cubicBezTo>
                <a:cubicBezTo>
                  <a:pt x="1112" y="76"/>
                  <a:pt x="1115" y="76"/>
                  <a:pt x="1115" y="77"/>
                </a:cubicBezTo>
                <a:cubicBezTo>
                  <a:pt x="1115" y="77"/>
                  <a:pt x="1108" y="77"/>
                  <a:pt x="1108" y="78"/>
                </a:cubicBezTo>
                <a:cubicBezTo>
                  <a:pt x="1107" y="78"/>
                  <a:pt x="1105" y="78"/>
                  <a:pt x="1102" y="78"/>
                </a:cubicBezTo>
                <a:cubicBezTo>
                  <a:pt x="1099" y="78"/>
                  <a:pt x="1101" y="80"/>
                  <a:pt x="1098" y="80"/>
                </a:cubicBezTo>
                <a:cubicBezTo>
                  <a:pt x="1096" y="81"/>
                  <a:pt x="1095" y="81"/>
                  <a:pt x="1094" y="82"/>
                </a:cubicBezTo>
                <a:cubicBezTo>
                  <a:pt x="1094" y="83"/>
                  <a:pt x="1092" y="83"/>
                  <a:pt x="1091" y="82"/>
                </a:cubicBezTo>
                <a:cubicBezTo>
                  <a:pt x="1090" y="81"/>
                  <a:pt x="1088" y="83"/>
                  <a:pt x="1089" y="83"/>
                </a:cubicBezTo>
                <a:cubicBezTo>
                  <a:pt x="1090" y="83"/>
                  <a:pt x="1089" y="84"/>
                  <a:pt x="1089" y="84"/>
                </a:cubicBezTo>
                <a:cubicBezTo>
                  <a:pt x="1088" y="84"/>
                  <a:pt x="1088" y="84"/>
                  <a:pt x="1087" y="84"/>
                </a:cubicBezTo>
                <a:cubicBezTo>
                  <a:pt x="1087" y="85"/>
                  <a:pt x="1087" y="85"/>
                  <a:pt x="1087" y="85"/>
                </a:cubicBezTo>
                <a:cubicBezTo>
                  <a:pt x="1088" y="85"/>
                  <a:pt x="1089" y="86"/>
                  <a:pt x="1088" y="86"/>
                </a:cubicBezTo>
                <a:cubicBezTo>
                  <a:pt x="1088" y="87"/>
                  <a:pt x="1087" y="87"/>
                  <a:pt x="1086" y="86"/>
                </a:cubicBezTo>
                <a:cubicBezTo>
                  <a:pt x="1086" y="86"/>
                  <a:pt x="1085" y="86"/>
                  <a:pt x="1085" y="86"/>
                </a:cubicBezTo>
                <a:cubicBezTo>
                  <a:pt x="1084" y="87"/>
                  <a:pt x="1086" y="88"/>
                  <a:pt x="1087" y="88"/>
                </a:cubicBezTo>
                <a:cubicBezTo>
                  <a:pt x="1088" y="87"/>
                  <a:pt x="1089" y="88"/>
                  <a:pt x="1089" y="89"/>
                </a:cubicBezTo>
                <a:cubicBezTo>
                  <a:pt x="1089" y="89"/>
                  <a:pt x="1088" y="89"/>
                  <a:pt x="1087" y="89"/>
                </a:cubicBezTo>
                <a:cubicBezTo>
                  <a:pt x="1087" y="89"/>
                  <a:pt x="1086" y="89"/>
                  <a:pt x="1086" y="89"/>
                </a:cubicBezTo>
                <a:cubicBezTo>
                  <a:pt x="1085" y="90"/>
                  <a:pt x="1086" y="90"/>
                  <a:pt x="1087" y="90"/>
                </a:cubicBezTo>
                <a:cubicBezTo>
                  <a:pt x="1088" y="90"/>
                  <a:pt x="1088" y="91"/>
                  <a:pt x="1089" y="92"/>
                </a:cubicBezTo>
                <a:cubicBezTo>
                  <a:pt x="1089" y="92"/>
                  <a:pt x="1089" y="92"/>
                  <a:pt x="1089" y="92"/>
                </a:cubicBezTo>
                <a:cubicBezTo>
                  <a:pt x="1090" y="93"/>
                  <a:pt x="1088" y="93"/>
                  <a:pt x="1088" y="94"/>
                </a:cubicBezTo>
                <a:cubicBezTo>
                  <a:pt x="1089" y="95"/>
                  <a:pt x="1087" y="95"/>
                  <a:pt x="1087" y="94"/>
                </a:cubicBezTo>
                <a:cubicBezTo>
                  <a:pt x="1087" y="94"/>
                  <a:pt x="1084" y="93"/>
                  <a:pt x="1083" y="94"/>
                </a:cubicBezTo>
                <a:cubicBezTo>
                  <a:pt x="1083" y="95"/>
                  <a:pt x="1082" y="96"/>
                  <a:pt x="1081" y="95"/>
                </a:cubicBezTo>
                <a:cubicBezTo>
                  <a:pt x="1080" y="94"/>
                  <a:pt x="1078" y="95"/>
                  <a:pt x="1075" y="95"/>
                </a:cubicBezTo>
                <a:cubicBezTo>
                  <a:pt x="1072" y="95"/>
                  <a:pt x="1066" y="95"/>
                  <a:pt x="1064" y="96"/>
                </a:cubicBezTo>
                <a:cubicBezTo>
                  <a:pt x="1062" y="97"/>
                  <a:pt x="1061" y="99"/>
                  <a:pt x="1062" y="100"/>
                </a:cubicBezTo>
                <a:cubicBezTo>
                  <a:pt x="1064" y="102"/>
                  <a:pt x="1063" y="102"/>
                  <a:pt x="1063" y="103"/>
                </a:cubicBezTo>
                <a:cubicBezTo>
                  <a:pt x="1063" y="104"/>
                  <a:pt x="1066" y="106"/>
                  <a:pt x="1068" y="106"/>
                </a:cubicBezTo>
                <a:cubicBezTo>
                  <a:pt x="1070" y="107"/>
                  <a:pt x="1072" y="109"/>
                  <a:pt x="1071" y="110"/>
                </a:cubicBezTo>
                <a:cubicBezTo>
                  <a:pt x="1070" y="112"/>
                  <a:pt x="1066" y="110"/>
                  <a:pt x="1064" y="108"/>
                </a:cubicBezTo>
                <a:cubicBezTo>
                  <a:pt x="1061" y="106"/>
                  <a:pt x="1056" y="105"/>
                  <a:pt x="1054" y="106"/>
                </a:cubicBezTo>
                <a:cubicBezTo>
                  <a:pt x="1053" y="106"/>
                  <a:pt x="1053" y="105"/>
                  <a:pt x="1052" y="105"/>
                </a:cubicBezTo>
                <a:cubicBezTo>
                  <a:pt x="1052" y="104"/>
                  <a:pt x="1052" y="104"/>
                  <a:pt x="1051" y="104"/>
                </a:cubicBezTo>
                <a:cubicBezTo>
                  <a:pt x="1048" y="104"/>
                  <a:pt x="1046" y="106"/>
                  <a:pt x="1048" y="106"/>
                </a:cubicBezTo>
                <a:cubicBezTo>
                  <a:pt x="1050" y="106"/>
                  <a:pt x="1051" y="106"/>
                  <a:pt x="1050" y="107"/>
                </a:cubicBezTo>
                <a:cubicBezTo>
                  <a:pt x="1049" y="108"/>
                  <a:pt x="1050" y="107"/>
                  <a:pt x="1052" y="108"/>
                </a:cubicBezTo>
                <a:cubicBezTo>
                  <a:pt x="1054" y="109"/>
                  <a:pt x="1051" y="110"/>
                  <a:pt x="1049" y="109"/>
                </a:cubicBezTo>
                <a:cubicBezTo>
                  <a:pt x="1047" y="108"/>
                  <a:pt x="1045" y="109"/>
                  <a:pt x="1044" y="110"/>
                </a:cubicBezTo>
                <a:cubicBezTo>
                  <a:pt x="1043" y="111"/>
                  <a:pt x="1046" y="114"/>
                  <a:pt x="1050" y="114"/>
                </a:cubicBezTo>
                <a:cubicBezTo>
                  <a:pt x="1053" y="115"/>
                  <a:pt x="1052" y="116"/>
                  <a:pt x="1054" y="116"/>
                </a:cubicBezTo>
                <a:cubicBezTo>
                  <a:pt x="1055" y="117"/>
                  <a:pt x="1054" y="117"/>
                  <a:pt x="1053" y="118"/>
                </a:cubicBezTo>
                <a:cubicBezTo>
                  <a:pt x="1052" y="118"/>
                  <a:pt x="1050" y="116"/>
                  <a:pt x="1048" y="115"/>
                </a:cubicBezTo>
                <a:cubicBezTo>
                  <a:pt x="1047" y="115"/>
                  <a:pt x="1046" y="115"/>
                  <a:pt x="1044" y="115"/>
                </a:cubicBezTo>
                <a:cubicBezTo>
                  <a:pt x="1043" y="115"/>
                  <a:pt x="1041" y="115"/>
                  <a:pt x="1041" y="114"/>
                </a:cubicBezTo>
                <a:cubicBezTo>
                  <a:pt x="1040" y="113"/>
                  <a:pt x="1041" y="112"/>
                  <a:pt x="1041" y="112"/>
                </a:cubicBezTo>
                <a:cubicBezTo>
                  <a:pt x="1040" y="111"/>
                  <a:pt x="1040" y="109"/>
                  <a:pt x="1042" y="107"/>
                </a:cubicBezTo>
                <a:cubicBezTo>
                  <a:pt x="1043" y="106"/>
                  <a:pt x="1041" y="103"/>
                  <a:pt x="1040" y="102"/>
                </a:cubicBezTo>
                <a:cubicBezTo>
                  <a:pt x="1038" y="102"/>
                  <a:pt x="1038" y="103"/>
                  <a:pt x="1039" y="104"/>
                </a:cubicBezTo>
                <a:cubicBezTo>
                  <a:pt x="1039" y="104"/>
                  <a:pt x="1039" y="107"/>
                  <a:pt x="1038" y="108"/>
                </a:cubicBezTo>
                <a:cubicBezTo>
                  <a:pt x="1036" y="110"/>
                  <a:pt x="1032" y="110"/>
                  <a:pt x="1032" y="111"/>
                </a:cubicBezTo>
                <a:cubicBezTo>
                  <a:pt x="1032" y="112"/>
                  <a:pt x="1030" y="113"/>
                  <a:pt x="1031" y="114"/>
                </a:cubicBezTo>
                <a:cubicBezTo>
                  <a:pt x="1032" y="114"/>
                  <a:pt x="1035" y="118"/>
                  <a:pt x="1036" y="119"/>
                </a:cubicBezTo>
                <a:cubicBezTo>
                  <a:pt x="1036" y="121"/>
                  <a:pt x="1032" y="124"/>
                  <a:pt x="1033" y="127"/>
                </a:cubicBezTo>
                <a:cubicBezTo>
                  <a:pt x="1034" y="129"/>
                  <a:pt x="1033" y="130"/>
                  <a:pt x="1033" y="131"/>
                </a:cubicBezTo>
                <a:cubicBezTo>
                  <a:pt x="1034" y="131"/>
                  <a:pt x="1034" y="131"/>
                  <a:pt x="1035" y="131"/>
                </a:cubicBezTo>
                <a:cubicBezTo>
                  <a:pt x="1036" y="131"/>
                  <a:pt x="1036" y="131"/>
                  <a:pt x="1037" y="131"/>
                </a:cubicBezTo>
                <a:cubicBezTo>
                  <a:pt x="1038" y="132"/>
                  <a:pt x="1039" y="131"/>
                  <a:pt x="1041" y="130"/>
                </a:cubicBezTo>
                <a:cubicBezTo>
                  <a:pt x="1044" y="130"/>
                  <a:pt x="1048" y="132"/>
                  <a:pt x="1050" y="133"/>
                </a:cubicBezTo>
                <a:cubicBezTo>
                  <a:pt x="1051" y="134"/>
                  <a:pt x="1050" y="135"/>
                  <a:pt x="1051" y="136"/>
                </a:cubicBezTo>
                <a:cubicBezTo>
                  <a:pt x="1052" y="138"/>
                  <a:pt x="1049" y="138"/>
                  <a:pt x="1049" y="140"/>
                </a:cubicBezTo>
                <a:cubicBezTo>
                  <a:pt x="1049" y="141"/>
                  <a:pt x="1054" y="142"/>
                  <a:pt x="1054" y="143"/>
                </a:cubicBezTo>
                <a:cubicBezTo>
                  <a:pt x="1054" y="143"/>
                  <a:pt x="1051" y="143"/>
                  <a:pt x="1049" y="142"/>
                </a:cubicBezTo>
                <a:cubicBezTo>
                  <a:pt x="1048" y="142"/>
                  <a:pt x="1048" y="140"/>
                  <a:pt x="1047" y="140"/>
                </a:cubicBezTo>
                <a:cubicBezTo>
                  <a:pt x="1047" y="139"/>
                  <a:pt x="1048" y="138"/>
                  <a:pt x="1048" y="137"/>
                </a:cubicBezTo>
                <a:cubicBezTo>
                  <a:pt x="1049" y="135"/>
                  <a:pt x="1047" y="135"/>
                  <a:pt x="1046" y="134"/>
                </a:cubicBezTo>
                <a:cubicBezTo>
                  <a:pt x="1046" y="133"/>
                  <a:pt x="1045" y="132"/>
                  <a:pt x="1044" y="132"/>
                </a:cubicBezTo>
                <a:cubicBezTo>
                  <a:pt x="1043" y="132"/>
                  <a:pt x="1038" y="133"/>
                  <a:pt x="1037" y="134"/>
                </a:cubicBezTo>
                <a:cubicBezTo>
                  <a:pt x="1036" y="135"/>
                  <a:pt x="1037" y="138"/>
                  <a:pt x="1038" y="140"/>
                </a:cubicBezTo>
                <a:cubicBezTo>
                  <a:pt x="1039" y="141"/>
                  <a:pt x="1034" y="144"/>
                  <a:pt x="1034" y="145"/>
                </a:cubicBezTo>
                <a:cubicBezTo>
                  <a:pt x="1035" y="146"/>
                  <a:pt x="1033" y="147"/>
                  <a:pt x="1031" y="148"/>
                </a:cubicBezTo>
                <a:cubicBezTo>
                  <a:pt x="1029" y="149"/>
                  <a:pt x="1027" y="149"/>
                  <a:pt x="1027" y="151"/>
                </a:cubicBezTo>
                <a:cubicBezTo>
                  <a:pt x="1027" y="153"/>
                  <a:pt x="1025" y="152"/>
                  <a:pt x="1024" y="151"/>
                </a:cubicBezTo>
                <a:cubicBezTo>
                  <a:pt x="1023" y="151"/>
                  <a:pt x="1022" y="151"/>
                  <a:pt x="1021" y="151"/>
                </a:cubicBezTo>
                <a:cubicBezTo>
                  <a:pt x="1020" y="151"/>
                  <a:pt x="1019" y="151"/>
                  <a:pt x="1019" y="151"/>
                </a:cubicBezTo>
                <a:cubicBezTo>
                  <a:pt x="1017" y="151"/>
                  <a:pt x="1017" y="150"/>
                  <a:pt x="1015" y="150"/>
                </a:cubicBezTo>
                <a:cubicBezTo>
                  <a:pt x="1014" y="151"/>
                  <a:pt x="1013" y="150"/>
                  <a:pt x="1013" y="149"/>
                </a:cubicBezTo>
                <a:cubicBezTo>
                  <a:pt x="1014" y="147"/>
                  <a:pt x="1015" y="148"/>
                  <a:pt x="1015" y="149"/>
                </a:cubicBezTo>
                <a:cubicBezTo>
                  <a:pt x="1016" y="150"/>
                  <a:pt x="1017" y="150"/>
                  <a:pt x="1018" y="149"/>
                </a:cubicBezTo>
                <a:cubicBezTo>
                  <a:pt x="1019" y="148"/>
                  <a:pt x="1019" y="150"/>
                  <a:pt x="1020" y="150"/>
                </a:cubicBezTo>
                <a:cubicBezTo>
                  <a:pt x="1021" y="150"/>
                  <a:pt x="1021" y="150"/>
                  <a:pt x="1022" y="149"/>
                </a:cubicBezTo>
                <a:cubicBezTo>
                  <a:pt x="1022" y="149"/>
                  <a:pt x="1022" y="149"/>
                  <a:pt x="1023" y="149"/>
                </a:cubicBezTo>
                <a:cubicBezTo>
                  <a:pt x="1024" y="149"/>
                  <a:pt x="1024" y="149"/>
                  <a:pt x="1024" y="148"/>
                </a:cubicBezTo>
                <a:cubicBezTo>
                  <a:pt x="1023" y="147"/>
                  <a:pt x="1025" y="147"/>
                  <a:pt x="1025" y="146"/>
                </a:cubicBezTo>
                <a:cubicBezTo>
                  <a:pt x="1026" y="146"/>
                  <a:pt x="1026" y="145"/>
                  <a:pt x="1027" y="144"/>
                </a:cubicBezTo>
                <a:cubicBezTo>
                  <a:pt x="1028" y="144"/>
                  <a:pt x="1027" y="143"/>
                  <a:pt x="1028" y="143"/>
                </a:cubicBezTo>
                <a:cubicBezTo>
                  <a:pt x="1029" y="143"/>
                  <a:pt x="1029" y="141"/>
                  <a:pt x="1030" y="141"/>
                </a:cubicBezTo>
                <a:cubicBezTo>
                  <a:pt x="1031" y="141"/>
                  <a:pt x="1031" y="140"/>
                  <a:pt x="1031" y="139"/>
                </a:cubicBezTo>
                <a:cubicBezTo>
                  <a:pt x="1030" y="139"/>
                  <a:pt x="1031" y="137"/>
                  <a:pt x="1032" y="137"/>
                </a:cubicBezTo>
                <a:cubicBezTo>
                  <a:pt x="1033" y="136"/>
                  <a:pt x="1033" y="136"/>
                  <a:pt x="1032" y="135"/>
                </a:cubicBezTo>
                <a:cubicBezTo>
                  <a:pt x="1031" y="134"/>
                  <a:pt x="1028" y="133"/>
                  <a:pt x="1029" y="131"/>
                </a:cubicBezTo>
                <a:cubicBezTo>
                  <a:pt x="1029" y="130"/>
                  <a:pt x="1028" y="128"/>
                  <a:pt x="1029" y="127"/>
                </a:cubicBezTo>
                <a:cubicBezTo>
                  <a:pt x="1029" y="126"/>
                  <a:pt x="1029" y="124"/>
                  <a:pt x="1028" y="123"/>
                </a:cubicBezTo>
                <a:cubicBezTo>
                  <a:pt x="1028" y="122"/>
                  <a:pt x="1029" y="121"/>
                  <a:pt x="1030" y="119"/>
                </a:cubicBezTo>
                <a:cubicBezTo>
                  <a:pt x="1030" y="117"/>
                  <a:pt x="1027" y="114"/>
                  <a:pt x="1026" y="114"/>
                </a:cubicBezTo>
                <a:cubicBezTo>
                  <a:pt x="1025" y="113"/>
                  <a:pt x="1026" y="112"/>
                  <a:pt x="1027" y="111"/>
                </a:cubicBezTo>
                <a:cubicBezTo>
                  <a:pt x="1029" y="109"/>
                  <a:pt x="1029" y="104"/>
                  <a:pt x="1029" y="103"/>
                </a:cubicBezTo>
                <a:cubicBezTo>
                  <a:pt x="1029" y="102"/>
                  <a:pt x="1025" y="101"/>
                  <a:pt x="1024" y="102"/>
                </a:cubicBezTo>
                <a:cubicBezTo>
                  <a:pt x="1023" y="102"/>
                  <a:pt x="1017" y="101"/>
                  <a:pt x="1016" y="101"/>
                </a:cubicBezTo>
                <a:cubicBezTo>
                  <a:pt x="1015" y="101"/>
                  <a:pt x="1014" y="102"/>
                  <a:pt x="1014" y="104"/>
                </a:cubicBezTo>
                <a:cubicBezTo>
                  <a:pt x="1013" y="105"/>
                  <a:pt x="1012" y="107"/>
                  <a:pt x="1011" y="110"/>
                </a:cubicBezTo>
                <a:cubicBezTo>
                  <a:pt x="1010" y="112"/>
                  <a:pt x="1007" y="113"/>
                  <a:pt x="1005" y="114"/>
                </a:cubicBezTo>
                <a:cubicBezTo>
                  <a:pt x="1004" y="115"/>
                  <a:pt x="1003" y="117"/>
                  <a:pt x="1003" y="118"/>
                </a:cubicBezTo>
                <a:cubicBezTo>
                  <a:pt x="1004" y="118"/>
                  <a:pt x="1004" y="118"/>
                  <a:pt x="1005" y="118"/>
                </a:cubicBezTo>
                <a:cubicBezTo>
                  <a:pt x="1005" y="118"/>
                  <a:pt x="1005" y="118"/>
                  <a:pt x="1006" y="118"/>
                </a:cubicBezTo>
                <a:cubicBezTo>
                  <a:pt x="1006" y="119"/>
                  <a:pt x="1006" y="121"/>
                  <a:pt x="1005" y="122"/>
                </a:cubicBezTo>
                <a:cubicBezTo>
                  <a:pt x="1005" y="122"/>
                  <a:pt x="1006" y="123"/>
                  <a:pt x="1005" y="124"/>
                </a:cubicBezTo>
                <a:cubicBezTo>
                  <a:pt x="1004" y="124"/>
                  <a:pt x="1003" y="126"/>
                  <a:pt x="1003" y="127"/>
                </a:cubicBezTo>
                <a:cubicBezTo>
                  <a:pt x="1004" y="127"/>
                  <a:pt x="1007" y="128"/>
                  <a:pt x="1009" y="128"/>
                </a:cubicBezTo>
                <a:cubicBezTo>
                  <a:pt x="1010" y="129"/>
                  <a:pt x="1009" y="131"/>
                  <a:pt x="1010" y="132"/>
                </a:cubicBezTo>
                <a:cubicBezTo>
                  <a:pt x="1011" y="133"/>
                  <a:pt x="1012" y="132"/>
                  <a:pt x="1013" y="133"/>
                </a:cubicBezTo>
                <a:cubicBezTo>
                  <a:pt x="1013" y="134"/>
                  <a:pt x="1011" y="137"/>
                  <a:pt x="1010" y="137"/>
                </a:cubicBezTo>
                <a:cubicBezTo>
                  <a:pt x="1009" y="138"/>
                  <a:pt x="1006" y="134"/>
                  <a:pt x="1005" y="133"/>
                </a:cubicBezTo>
                <a:cubicBezTo>
                  <a:pt x="1004" y="133"/>
                  <a:pt x="1000" y="131"/>
                  <a:pt x="998" y="130"/>
                </a:cubicBezTo>
                <a:cubicBezTo>
                  <a:pt x="996" y="129"/>
                  <a:pt x="995" y="129"/>
                  <a:pt x="993" y="128"/>
                </a:cubicBezTo>
                <a:cubicBezTo>
                  <a:pt x="990" y="127"/>
                  <a:pt x="989" y="126"/>
                  <a:pt x="985" y="126"/>
                </a:cubicBezTo>
                <a:cubicBezTo>
                  <a:pt x="983" y="126"/>
                  <a:pt x="981" y="126"/>
                  <a:pt x="980" y="126"/>
                </a:cubicBezTo>
                <a:cubicBezTo>
                  <a:pt x="979" y="125"/>
                  <a:pt x="978" y="125"/>
                  <a:pt x="977" y="125"/>
                </a:cubicBezTo>
                <a:cubicBezTo>
                  <a:pt x="976" y="125"/>
                  <a:pt x="976" y="124"/>
                  <a:pt x="974" y="123"/>
                </a:cubicBezTo>
                <a:cubicBezTo>
                  <a:pt x="972" y="122"/>
                  <a:pt x="970" y="121"/>
                  <a:pt x="969" y="121"/>
                </a:cubicBezTo>
                <a:cubicBezTo>
                  <a:pt x="967" y="122"/>
                  <a:pt x="968" y="124"/>
                  <a:pt x="970" y="125"/>
                </a:cubicBezTo>
                <a:cubicBezTo>
                  <a:pt x="972" y="125"/>
                  <a:pt x="971" y="126"/>
                  <a:pt x="973" y="126"/>
                </a:cubicBezTo>
                <a:cubicBezTo>
                  <a:pt x="975" y="126"/>
                  <a:pt x="976" y="127"/>
                  <a:pt x="976" y="128"/>
                </a:cubicBezTo>
                <a:cubicBezTo>
                  <a:pt x="976" y="129"/>
                  <a:pt x="977" y="131"/>
                  <a:pt x="978" y="131"/>
                </a:cubicBezTo>
                <a:cubicBezTo>
                  <a:pt x="979" y="132"/>
                  <a:pt x="978" y="134"/>
                  <a:pt x="976" y="134"/>
                </a:cubicBezTo>
                <a:cubicBezTo>
                  <a:pt x="975" y="134"/>
                  <a:pt x="973" y="134"/>
                  <a:pt x="974" y="135"/>
                </a:cubicBezTo>
                <a:cubicBezTo>
                  <a:pt x="974" y="136"/>
                  <a:pt x="973" y="137"/>
                  <a:pt x="971" y="136"/>
                </a:cubicBezTo>
                <a:cubicBezTo>
                  <a:pt x="970" y="136"/>
                  <a:pt x="971" y="134"/>
                  <a:pt x="971" y="134"/>
                </a:cubicBezTo>
                <a:cubicBezTo>
                  <a:pt x="972" y="133"/>
                  <a:pt x="970" y="132"/>
                  <a:pt x="969" y="132"/>
                </a:cubicBezTo>
                <a:cubicBezTo>
                  <a:pt x="968" y="131"/>
                  <a:pt x="963" y="134"/>
                  <a:pt x="962" y="135"/>
                </a:cubicBezTo>
                <a:cubicBezTo>
                  <a:pt x="962" y="135"/>
                  <a:pt x="961" y="135"/>
                  <a:pt x="960" y="135"/>
                </a:cubicBezTo>
                <a:cubicBezTo>
                  <a:pt x="958" y="135"/>
                  <a:pt x="957" y="135"/>
                  <a:pt x="955" y="135"/>
                </a:cubicBezTo>
                <a:cubicBezTo>
                  <a:pt x="952" y="136"/>
                  <a:pt x="952" y="138"/>
                  <a:pt x="951" y="138"/>
                </a:cubicBezTo>
                <a:cubicBezTo>
                  <a:pt x="951" y="138"/>
                  <a:pt x="950" y="138"/>
                  <a:pt x="949" y="138"/>
                </a:cubicBezTo>
                <a:cubicBezTo>
                  <a:pt x="948" y="138"/>
                  <a:pt x="946" y="138"/>
                  <a:pt x="945" y="137"/>
                </a:cubicBezTo>
                <a:cubicBezTo>
                  <a:pt x="944" y="137"/>
                  <a:pt x="945" y="136"/>
                  <a:pt x="946" y="136"/>
                </a:cubicBezTo>
                <a:cubicBezTo>
                  <a:pt x="948" y="136"/>
                  <a:pt x="948" y="136"/>
                  <a:pt x="947" y="135"/>
                </a:cubicBezTo>
                <a:cubicBezTo>
                  <a:pt x="947" y="134"/>
                  <a:pt x="948" y="133"/>
                  <a:pt x="948" y="132"/>
                </a:cubicBezTo>
                <a:cubicBezTo>
                  <a:pt x="948" y="131"/>
                  <a:pt x="943" y="133"/>
                  <a:pt x="943" y="134"/>
                </a:cubicBezTo>
                <a:cubicBezTo>
                  <a:pt x="942" y="134"/>
                  <a:pt x="943" y="136"/>
                  <a:pt x="942" y="136"/>
                </a:cubicBezTo>
                <a:cubicBezTo>
                  <a:pt x="941" y="137"/>
                  <a:pt x="941" y="135"/>
                  <a:pt x="940" y="135"/>
                </a:cubicBezTo>
                <a:cubicBezTo>
                  <a:pt x="939" y="135"/>
                  <a:pt x="932" y="136"/>
                  <a:pt x="930" y="138"/>
                </a:cubicBezTo>
                <a:cubicBezTo>
                  <a:pt x="929" y="140"/>
                  <a:pt x="926" y="140"/>
                  <a:pt x="926" y="140"/>
                </a:cubicBezTo>
                <a:cubicBezTo>
                  <a:pt x="926" y="141"/>
                  <a:pt x="923" y="141"/>
                  <a:pt x="921" y="142"/>
                </a:cubicBezTo>
                <a:cubicBezTo>
                  <a:pt x="920" y="143"/>
                  <a:pt x="921" y="145"/>
                  <a:pt x="921" y="146"/>
                </a:cubicBezTo>
                <a:cubicBezTo>
                  <a:pt x="920" y="147"/>
                  <a:pt x="917" y="147"/>
                  <a:pt x="915" y="147"/>
                </a:cubicBezTo>
                <a:cubicBezTo>
                  <a:pt x="914" y="147"/>
                  <a:pt x="914" y="147"/>
                  <a:pt x="913" y="147"/>
                </a:cubicBezTo>
                <a:cubicBezTo>
                  <a:pt x="912" y="147"/>
                  <a:pt x="911" y="144"/>
                  <a:pt x="910" y="144"/>
                </a:cubicBezTo>
                <a:cubicBezTo>
                  <a:pt x="909" y="144"/>
                  <a:pt x="909" y="142"/>
                  <a:pt x="910" y="141"/>
                </a:cubicBezTo>
                <a:cubicBezTo>
                  <a:pt x="910" y="141"/>
                  <a:pt x="911" y="141"/>
                  <a:pt x="913" y="140"/>
                </a:cubicBezTo>
                <a:cubicBezTo>
                  <a:pt x="914" y="140"/>
                  <a:pt x="914" y="140"/>
                  <a:pt x="915" y="140"/>
                </a:cubicBezTo>
                <a:cubicBezTo>
                  <a:pt x="916" y="140"/>
                  <a:pt x="916" y="140"/>
                  <a:pt x="917" y="140"/>
                </a:cubicBezTo>
                <a:cubicBezTo>
                  <a:pt x="917" y="139"/>
                  <a:pt x="914" y="138"/>
                  <a:pt x="914" y="136"/>
                </a:cubicBezTo>
                <a:cubicBezTo>
                  <a:pt x="914" y="134"/>
                  <a:pt x="910" y="134"/>
                  <a:pt x="909" y="134"/>
                </a:cubicBezTo>
                <a:cubicBezTo>
                  <a:pt x="907" y="135"/>
                  <a:pt x="905" y="135"/>
                  <a:pt x="903" y="134"/>
                </a:cubicBezTo>
                <a:cubicBezTo>
                  <a:pt x="902" y="133"/>
                  <a:pt x="902" y="135"/>
                  <a:pt x="904" y="136"/>
                </a:cubicBezTo>
                <a:cubicBezTo>
                  <a:pt x="906" y="136"/>
                  <a:pt x="905" y="138"/>
                  <a:pt x="905" y="139"/>
                </a:cubicBezTo>
                <a:cubicBezTo>
                  <a:pt x="906" y="139"/>
                  <a:pt x="905" y="142"/>
                  <a:pt x="904" y="143"/>
                </a:cubicBezTo>
                <a:cubicBezTo>
                  <a:pt x="903" y="145"/>
                  <a:pt x="903" y="145"/>
                  <a:pt x="905" y="145"/>
                </a:cubicBezTo>
                <a:cubicBezTo>
                  <a:pt x="907" y="145"/>
                  <a:pt x="907" y="147"/>
                  <a:pt x="907" y="148"/>
                </a:cubicBezTo>
                <a:cubicBezTo>
                  <a:pt x="907" y="150"/>
                  <a:pt x="905" y="151"/>
                  <a:pt x="905" y="152"/>
                </a:cubicBezTo>
                <a:cubicBezTo>
                  <a:pt x="905" y="152"/>
                  <a:pt x="905" y="152"/>
                  <a:pt x="904" y="152"/>
                </a:cubicBezTo>
                <a:cubicBezTo>
                  <a:pt x="904" y="152"/>
                  <a:pt x="904" y="151"/>
                  <a:pt x="903" y="152"/>
                </a:cubicBezTo>
                <a:cubicBezTo>
                  <a:pt x="903" y="152"/>
                  <a:pt x="902" y="151"/>
                  <a:pt x="902" y="150"/>
                </a:cubicBezTo>
                <a:cubicBezTo>
                  <a:pt x="902" y="149"/>
                  <a:pt x="899" y="150"/>
                  <a:pt x="898" y="150"/>
                </a:cubicBezTo>
                <a:cubicBezTo>
                  <a:pt x="897" y="149"/>
                  <a:pt x="896" y="150"/>
                  <a:pt x="895" y="151"/>
                </a:cubicBezTo>
                <a:cubicBezTo>
                  <a:pt x="895" y="152"/>
                  <a:pt x="893" y="152"/>
                  <a:pt x="891" y="153"/>
                </a:cubicBezTo>
                <a:cubicBezTo>
                  <a:pt x="890" y="153"/>
                  <a:pt x="889" y="155"/>
                  <a:pt x="887" y="156"/>
                </a:cubicBezTo>
                <a:cubicBezTo>
                  <a:pt x="886" y="156"/>
                  <a:pt x="886" y="158"/>
                  <a:pt x="888" y="159"/>
                </a:cubicBezTo>
                <a:cubicBezTo>
                  <a:pt x="889" y="161"/>
                  <a:pt x="890" y="162"/>
                  <a:pt x="889" y="163"/>
                </a:cubicBezTo>
                <a:cubicBezTo>
                  <a:pt x="889" y="163"/>
                  <a:pt x="885" y="163"/>
                  <a:pt x="884" y="162"/>
                </a:cubicBezTo>
                <a:cubicBezTo>
                  <a:pt x="884" y="161"/>
                  <a:pt x="881" y="161"/>
                  <a:pt x="880" y="161"/>
                </a:cubicBezTo>
                <a:cubicBezTo>
                  <a:pt x="879" y="161"/>
                  <a:pt x="876" y="158"/>
                  <a:pt x="875" y="158"/>
                </a:cubicBezTo>
                <a:cubicBezTo>
                  <a:pt x="874" y="158"/>
                  <a:pt x="873" y="160"/>
                  <a:pt x="873" y="161"/>
                </a:cubicBezTo>
                <a:cubicBezTo>
                  <a:pt x="872" y="162"/>
                  <a:pt x="873" y="162"/>
                  <a:pt x="874" y="163"/>
                </a:cubicBezTo>
                <a:cubicBezTo>
                  <a:pt x="874" y="165"/>
                  <a:pt x="877" y="165"/>
                  <a:pt x="878" y="165"/>
                </a:cubicBezTo>
                <a:cubicBezTo>
                  <a:pt x="879" y="165"/>
                  <a:pt x="879" y="166"/>
                  <a:pt x="878" y="167"/>
                </a:cubicBezTo>
                <a:cubicBezTo>
                  <a:pt x="878" y="168"/>
                  <a:pt x="876" y="169"/>
                  <a:pt x="875" y="168"/>
                </a:cubicBezTo>
                <a:cubicBezTo>
                  <a:pt x="874" y="167"/>
                  <a:pt x="872" y="168"/>
                  <a:pt x="872" y="167"/>
                </a:cubicBezTo>
                <a:cubicBezTo>
                  <a:pt x="872" y="166"/>
                  <a:pt x="870" y="164"/>
                  <a:pt x="868" y="165"/>
                </a:cubicBezTo>
                <a:cubicBezTo>
                  <a:pt x="866" y="165"/>
                  <a:pt x="866" y="164"/>
                  <a:pt x="866" y="162"/>
                </a:cubicBezTo>
                <a:cubicBezTo>
                  <a:pt x="866" y="161"/>
                  <a:pt x="865" y="160"/>
                  <a:pt x="865" y="159"/>
                </a:cubicBezTo>
                <a:cubicBezTo>
                  <a:pt x="865" y="158"/>
                  <a:pt x="864" y="157"/>
                  <a:pt x="865" y="156"/>
                </a:cubicBezTo>
                <a:cubicBezTo>
                  <a:pt x="866" y="156"/>
                  <a:pt x="865" y="154"/>
                  <a:pt x="865" y="154"/>
                </a:cubicBezTo>
                <a:cubicBezTo>
                  <a:pt x="865" y="153"/>
                  <a:pt x="863" y="151"/>
                  <a:pt x="862" y="151"/>
                </a:cubicBezTo>
                <a:cubicBezTo>
                  <a:pt x="860" y="151"/>
                  <a:pt x="861" y="150"/>
                  <a:pt x="859" y="149"/>
                </a:cubicBezTo>
                <a:cubicBezTo>
                  <a:pt x="858" y="149"/>
                  <a:pt x="855" y="147"/>
                  <a:pt x="855" y="146"/>
                </a:cubicBezTo>
                <a:cubicBezTo>
                  <a:pt x="855" y="145"/>
                  <a:pt x="853" y="145"/>
                  <a:pt x="854" y="144"/>
                </a:cubicBezTo>
                <a:cubicBezTo>
                  <a:pt x="854" y="144"/>
                  <a:pt x="856" y="145"/>
                  <a:pt x="857" y="146"/>
                </a:cubicBezTo>
                <a:cubicBezTo>
                  <a:pt x="858" y="147"/>
                  <a:pt x="860" y="148"/>
                  <a:pt x="863" y="148"/>
                </a:cubicBezTo>
                <a:cubicBezTo>
                  <a:pt x="866" y="149"/>
                  <a:pt x="867" y="150"/>
                  <a:pt x="870" y="151"/>
                </a:cubicBezTo>
                <a:cubicBezTo>
                  <a:pt x="874" y="151"/>
                  <a:pt x="876" y="151"/>
                  <a:pt x="880" y="152"/>
                </a:cubicBezTo>
                <a:cubicBezTo>
                  <a:pt x="885" y="153"/>
                  <a:pt x="891" y="148"/>
                  <a:pt x="893" y="147"/>
                </a:cubicBezTo>
                <a:cubicBezTo>
                  <a:pt x="894" y="145"/>
                  <a:pt x="892" y="143"/>
                  <a:pt x="892" y="142"/>
                </a:cubicBezTo>
                <a:cubicBezTo>
                  <a:pt x="892" y="141"/>
                  <a:pt x="890" y="141"/>
                  <a:pt x="890" y="140"/>
                </a:cubicBezTo>
                <a:cubicBezTo>
                  <a:pt x="889" y="139"/>
                  <a:pt x="888" y="138"/>
                  <a:pt x="886" y="138"/>
                </a:cubicBezTo>
                <a:cubicBezTo>
                  <a:pt x="884" y="138"/>
                  <a:pt x="884" y="136"/>
                  <a:pt x="883" y="136"/>
                </a:cubicBezTo>
                <a:cubicBezTo>
                  <a:pt x="881" y="136"/>
                  <a:pt x="880" y="135"/>
                  <a:pt x="876" y="133"/>
                </a:cubicBezTo>
                <a:cubicBezTo>
                  <a:pt x="873" y="130"/>
                  <a:pt x="868" y="128"/>
                  <a:pt x="867" y="129"/>
                </a:cubicBezTo>
                <a:cubicBezTo>
                  <a:pt x="866" y="129"/>
                  <a:pt x="865" y="129"/>
                  <a:pt x="864" y="128"/>
                </a:cubicBezTo>
                <a:cubicBezTo>
                  <a:pt x="864" y="128"/>
                  <a:pt x="862" y="128"/>
                  <a:pt x="861" y="128"/>
                </a:cubicBezTo>
                <a:cubicBezTo>
                  <a:pt x="861" y="129"/>
                  <a:pt x="860" y="129"/>
                  <a:pt x="860" y="128"/>
                </a:cubicBezTo>
                <a:cubicBezTo>
                  <a:pt x="859" y="128"/>
                  <a:pt x="858" y="128"/>
                  <a:pt x="857" y="128"/>
                </a:cubicBezTo>
                <a:cubicBezTo>
                  <a:pt x="856" y="129"/>
                  <a:pt x="855" y="127"/>
                  <a:pt x="855" y="127"/>
                </a:cubicBezTo>
                <a:cubicBezTo>
                  <a:pt x="856" y="126"/>
                  <a:pt x="858" y="127"/>
                  <a:pt x="858" y="126"/>
                </a:cubicBezTo>
                <a:cubicBezTo>
                  <a:pt x="858" y="125"/>
                  <a:pt x="857" y="126"/>
                  <a:pt x="855" y="125"/>
                </a:cubicBezTo>
                <a:cubicBezTo>
                  <a:pt x="854" y="124"/>
                  <a:pt x="853" y="124"/>
                  <a:pt x="852" y="125"/>
                </a:cubicBezTo>
                <a:cubicBezTo>
                  <a:pt x="852" y="126"/>
                  <a:pt x="851" y="126"/>
                  <a:pt x="850" y="125"/>
                </a:cubicBezTo>
                <a:cubicBezTo>
                  <a:pt x="849" y="124"/>
                  <a:pt x="847" y="124"/>
                  <a:pt x="846" y="125"/>
                </a:cubicBezTo>
                <a:cubicBezTo>
                  <a:pt x="846" y="126"/>
                  <a:pt x="844" y="126"/>
                  <a:pt x="844" y="125"/>
                </a:cubicBezTo>
                <a:cubicBezTo>
                  <a:pt x="844" y="124"/>
                  <a:pt x="842" y="123"/>
                  <a:pt x="842" y="123"/>
                </a:cubicBezTo>
                <a:cubicBezTo>
                  <a:pt x="842" y="122"/>
                  <a:pt x="843" y="122"/>
                  <a:pt x="844" y="123"/>
                </a:cubicBezTo>
                <a:cubicBezTo>
                  <a:pt x="845" y="123"/>
                  <a:pt x="845" y="123"/>
                  <a:pt x="847" y="122"/>
                </a:cubicBezTo>
                <a:cubicBezTo>
                  <a:pt x="848" y="121"/>
                  <a:pt x="849" y="122"/>
                  <a:pt x="849" y="121"/>
                </a:cubicBezTo>
                <a:cubicBezTo>
                  <a:pt x="850" y="120"/>
                  <a:pt x="848" y="119"/>
                  <a:pt x="847" y="119"/>
                </a:cubicBezTo>
                <a:cubicBezTo>
                  <a:pt x="847" y="118"/>
                  <a:pt x="845" y="117"/>
                  <a:pt x="844" y="118"/>
                </a:cubicBezTo>
                <a:cubicBezTo>
                  <a:pt x="843" y="118"/>
                  <a:pt x="843" y="117"/>
                  <a:pt x="842" y="117"/>
                </a:cubicBezTo>
                <a:cubicBezTo>
                  <a:pt x="841" y="116"/>
                  <a:pt x="839" y="117"/>
                  <a:pt x="839" y="119"/>
                </a:cubicBezTo>
                <a:cubicBezTo>
                  <a:pt x="839" y="121"/>
                  <a:pt x="837" y="120"/>
                  <a:pt x="837" y="119"/>
                </a:cubicBezTo>
                <a:cubicBezTo>
                  <a:pt x="838" y="118"/>
                  <a:pt x="837" y="117"/>
                  <a:pt x="838" y="117"/>
                </a:cubicBezTo>
                <a:cubicBezTo>
                  <a:pt x="839" y="117"/>
                  <a:pt x="839" y="115"/>
                  <a:pt x="836" y="114"/>
                </a:cubicBezTo>
                <a:cubicBezTo>
                  <a:pt x="834" y="114"/>
                  <a:pt x="833" y="116"/>
                  <a:pt x="834" y="117"/>
                </a:cubicBezTo>
                <a:cubicBezTo>
                  <a:pt x="834" y="117"/>
                  <a:pt x="832" y="120"/>
                  <a:pt x="831" y="120"/>
                </a:cubicBezTo>
                <a:cubicBezTo>
                  <a:pt x="830" y="120"/>
                  <a:pt x="831" y="118"/>
                  <a:pt x="831" y="117"/>
                </a:cubicBezTo>
                <a:cubicBezTo>
                  <a:pt x="831" y="115"/>
                  <a:pt x="830" y="116"/>
                  <a:pt x="828" y="118"/>
                </a:cubicBezTo>
                <a:cubicBezTo>
                  <a:pt x="827" y="120"/>
                  <a:pt x="825" y="122"/>
                  <a:pt x="824" y="122"/>
                </a:cubicBezTo>
                <a:cubicBezTo>
                  <a:pt x="823" y="122"/>
                  <a:pt x="823" y="120"/>
                  <a:pt x="825" y="119"/>
                </a:cubicBezTo>
                <a:cubicBezTo>
                  <a:pt x="827" y="118"/>
                  <a:pt x="827" y="116"/>
                  <a:pt x="828" y="116"/>
                </a:cubicBezTo>
                <a:cubicBezTo>
                  <a:pt x="829" y="116"/>
                  <a:pt x="829" y="115"/>
                  <a:pt x="827" y="114"/>
                </a:cubicBezTo>
                <a:cubicBezTo>
                  <a:pt x="826" y="114"/>
                  <a:pt x="826" y="116"/>
                  <a:pt x="825" y="116"/>
                </a:cubicBezTo>
                <a:cubicBezTo>
                  <a:pt x="825" y="117"/>
                  <a:pt x="824" y="116"/>
                  <a:pt x="823" y="116"/>
                </a:cubicBezTo>
                <a:cubicBezTo>
                  <a:pt x="823" y="116"/>
                  <a:pt x="822" y="116"/>
                  <a:pt x="822" y="116"/>
                </a:cubicBezTo>
                <a:cubicBezTo>
                  <a:pt x="822" y="116"/>
                  <a:pt x="821" y="117"/>
                  <a:pt x="821" y="118"/>
                </a:cubicBezTo>
                <a:cubicBezTo>
                  <a:pt x="822" y="119"/>
                  <a:pt x="821" y="119"/>
                  <a:pt x="820" y="118"/>
                </a:cubicBezTo>
                <a:cubicBezTo>
                  <a:pt x="820" y="117"/>
                  <a:pt x="818" y="118"/>
                  <a:pt x="817" y="119"/>
                </a:cubicBezTo>
                <a:cubicBezTo>
                  <a:pt x="817" y="120"/>
                  <a:pt x="816" y="120"/>
                  <a:pt x="816" y="121"/>
                </a:cubicBezTo>
                <a:cubicBezTo>
                  <a:pt x="817" y="121"/>
                  <a:pt x="817" y="123"/>
                  <a:pt x="816" y="123"/>
                </a:cubicBezTo>
                <a:cubicBezTo>
                  <a:pt x="815" y="123"/>
                  <a:pt x="815" y="123"/>
                  <a:pt x="815" y="122"/>
                </a:cubicBezTo>
                <a:cubicBezTo>
                  <a:pt x="815" y="121"/>
                  <a:pt x="815" y="120"/>
                  <a:pt x="814" y="121"/>
                </a:cubicBezTo>
                <a:cubicBezTo>
                  <a:pt x="814" y="121"/>
                  <a:pt x="814" y="119"/>
                  <a:pt x="815" y="119"/>
                </a:cubicBezTo>
                <a:cubicBezTo>
                  <a:pt x="816" y="119"/>
                  <a:pt x="818" y="117"/>
                  <a:pt x="818" y="117"/>
                </a:cubicBezTo>
                <a:cubicBezTo>
                  <a:pt x="817" y="116"/>
                  <a:pt x="816" y="116"/>
                  <a:pt x="816" y="117"/>
                </a:cubicBezTo>
                <a:cubicBezTo>
                  <a:pt x="816" y="118"/>
                  <a:pt x="814" y="118"/>
                  <a:pt x="813" y="118"/>
                </a:cubicBezTo>
                <a:cubicBezTo>
                  <a:pt x="811" y="118"/>
                  <a:pt x="811" y="120"/>
                  <a:pt x="813" y="121"/>
                </a:cubicBezTo>
                <a:cubicBezTo>
                  <a:pt x="815" y="122"/>
                  <a:pt x="813" y="122"/>
                  <a:pt x="812" y="122"/>
                </a:cubicBezTo>
                <a:cubicBezTo>
                  <a:pt x="811" y="121"/>
                  <a:pt x="809" y="121"/>
                  <a:pt x="808" y="122"/>
                </a:cubicBezTo>
                <a:cubicBezTo>
                  <a:pt x="807" y="122"/>
                  <a:pt x="811" y="123"/>
                  <a:pt x="811" y="124"/>
                </a:cubicBezTo>
                <a:cubicBezTo>
                  <a:pt x="811" y="124"/>
                  <a:pt x="810" y="124"/>
                  <a:pt x="810" y="124"/>
                </a:cubicBezTo>
                <a:cubicBezTo>
                  <a:pt x="809" y="123"/>
                  <a:pt x="809" y="123"/>
                  <a:pt x="809" y="123"/>
                </a:cubicBezTo>
                <a:cubicBezTo>
                  <a:pt x="808" y="124"/>
                  <a:pt x="807" y="123"/>
                  <a:pt x="807" y="122"/>
                </a:cubicBezTo>
                <a:cubicBezTo>
                  <a:pt x="806" y="121"/>
                  <a:pt x="804" y="123"/>
                  <a:pt x="805" y="123"/>
                </a:cubicBezTo>
                <a:cubicBezTo>
                  <a:pt x="807" y="123"/>
                  <a:pt x="806" y="124"/>
                  <a:pt x="806" y="126"/>
                </a:cubicBezTo>
                <a:cubicBezTo>
                  <a:pt x="806" y="127"/>
                  <a:pt x="804" y="126"/>
                  <a:pt x="805" y="125"/>
                </a:cubicBezTo>
                <a:cubicBezTo>
                  <a:pt x="805" y="124"/>
                  <a:pt x="804" y="124"/>
                  <a:pt x="802" y="125"/>
                </a:cubicBezTo>
                <a:cubicBezTo>
                  <a:pt x="801" y="125"/>
                  <a:pt x="803" y="123"/>
                  <a:pt x="802" y="122"/>
                </a:cubicBezTo>
                <a:cubicBezTo>
                  <a:pt x="802" y="121"/>
                  <a:pt x="800" y="122"/>
                  <a:pt x="799" y="122"/>
                </a:cubicBezTo>
                <a:cubicBezTo>
                  <a:pt x="798" y="123"/>
                  <a:pt x="797" y="123"/>
                  <a:pt x="798" y="124"/>
                </a:cubicBezTo>
                <a:cubicBezTo>
                  <a:pt x="799" y="124"/>
                  <a:pt x="799" y="126"/>
                  <a:pt x="798" y="126"/>
                </a:cubicBezTo>
                <a:cubicBezTo>
                  <a:pt x="796" y="125"/>
                  <a:pt x="796" y="126"/>
                  <a:pt x="796" y="127"/>
                </a:cubicBezTo>
                <a:cubicBezTo>
                  <a:pt x="796" y="128"/>
                  <a:pt x="795" y="128"/>
                  <a:pt x="795" y="127"/>
                </a:cubicBezTo>
                <a:cubicBezTo>
                  <a:pt x="794" y="126"/>
                  <a:pt x="792" y="126"/>
                  <a:pt x="792" y="127"/>
                </a:cubicBezTo>
                <a:cubicBezTo>
                  <a:pt x="791" y="128"/>
                  <a:pt x="789" y="129"/>
                  <a:pt x="790" y="130"/>
                </a:cubicBezTo>
                <a:cubicBezTo>
                  <a:pt x="790" y="131"/>
                  <a:pt x="790" y="130"/>
                  <a:pt x="791" y="130"/>
                </a:cubicBezTo>
                <a:cubicBezTo>
                  <a:pt x="791" y="130"/>
                  <a:pt x="792" y="130"/>
                  <a:pt x="792" y="130"/>
                </a:cubicBezTo>
                <a:cubicBezTo>
                  <a:pt x="793" y="130"/>
                  <a:pt x="792" y="131"/>
                  <a:pt x="793" y="131"/>
                </a:cubicBezTo>
                <a:cubicBezTo>
                  <a:pt x="793" y="132"/>
                  <a:pt x="793" y="133"/>
                  <a:pt x="792" y="132"/>
                </a:cubicBezTo>
                <a:cubicBezTo>
                  <a:pt x="792" y="132"/>
                  <a:pt x="790" y="131"/>
                  <a:pt x="790" y="133"/>
                </a:cubicBezTo>
                <a:cubicBezTo>
                  <a:pt x="790" y="134"/>
                  <a:pt x="789" y="132"/>
                  <a:pt x="788" y="132"/>
                </a:cubicBezTo>
                <a:cubicBezTo>
                  <a:pt x="788" y="131"/>
                  <a:pt x="788" y="132"/>
                  <a:pt x="787" y="132"/>
                </a:cubicBezTo>
                <a:cubicBezTo>
                  <a:pt x="787" y="133"/>
                  <a:pt x="786" y="133"/>
                  <a:pt x="786" y="133"/>
                </a:cubicBezTo>
                <a:cubicBezTo>
                  <a:pt x="785" y="132"/>
                  <a:pt x="788" y="130"/>
                  <a:pt x="787" y="129"/>
                </a:cubicBezTo>
                <a:cubicBezTo>
                  <a:pt x="786" y="128"/>
                  <a:pt x="786" y="130"/>
                  <a:pt x="785" y="131"/>
                </a:cubicBezTo>
                <a:cubicBezTo>
                  <a:pt x="783" y="133"/>
                  <a:pt x="781" y="133"/>
                  <a:pt x="782" y="133"/>
                </a:cubicBezTo>
                <a:cubicBezTo>
                  <a:pt x="783" y="134"/>
                  <a:pt x="780" y="134"/>
                  <a:pt x="780" y="136"/>
                </a:cubicBezTo>
                <a:cubicBezTo>
                  <a:pt x="780" y="137"/>
                  <a:pt x="777" y="137"/>
                  <a:pt x="775" y="138"/>
                </a:cubicBezTo>
                <a:cubicBezTo>
                  <a:pt x="773" y="140"/>
                  <a:pt x="775" y="140"/>
                  <a:pt x="776" y="139"/>
                </a:cubicBezTo>
                <a:cubicBezTo>
                  <a:pt x="777" y="137"/>
                  <a:pt x="778" y="138"/>
                  <a:pt x="779" y="137"/>
                </a:cubicBezTo>
                <a:cubicBezTo>
                  <a:pt x="781" y="136"/>
                  <a:pt x="783" y="135"/>
                  <a:pt x="784" y="135"/>
                </a:cubicBezTo>
                <a:cubicBezTo>
                  <a:pt x="784" y="136"/>
                  <a:pt x="785" y="136"/>
                  <a:pt x="786" y="135"/>
                </a:cubicBezTo>
                <a:cubicBezTo>
                  <a:pt x="787" y="134"/>
                  <a:pt x="788" y="134"/>
                  <a:pt x="789" y="135"/>
                </a:cubicBezTo>
                <a:cubicBezTo>
                  <a:pt x="789" y="136"/>
                  <a:pt x="787" y="136"/>
                  <a:pt x="788" y="137"/>
                </a:cubicBezTo>
                <a:cubicBezTo>
                  <a:pt x="789" y="138"/>
                  <a:pt x="787" y="139"/>
                  <a:pt x="787" y="138"/>
                </a:cubicBezTo>
                <a:cubicBezTo>
                  <a:pt x="787" y="137"/>
                  <a:pt x="786" y="136"/>
                  <a:pt x="785" y="137"/>
                </a:cubicBezTo>
                <a:cubicBezTo>
                  <a:pt x="785" y="138"/>
                  <a:pt x="784" y="139"/>
                  <a:pt x="783" y="139"/>
                </a:cubicBezTo>
                <a:cubicBezTo>
                  <a:pt x="783" y="139"/>
                  <a:pt x="782" y="140"/>
                  <a:pt x="782" y="142"/>
                </a:cubicBezTo>
                <a:cubicBezTo>
                  <a:pt x="782" y="143"/>
                  <a:pt x="781" y="143"/>
                  <a:pt x="781" y="143"/>
                </a:cubicBezTo>
                <a:cubicBezTo>
                  <a:pt x="781" y="143"/>
                  <a:pt x="780" y="143"/>
                  <a:pt x="780" y="143"/>
                </a:cubicBezTo>
                <a:cubicBezTo>
                  <a:pt x="780" y="144"/>
                  <a:pt x="778" y="147"/>
                  <a:pt x="776" y="148"/>
                </a:cubicBezTo>
                <a:cubicBezTo>
                  <a:pt x="774" y="150"/>
                  <a:pt x="776" y="151"/>
                  <a:pt x="776" y="152"/>
                </a:cubicBezTo>
                <a:cubicBezTo>
                  <a:pt x="775" y="152"/>
                  <a:pt x="774" y="152"/>
                  <a:pt x="774" y="152"/>
                </a:cubicBezTo>
                <a:cubicBezTo>
                  <a:pt x="773" y="152"/>
                  <a:pt x="772" y="152"/>
                  <a:pt x="772" y="152"/>
                </a:cubicBezTo>
                <a:cubicBezTo>
                  <a:pt x="772" y="153"/>
                  <a:pt x="773" y="155"/>
                  <a:pt x="772" y="156"/>
                </a:cubicBezTo>
                <a:cubicBezTo>
                  <a:pt x="771" y="157"/>
                  <a:pt x="772" y="158"/>
                  <a:pt x="772" y="159"/>
                </a:cubicBezTo>
                <a:cubicBezTo>
                  <a:pt x="772" y="159"/>
                  <a:pt x="771" y="159"/>
                  <a:pt x="770" y="159"/>
                </a:cubicBezTo>
                <a:cubicBezTo>
                  <a:pt x="770" y="159"/>
                  <a:pt x="769" y="159"/>
                  <a:pt x="769" y="159"/>
                </a:cubicBezTo>
                <a:cubicBezTo>
                  <a:pt x="769" y="160"/>
                  <a:pt x="767" y="160"/>
                  <a:pt x="766" y="160"/>
                </a:cubicBezTo>
                <a:cubicBezTo>
                  <a:pt x="765" y="161"/>
                  <a:pt x="767" y="162"/>
                  <a:pt x="768" y="163"/>
                </a:cubicBezTo>
                <a:cubicBezTo>
                  <a:pt x="770" y="164"/>
                  <a:pt x="767" y="165"/>
                  <a:pt x="767" y="164"/>
                </a:cubicBezTo>
                <a:cubicBezTo>
                  <a:pt x="767" y="162"/>
                  <a:pt x="765" y="164"/>
                  <a:pt x="763" y="165"/>
                </a:cubicBezTo>
                <a:cubicBezTo>
                  <a:pt x="761" y="166"/>
                  <a:pt x="762" y="168"/>
                  <a:pt x="761" y="168"/>
                </a:cubicBezTo>
                <a:cubicBezTo>
                  <a:pt x="759" y="168"/>
                  <a:pt x="760" y="170"/>
                  <a:pt x="759" y="171"/>
                </a:cubicBezTo>
                <a:cubicBezTo>
                  <a:pt x="758" y="172"/>
                  <a:pt x="758" y="169"/>
                  <a:pt x="756" y="169"/>
                </a:cubicBezTo>
                <a:cubicBezTo>
                  <a:pt x="755" y="169"/>
                  <a:pt x="755" y="170"/>
                  <a:pt x="756" y="171"/>
                </a:cubicBezTo>
                <a:cubicBezTo>
                  <a:pt x="757" y="173"/>
                  <a:pt x="754" y="172"/>
                  <a:pt x="754" y="173"/>
                </a:cubicBezTo>
                <a:cubicBezTo>
                  <a:pt x="753" y="174"/>
                  <a:pt x="750" y="173"/>
                  <a:pt x="749" y="174"/>
                </a:cubicBezTo>
                <a:cubicBezTo>
                  <a:pt x="749" y="175"/>
                  <a:pt x="751" y="175"/>
                  <a:pt x="752" y="176"/>
                </a:cubicBezTo>
                <a:cubicBezTo>
                  <a:pt x="752" y="177"/>
                  <a:pt x="749" y="176"/>
                  <a:pt x="748" y="176"/>
                </a:cubicBezTo>
                <a:cubicBezTo>
                  <a:pt x="747" y="176"/>
                  <a:pt x="747" y="176"/>
                  <a:pt x="747" y="177"/>
                </a:cubicBezTo>
                <a:cubicBezTo>
                  <a:pt x="747" y="177"/>
                  <a:pt x="746" y="178"/>
                  <a:pt x="746" y="178"/>
                </a:cubicBezTo>
                <a:cubicBezTo>
                  <a:pt x="745" y="177"/>
                  <a:pt x="743" y="179"/>
                  <a:pt x="744" y="180"/>
                </a:cubicBezTo>
                <a:cubicBezTo>
                  <a:pt x="745" y="181"/>
                  <a:pt x="743" y="181"/>
                  <a:pt x="742" y="180"/>
                </a:cubicBezTo>
                <a:cubicBezTo>
                  <a:pt x="741" y="180"/>
                  <a:pt x="741" y="181"/>
                  <a:pt x="740" y="182"/>
                </a:cubicBezTo>
                <a:cubicBezTo>
                  <a:pt x="740" y="183"/>
                  <a:pt x="742" y="184"/>
                  <a:pt x="742" y="184"/>
                </a:cubicBezTo>
                <a:cubicBezTo>
                  <a:pt x="742" y="185"/>
                  <a:pt x="740" y="185"/>
                  <a:pt x="741" y="186"/>
                </a:cubicBezTo>
                <a:cubicBezTo>
                  <a:pt x="743" y="186"/>
                  <a:pt x="742" y="187"/>
                  <a:pt x="741" y="187"/>
                </a:cubicBezTo>
                <a:cubicBezTo>
                  <a:pt x="740" y="188"/>
                  <a:pt x="740" y="188"/>
                  <a:pt x="741" y="189"/>
                </a:cubicBezTo>
                <a:cubicBezTo>
                  <a:pt x="742" y="190"/>
                  <a:pt x="740" y="190"/>
                  <a:pt x="741" y="192"/>
                </a:cubicBezTo>
                <a:cubicBezTo>
                  <a:pt x="741" y="193"/>
                  <a:pt x="742" y="192"/>
                  <a:pt x="742" y="192"/>
                </a:cubicBezTo>
                <a:cubicBezTo>
                  <a:pt x="742" y="192"/>
                  <a:pt x="743" y="192"/>
                  <a:pt x="743" y="193"/>
                </a:cubicBezTo>
                <a:cubicBezTo>
                  <a:pt x="743" y="194"/>
                  <a:pt x="745" y="193"/>
                  <a:pt x="746" y="191"/>
                </a:cubicBezTo>
                <a:cubicBezTo>
                  <a:pt x="747" y="191"/>
                  <a:pt x="747" y="191"/>
                  <a:pt x="747" y="192"/>
                </a:cubicBezTo>
                <a:cubicBezTo>
                  <a:pt x="747" y="192"/>
                  <a:pt x="747" y="193"/>
                  <a:pt x="747" y="193"/>
                </a:cubicBezTo>
                <a:cubicBezTo>
                  <a:pt x="746" y="193"/>
                  <a:pt x="744" y="193"/>
                  <a:pt x="744" y="194"/>
                </a:cubicBezTo>
                <a:cubicBezTo>
                  <a:pt x="745" y="196"/>
                  <a:pt x="743" y="195"/>
                  <a:pt x="743" y="194"/>
                </a:cubicBezTo>
                <a:cubicBezTo>
                  <a:pt x="743" y="193"/>
                  <a:pt x="740" y="194"/>
                  <a:pt x="741" y="195"/>
                </a:cubicBezTo>
                <a:cubicBezTo>
                  <a:pt x="742" y="196"/>
                  <a:pt x="741" y="197"/>
                  <a:pt x="741" y="198"/>
                </a:cubicBezTo>
                <a:cubicBezTo>
                  <a:pt x="741" y="199"/>
                  <a:pt x="743" y="199"/>
                  <a:pt x="743" y="197"/>
                </a:cubicBezTo>
                <a:cubicBezTo>
                  <a:pt x="744" y="196"/>
                  <a:pt x="745" y="197"/>
                  <a:pt x="746" y="198"/>
                </a:cubicBezTo>
                <a:cubicBezTo>
                  <a:pt x="746" y="199"/>
                  <a:pt x="745" y="198"/>
                  <a:pt x="745" y="199"/>
                </a:cubicBezTo>
                <a:cubicBezTo>
                  <a:pt x="745" y="201"/>
                  <a:pt x="744" y="200"/>
                  <a:pt x="743" y="201"/>
                </a:cubicBezTo>
                <a:cubicBezTo>
                  <a:pt x="742" y="202"/>
                  <a:pt x="746" y="204"/>
                  <a:pt x="747" y="204"/>
                </a:cubicBezTo>
                <a:cubicBezTo>
                  <a:pt x="749" y="205"/>
                  <a:pt x="750" y="206"/>
                  <a:pt x="752" y="206"/>
                </a:cubicBezTo>
                <a:cubicBezTo>
                  <a:pt x="755" y="205"/>
                  <a:pt x="760" y="201"/>
                  <a:pt x="760" y="200"/>
                </a:cubicBezTo>
                <a:cubicBezTo>
                  <a:pt x="760" y="199"/>
                  <a:pt x="761" y="199"/>
                  <a:pt x="762" y="199"/>
                </a:cubicBezTo>
                <a:cubicBezTo>
                  <a:pt x="762" y="199"/>
                  <a:pt x="763" y="199"/>
                  <a:pt x="763" y="199"/>
                </a:cubicBezTo>
                <a:cubicBezTo>
                  <a:pt x="764" y="198"/>
                  <a:pt x="763" y="196"/>
                  <a:pt x="764" y="196"/>
                </a:cubicBezTo>
                <a:cubicBezTo>
                  <a:pt x="765" y="196"/>
                  <a:pt x="765" y="198"/>
                  <a:pt x="766" y="198"/>
                </a:cubicBezTo>
                <a:cubicBezTo>
                  <a:pt x="766" y="199"/>
                  <a:pt x="767" y="199"/>
                  <a:pt x="767" y="201"/>
                </a:cubicBezTo>
                <a:cubicBezTo>
                  <a:pt x="767" y="202"/>
                  <a:pt x="767" y="204"/>
                  <a:pt x="769" y="205"/>
                </a:cubicBezTo>
                <a:cubicBezTo>
                  <a:pt x="770" y="206"/>
                  <a:pt x="769" y="208"/>
                  <a:pt x="770" y="209"/>
                </a:cubicBezTo>
                <a:cubicBezTo>
                  <a:pt x="771" y="211"/>
                  <a:pt x="771" y="212"/>
                  <a:pt x="772" y="213"/>
                </a:cubicBezTo>
                <a:cubicBezTo>
                  <a:pt x="774" y="214"/>
                  <a:pt x="774" y="215"/>
                  <a:pt x="773" y="216"/>
                </a:cubicBezTo>
                <a:cubicBezTo>
                  <a:pt x="773" y="218"/>
                  <a:pt x="774" y="217"/>
                  <a:pt x="774" y="218"/>
                </a:cubicBezTo>
                <a:cubicBezTo>
                  <a:pt x="775" y="219"/>
                  <a:pt x="774" y="221"/>
                  <a:pt x="775" y="222"/>
                </a:cubicBezTo>
                <a:cubicBezTo>
                  <a:pt x="775" y="223"/>
                  <a:pt x="776" y="222"/>
                  <a:pt x="778" y="222"/>
                </a:cubicBezTo>
                <a:cubicBezTo>
                  <a:pt x="780" y="222"/>
                  <a:pt x="779" y="221"/>
                  <a:pt x="779" y="219"/>
                </a:cubicBezTo>
                <a:cubicBezTo>
                  <a:pt x="779" y="218"/>
                  <a:pt x="780" y="219"/>
                  <a:pt x="781" y="218"/>
                </a:cubicBezTo>
                <a:cubicBezTo>
                  <a:pt x="781" y="217"/>
                  <a:pt x="783" y="217"/>
                  <a:pt x="784" y="218"/>
                </a:cubicBezTo>
                <a:cubicBezTo>
                  <a:pt x="786" y="218"/>
                  <a:pt x="786" y="217"/>
                  <a:pt x="787" y="216"/>
                </a:cubicBezTo>
                <a:cubicBezTo>
                  <a:pt x="787" y="214"/>
                  <a:pt x="788" y="216"/>
                  <a:pt x="788" y="216"/>
                </a:cubicBezTo>
                <a:cubicBezTo>
                  <a:pt x="789" y="217"/>
                  <a:pt x="790" y="214"/>
                  <a:pt x="791" y="212"/>
                </a:cubicBezTo>
                <a:cubicBezTo>
                  <a:pt x="791" y="211"/>
                  <a:pt x="791" y="211"/>
                  <a:pt x="789" y="213"/>
                </a:cubicBezTo>
                <a:cubicBezTo>
                  <a:pt x="788" y="214"/>
                  <a:pt x="788" y="211"/>
                  <a:pt x="789" y="210"/>
                </a:cubicBezTo>
                <a:cubicBezTo>
                  <a:pt x="790" y="208"/>
                  <a:pt x="790" y="204"/>
                  <a:pt x="790" y="204"/>
                </a:cubicBezTo>
                <a:cubicBezTo>
                  <a:pt x="790" y="203"/>
                  <a:pt x="790" y="201"/>
                  <a:pt x="792" y="201"/>
                </a:cubicBezTo>
                <a:cubicBezTo>
                  <a:pt x="794" y="201"/>
                  <a:pt x="796" y="198"/>
                  <a:pt x="796" y="197"/>
                </a:cubicBezTo>
                <a:cubicBezTo>
                  <a:pt x="796" y="196"/>
                  <a:pt x="798" y="195"/>
                  <a:pt x="798" y="194"/>
                </a:cubicBezTo>
                <a:cubicBezTo>
                  <a:pt x="798" y="193"/>
                  <a:pt x="795" y="190"/>
                  <a:pt x="794" y="189"/>
                </a:cubicBezTo>
                <a:cubicBezTo>
                  <a:pt x="793" y="189"/>
                  <a:pt x="791" y="189"/>
                  <a:pt x="791" y="189"/>
                </a:cubicBezTo>
                <a:cubicBezTo>
                  <a:pt x="792" y="188"/>
                  <a:pt x="791" y="185"/>
                  <a:pt x="791" y="184"/>
                </a:cubicBezTo>
                <a:cubicBezTo>
                  <a:pt x="791" y="183"/>
                  <a:pt x="792" y="181"/>
                  <a:pt x="792" y="180"/>
                </a:cubicBezTo>
                <a:cubicBezTo>
                  <a:pt x="792" y="178"/>
                  <a:pt x="792" y="177"/>
                  <a:pt x="794" y="176"/>
                </a:cubicBezTo>
                <a:cubicBezTo>
                  <a:pt x="795" y="176"/>
                  <a:pt x="794" y="175"/>
                  <a:pt x="796" y="175"/>
                </a:cubicBezTo>
                <a:cubicBezTo>
                  <a:pt x="797" y="174"/>
                  <a:pt x="797" y="172"/>
                  <a:pt x="799" y="171"/>
                </a:cubicBezTo>
                <a:cubicBezTo>
                  <a:pt x="800" y="171"/>
                  <a:pt x="800" y="170"/>
                  <a:pt x="803" y="169"/>
                </a:cubicBezTo>
                <a:cubicBezTo>
                  <a:pt x="805" y="168"/>
                  <a:pt x="808" y="165"/>
                  <a:pt x="809" y="164"/>
                </a:cubicBezTo>
                <a:cubicBezTo>
                  <a:pt x="810" y="163"/>
                  <a:pt x="807" y="161"/>
                  <a:pt x="809" y="160"/>
                </a:cubicBezTo>
                <a:cubicBezTo>
                  <a:pt x="811" y="159"/>
                  <a:pt x="809" y="157"/>
                  <a:pt x="810" y="156"/>
                </a:cubicBezTo>
                <a:cubicBezTo>
                  <a:pt x="812" y="156"/>
                  <a:pt x="812" y="155"/>
                  <a:pt x="813" y="154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6" y="154"/>
                  <a:pt x="817" y="154"/>
                  <a:pt x="818" y="154"/>
                </a:cubicBezTo>
                <a:cubicBezTo>
                  <a:pt x="820" y="153"/>
                  <a:pt x="822" y="155"/>
                  <a:pt x="823" y="155"/>
                </a:cubicBezTo>
                <a:cubicBezTo>
                  <a:pt x="825" y="156"/>
                  <a:pt x="825" y="157"/>
                  <a:pt x="825" y="159"/>
                </a:cubicBezTo>
                <a:cubicBezTo>
                  <a:pt x="825" y="160"/>
                  <a:pt x="825" y="161"/>
                  <a:pt x="824" y="160"/>
                </a:cubicBezTo>
                <a:cubicBezTo>
                  <a:pt x="823" y="160"/>
                  <a:pt x="822" y="160"/>
                  <a:pt x="822" y="162"/>
                </a:cubicBezTo>
                <a:cubicBezTo>
                  <a:pt x="821" y="164"/>
                  <a:pt x="819" y="166"/>
                  <a:pt x="817" y="166"/>
                </a:cubicBezTo>
                <a:cubicBezTo>
                  <a:pt x="816" y="166"/>
                  <a:pt x="816" y="168"/>
                  <a:pt x="815" y="168"/>
                </a:cubicBezTo>
                <a:cubicBezTo>
                  <a:pt x="814" y="169"/>
                  <a:pt x="813" y="169"/>
                  <a:pt x="813" y="171"/>
                </a:cubicBezTo>
                <a:cubicBezTo>
                  <a:pt x="813" y="172"/>
                  <a:pt x="811" y="172"/>
                  <a:pt x="810" y="172"/>
                </a:cubicBezTo>
                <a:cubicBezTo>
                  <a:pt x="808" y="172"/>
                  <a:pt x="809" y="174"/>
                  <a:pt x="808" y="175"/>
                </a:cubicBezTo>
                <a:cubicBezTo>
                  <a:pt x="807" y="175"/>
                  <a:pt x="807" y="176"/>
                  <a:pt x="808" y="177"/>
                </a:cubicBezTo>
                <a:cubicBezTo>
                  <a:pt x="809" y="178"/>
                  <a:pt x="808" y="179"/>
                  <a:pt x="808" y="180"/>
                </a:cubicBezTo>
                <a:cubicBezTo>
                  <a:pt x="809" y="181"/>
                  <a:pt x="810" y="183"/>
                  <a:pt x="809" y="185"/>
                </a:cubicBezTo>
                <a:cubicBezTo>
                  <a:pt x="808" y="187"/>
                  <a:pt x="807" y="189"/>
                  <a:pt x="808" y="189"/>
                </a:cubicBezTo>
                <a:cubicBezTo>
                  <a:pt x="808" y="189"/>
                  <a:pt x="809" y="190"/>
                  <a:pt x="810" y="190"/>
                </a:cubicBezTo>
                <a:cubicBezTo>
                  <a:pt x="811" y="190"/>
                  <a:pt x="811" y="191"/>
                  <a:pt x="812" y="191"/>
                </a:cubicBezTo>
                <a:cubicBezTo>
                  <a:pt x="812" y="191"/>
                  <a:pt x="813" y="191"/>
                  <a:pt x="813" y="192"/>
                </a:cubicBezTo>
                <a:cubicBezTo>
                  <a:pt x="813" y="192"/>
                  <a:pt x="814" y="192"/>
                  <a:pt x="814" y="192"/>
                </a:cubicBezTo>
                <a:cubicBezTo>
                  <a:pt x="815" y="192"/>
                  <a:pt x="815" y="192"/>
                  <a:pt x="816" y="193"/>
                </a:cubicBezTo>
                <a:cubicBezTo>
                  <a:pt x="817" y="193"/>
                  <a:pt x="818" y="193"/>
                  <a:pt x="819" y="193"/>
                </a:cubicBezTo>
                <a:cubicBezTo>
                  <a:pt x="823" y="193"/>
                  <a:pt x="830" y="190"/>
                  <a:pt x="832" y="190"/>
                </a:cubicBezTo>
                <a:cubicBezTo>
                  <a:pt x="835" y="190"/>
                  <a:pt x="837" y="190"/>
                  <a:pt x="838" y="189"/>
                </a:cubicBezTo>
                <a:cubicBezTo>
                  <a:pt x="839" y="189"/>
                  <a:pt x="840" y="191"/>
                  <a:pt x="841" y="192"/>
                </a:cubicBezTo>
                <a:cubicBezTo>
                  <a:pt x="842" y="193"/>
                  <a:pt x="844" y="192"/>
                  <a:pt x="844" y="193"/>
                </a:cubicBezTo>
                <a:cubicBezTo>
                  <a:pt x="845" y="193"/>
                  <a:pt x="844" y="194"/>
                  <a:pt x="842" y="193"/>
                </a:cubicBezTo>
                <a:cubicBezTo>
                  <a:pt x="841" y="193"/>
                  <a:pt x="840" y="194"/>
                  <a:pt x="838" y="195"/>
                </a:cubicBezTo>
                <a:cubicBezTo>
                  <a:pt x="836" y="195"/>
                  <a:pt x="837" y="196"/>
                  <a:pt x="835" y="197"/>
                </a:cubicBezTo>
                <a:cubicBezTo>
                  <a:pt x="834" y="197"/>
                  <a:pt x="833" y="197"/>
                  <a:pt x="831" y="196"/>
                </a:cubicBezTo>
                <a:cubicBezTo>
                  <a:pt x="830" y="196"/>
                  <a:pt x="828" y="196"/>
                  <a:pt x="827" y="196"/>
                </a:cubicBezTo>
                <a:cubicBezTo>
                  <a:pt x="825" y="196"/>
                  <a:pt x="820" y="196"/>
                  <a:pt x="819" y="197"/>
                </a:cubicBezTo>
                <a:cubicBezTo>
                  <a:pt x="818" y="199"/>
                  <a:pt x="815" y="199"/>
                  <a:pt x="817" y="200"/>
                </a:cubicBezTo>
                <a:cubicBezTo>
                  <a:pt x="818" y="201"/>
                  <a:pt x="817" y="201"/>
                  <a:pt x="818" y="203"/>
                </a:cubicBezTo>
                <a:cubicBezTo>
                  <a:pt x="818" y="204"/>
                  <a:pt x="819" y="204"/>
                  <a:pt x="820" y="204"/>
                </a:cubicBezTo>
                <a:cubicBezTo>
                  <a:pt x="821" y="204"/>
                  <a:pt x="822" y="204"/>
                  <a:pt x="821" y="206"/>
                </a:cubicBezTo>
                <a:cubicBezTo>
                  <a:pt x="820" y="207"/>
                  <a:pt x="821" y="208"/>
                  <a:pt x="820" y="210"/>
                </a:cubicBezTo>
                <a:cubicBezTo>
                  <a:pt x="820" y="212"/>
                  <a:pt x="818" y="212"/>
                  <a:pt x="817" y="212"/>
                </a:cubicBezTo>
                <a:cubicBezTo>
                  <a:pt x="816" y="212"/>
                  <a:pt x="814" y="208"/>
                  <a:pt x="813" y="207"/>
                </a:cubicBezTo>
                <a:cubicBezTo>
                  <a:pt x="813" y="206"/>
                  <a:pt x="811" y="208"/>
                  <a:pt x="809" y="209"/>
                </a:cubicBezTo>
                <a:cubicBezTo>
                  <a:pt x="808" y="210"/>
                  <a:pt x="808" y="212"/>
                  <a:pt x="807" y="213"/>
                </a:cubicBezTo>
                <a:cubicBezTo>
                  <a:pt x="806" y="213"/>
                  <a:pt x="806" y="215"/>
                  <a:pt x="807" y="217"/>
                </a:cubicBezTo>
                <a:cubicBezTo>
                  <a:pt x="808" y="218"/>
                  <a:pt x="808" y="220"/>
                  <a:pt x="807" y="221"/>
                </a:cubicBezTo>
                <a:cubicBezTo>
                  <a:pt x="806" y="223"/>
                  <a:pt x="807" y="222"/>
                  <a:pt x="807" y="223"/>
                </a:cubicBezTo>
                <a:cubicBezTo>
                  <a:pt x="808" y="224"/>
                  <a:pt x="805" y="224"/>
                  <a:pt x="806" y="226"/>
                </a:cubicBezTo>
                <a:cubicBezTo>
                  <a:pt x="807" y="227"/>
                  <a:pt x="804" y="227"/>
                  <a:pt x="804" y="226"/>
                </a:cubicBezTo>
                <a:cubicBezTo>
                  <a:pt x="804" y="224"/>
                  <a:pt x="801" y="225"/>
                  <a:pt x="801" y="226"/>
                </a:cubicBezTo>
                <a:cubicBezTo>
                  <a:pt x="801" y="227"/>
                  <a:pt x="800" y="228"/>
                  <a:pt x="799" y="228"/>
                </a:cubicBezTo>
                <a:cubicBezTo>
                  <a:pt x="797" y="228"/>
                  <a:pt x="797" y="226"/>
                  <a:pt x="797" y="225"/>
                </a:cubicBezTo>
                <a:cubicBezTo>
                  <a:pt x="797" y="224"/>
                  <a:pt x="789" y="226"/>
                  <a:pt x="787" y="228"/>
                </a:cubicBezTo>
                <a:cubicBezTo>
                  <a:pt x="785" y="230"/>
                  <a:pt x="781" y="229"/>
                  <a:pt x="781" y="230"/>
                </a:cubicBezTo>
                <a:cubicBezTo>
                  <a:pt x="781" y="231"/>
                  <a:pt x="779" y="232"/>
                  <a:pt x="779" y="231"/>
                </a:cubicBezTo>
                <a:cubicBezTo>
                  <a:pt x="779" y="230"/>
                  <a:pt x="778" y="229"/>
                  <a:pt x="777" y="229"/>
                </a:cubicBezTo>
                <a:cubicBezTo>
                  <a:pt x="775" y="229"/>
                  <a:pt x="778" y="228"/>
                  <a:pt x="777" y="227"/>
                </a:cubicBezTo>
                <a:cubicBezTo>
                  <a:pt x="777" y="226"/>
                  <a:pt x="776" y="227"/>
                  <a:pt x="775" y="227"/>
                </a:cubicBezTo>
                <a:cubicBezTo>
                  <a:pt x="775" y="228"/>
                  <a:pt x="774" y="228"/>
                  <a:pt x="773" y="228"/>
                </a:cubicBezTo>
                <a:cubicBezTo>
                  <a:pt x="772" y="227"/>
                  <a:pt x="770" y="230"/>
                  <a:pt x="768" y="231"/>
                </a:cubicBezTo>
                <a:cubicBezTo>
                  <a:pt x="767" y="232"/>
                  <a:pt x="765" y="230"/>
                  <a:pt x="766" y="229"/>
                </a:cubicBezTo>
                <a:cubicBezTo>
                  <a:pt x="767" y="227"/>
                  <a:pt x="766" y="228"/>
                  <a:pt x="765" y="228"/>
                </a:cubicBezTo>
                <a:cubicBezTo>
                  <a:pt x="763" y="229"/>
                  <a:pt x="761" y="228"/>
                  <a:pt x="762" y="227"/>
                </a:cubicBezTo>
                <a:cubicBezTo>
                  <a:pt x="762" y="225"/>
                  <a:pt x="760" y="224"/>
                  <a:pt x="760" y="223"/>
                </a:cubicBezTo>
                <a:cubicBezTo>
                  <a:pt x="760" y="223"/>
                  <a:pt x="761" y="223"/>
                  <a:pt x="762" y="224"/>
                </a:cubicBezTo>
                <a:cubicBezTo>
                  <a:pt x="763" y="225"/>
                  <a:pt x="765" y="225"/>
                  <a:pt x="765" y="224"/>
                </a:cubicBezTo>
                <a:cubicBezTo>
                  <a:pt x="765" y="223"/>
                  <a:pt x="765" y="221"/>
                  <a:pt x="763" y="221"/>
                </a:cubicBezTo>
                <a:cubicBezTo>
                  <a:pt x="762" y="222"/>
                  <a:pt x="762" y="222"/>
                  <a:pt x="761" y="221"/>
                </a:cubicBezTo>
                <a:cubicBezTo>
                  <a:pt x="761" y="220"/>
                  <a:pt x="762" y="219"/>
                  <a:pt x="763" y="218"/>
                </a:cubicBezTo>
                <a:cubicBezTo>
                  <a:pt x="763" y="217"/>
                  <a:pt x="765" y="218"/>
                  <a:pt x="765" y="217"/>
                </a:cubicBezTo>
                <a:cubicBezTo>
                  <a:pt x="766" y="216"/>
                  <a:pt x="764" y="215"/>
                  <a:pt x="763" y="215"/>
                </a:cubicBezTo>
                <a:cubicBezTo>
                  <a:pt x="763" y="214"/>
                  <a:pt x="762" y="212"/>
                  <a:pt x="763" y="212"/>
                </a:cubicBezTo>
                <a:cubicBezTo>
                  <a:pt x="764" y="211"/>
                  <a:pt x="764" y="209"/>
                  <a:pt x="764" y="208"/>
                </a:cubicBezTo>
                <a:cubicBezTo>
                  <a:pt x="763" y="208"/>
                  <a:pt x="761" y="208"/>
                  <a:pt x="761" y="210"/>
                </a:cubicBezTo>
                <a:cubicBezTo>
                  <a:pt x="760" y="212"/>
                  <a:pt x="759" y="211"/>
                  <a:pt x="758" y="211"/>
                </a:cubicBezTo>
                <a:cubicBezTo>
                  <a:pt x="758" y="212"/>
                  <a:pt x="759" y="212"/>
                  <a:pt x="758" y="213"/>
                </a:cubicBezTo>
                <a:cubicBezTo>
                  <a:pt x="757" y="214"/>
                  <a:pt x="757" y="212"/>
                  <a:pt x="756" y="212"/>
                </a:cubicBezTo>
                <a:cubicBezTo>
                  <a:pt x="754" y="212"/>
                  <a:pt x="754" y="214"/>
                  <a:pt x="754" y="215"/>
                </a:cubicBezTo>
                <a:cubicBezTo>
                  <a:pt x="753" y="216"/>
                  <a:pt x="753" y="218"/>
                  <a:pt x="754" y="220"/>
                </a:cubicBezTo>
                <a:cubicBezTo>
                  <a:pt x="754" y="221"/>
                  <a:pt x="756" y="222"/>
                  <a:pt x="755" y="223"/>
                </a:cubicBezTo>
                <a:cubicBezTo>
                  <a:pt x="755" y="225"/>
                  <a:pt x="757" y="226"/>
                  <a:pt x="757" y="227"/>
                </a:cubicBezTo>
                <a:cubicBezTo>
                  <a:pt x="756" y="228"/>
                  <a:pt x="757" y="229"/>
                  <a:pt x="758" y="231"/>
                </a:cubicBezTo>
                <a:cubicBezTo>
                  <a:pt x="759" y="233"/>
                  <a:pt x="756" y="232"/>
                  <a:pt x="756" y="233"/>
                </a:cubicBezTo>
                <a:cubicBezTo>
                  <a:pt x="756" y="234"/>
                  <a:pt x="754" y="233"/>
                  <a:pt x="753" y="232"/>
                </a:cubicBezTo>
                <a:cubicBezTo>
                  <a:pt x="752" y="232"/>
                  <a:pt x="750" y="232"/>
                  <a:pt x="750" y="233"/>
                </a:cubicBezTo>
                <a:cubicBezTo>
                  <a:pt x="750" y="233"/>
                  <a:pt x="749" y="235"/>
                  <a:pt x="748" y="234"/>
                </a:cubicBezTo>
                <a:cubicBezTo>
                  <a:pt x="747" y="234"/>
                  <a:pt x="746" y="234"/>
                  <a:pt x="744" y="234"/>
                </a:cubicBezTo>
                <a:cubicBezTo>
                  <a:pt x="742" y="235"/>
                  <a:pt x="742" y="236"/>
                  <a:pt x="742" y="237"/>
                </a:cubicBezTo>
                <a:cubicBezTo>
                  <a:pt x="743" y="238"/>
                  <a:pt x="741" y="238"/>
                  <a:pt x="740" y="237"/>
                </a:cubicBezTo>
                <a:cubicBezTo>
                  <a:pt x="740" y="236"/>
                  <a:pt x="738" y="237"/>
                  <a:pt x="738" y="238"/>
                </a:cubicBezTo>
                <a:cubicBezTo>
                  <a:pt x="739" y="240"/>
                  <a:pt x="736" y="240"/>
                  <a:pt x="736" y="242"/>
                </a:cubicBezTo>
                <a:cubicBezTo>
                  <a:pt x="737" y="243"/>
                  <a:pt x="734" y="245"/>
                  <a:pt x="733" y="246"/>
                </a:cubicBezTo>
                <a:cubicBezTo>
                  <a:pt x="732" y="246"/>
                  <a:pt x="730" y="247"/>
                  <a:pt x="729" y="247"/>
                </a:cubicBezTo>
                <a:cubicBezTo>
                  <a:pt x="727" y="247"/>
                  <a:pt x="726" y="249"/>
                  <a:pt x="726" y="251"/>
                </a:cubicBezTo>
                <a:cubicBezTo>
                  <a:pt x="726" y="254"/>
                  <a:pt x="724" y="254"/>
                  <a:pt x="722" y="254"/>
                </a:cubicBezTo>
                <a:cubicBezTo>
                  <a:pt x="719" y="254"/>
                  <a:pt x="720" y="256"/>
                  <a:pt x="719" y="257"/>
                </a:cubicBezTo>
                <a:cubicBezTo>
                  <a:pt x="718" y="258"/>
                  <a:pt x="714" y="257"/>
                  <a:pt x="714" y="255"/>
                </a:cubicBezTo>
                <a:cubicBezTo>
                  <a:pt x="713" y="254"/>
                  <a:pt x="710" y="255"/>
                  <a:pt x="711" y="257"/>
                </a:cubicBezTo>
                <a:cubicBezTo>
                  <a:pt x="713" y="258"/>
                  <a:pt x="713" y="261"/>
                  <a:pt x="712" y="261"/>
                </a:cubicBezTo>
                <a:cubicBezTo>
                  <a:pt x="711" y="262"/>
                  <a:pt x="711" y="261"/>
                  <a:pt x="710" y="261"/>
                </a:cubicBezTo>
                <a:cubicBezTo>
                  <a:pt x="709" y="261"/>
                  <a:pt x="709" y="261"/>
                  <a:pt x="708" y="261"/>
                </a:cubicBezTo>
                <a:cubicBezTo>
                  <a:pt x="707" y="262"/>
                  <a:pt x="707" y="260"/>
                  <a:pt x="705" y="260"/>
                </a:cubicBezTo>
                <a:cubicBezTo>
                  <a:pt x="705" y="260"/>
                  <a:pt x="704" y="260"/>
                  <a:pt x="703" y="260"/>
                </a:cubicBezTo>
                <a:cubicBezTo>
                  <a:pt x="703" y="260"/>
                  <a:pt x="702" y="260"/>
                  <a:pt x="701" y="260"/>
                </a:cubicBezTo>
                <a:cubicBezTo>
                  <a:pt x="699" y="260"/>
                  <a:pt x="698" y="261"/>
                  <a:pt x="699" y="262"/>
                </a:cubicBezTo>
                <a:cubicBezTo>
                  <a:pt x="699" y="263"/>
                  <a:pt x="699" y="264"/>
                  <a:pt x="699" y="265"/>
                </a:cubicBezTo>
                <a:cubicBezTo>
                  <a:pt x="700" y="266"/>
                  <a:pt x="703" y="266"/>
                  <a:pt x="705" y="267"/>
                </a:cubicBezTo>
                <a:cubicBezTo>
                  <a:pt x="707" y="268"/>
                  <a:pt x="707" y="267"/>
                  <a:pt x="708" y="268"/>
                </a:cubicBezTo>
                <a:cubicBezTo>
                  <a:pt x="710" y="269"/>
                  <a:pt x="710" y="268"/>
                  <a:pt x="710" y="270"/>
                </a:cubicBezTo>
                <a:cubicBezTo>
                  <a:pt x="710" y="271"/>
                  <a:pt x="711" y="273"/>
                  <a:pt x="713" y="273"/>
                </a:cubicBezTo>
                <a:cubicBezTo>
                  <a:pt x="715" y="274"/>
                  <a:pt x="714" y="275"/>
                  <a:pt x="714" y="277"/>
                </a:cubicBezTo>
                <a:cubicBezTo>
                  <a:pt x="715" y="278"/>
                  <a:pt x="713" y="280"/>
                  <a:pt x="714" y="282"/>
                </a:cubicBezTo>
                <a:cubicBezTo>
                  <a:pt x="714" y="283"/>
                  <a:pt x="713" y="289"/>
                  <a:pt x="712" y="289"/>
                </a:cubicBezTo>
                <a:cubicBezTo>
                  <a:pt x="711" y="290"/>
                  <a:pt x="710" y="289"/>
                  <a:pt x="708" y="289"/>
                </a:cubicBezTo>
                <a:cubicBezTo>
                  <a:pt x="707" y="289"/>
                  <a:pt x="705" y="288"/>
                  <a:pt x="704" y="289"/>
                </a:cubicBezTo>
                <a:cubicBezTo>
                  <a:pt x="703" y="289"/>
                  <a:pt x="700" y="289"/>
                  <a:pt x="697" y="289"/>
                </a:cubicBezTo>
                <a:cubicBezTo>
                  <a:pt x="694" y="288"/>
                  <a:pt x="692" y="288"/>
                  <a:pt x="690" y="288"/>
                </a:cubicBezTo>
                <a:cubicBezTo>
                  <a:pt x="687" y="289"/>
                  <a:pt x="687" y="287"/>
                  <a:pt x="685" y="287"/>
                </a:cubicBezTo>
                <a:cubicBezTo>
                  <a:pt x="683" y="287"/>
                  <a:pt x="684" y="289"/>
                  <a:pt x="681" y="289"/>
                </a:cubicBezTo>
                <a:cubicBezTo>
                  <a:pt x="679" y="289"/>
                  <a:pt x="679" y="291"/>
                  <a:pt x="680" y="292"/>
                </a:cubicBezTo>
                <a:cubicBezTo>
                  <a:pt x="682" y="294"/>
                  <a:pt x="681" y="298"/>
                  <a:pt x="681" y="299"/>
                </a:cubicBezTo>
                <a:cubicBezTo>
                  <a:pt x="682" y="301"/>
                  <a:pt x="680" y="308"/>
                  <a:pt x="679" y="310"/>
                </a:cubicBezTo>
                <a:cubicBezTo>
                  <a:pt x="677" y="312"/>
                  <a:pt x="679" y="312"/>
                  <a:pt x="680" y="313"/>
                </a:cubicBezTo>
                <a:cubicBezTo>
                  <a:pt x="682" y="315"/>
                  <a:pt x="681" y="319"/>
                  <a:pt x="681" y="321"/>
                </a:cubicBezTo>
                <a:cubicBezTo>
                  <a:pt x="681" y="322"/>
                  <a:pt x="682" y="321"/>
                  <a:pt x="684" y="321"/>
                </a:cubicBezTo>
                <a:cubicBezTo>
                  <a:pt x="686" y="321"/>
                  <a:pt x="688" y="320"/>
                  <a:pt x="690" y="321"/>
                </a:cubicBezTo>
                <a:cubicBezTo>
                  <a:pt x="692" y="322"/>
                  <a:pt x="693" y="326"/>
                  <a:pt x="695" y="326"/>
                </a:cubicBezTo>
                <a:cubicBezTo>
                  <a:pt x="696" y="326"/>
                  <a:pt x="696" y="325"/>
                  <a:pt x="696" y="324"/>
                </a:cubicBezTo>
                <a:cubicBezTo>
                  <a:pt x="697" y="324"/>
                  <a:pt x="697" y="324"/>
                  <a:pt x="698" y="324"/>
                </a:cubicBezTo>
                <a:cubicBezTo>
                  <a:pt x="699" y="324"/>
                  <a:pt x="700" y="323"/>
                  <a:pt x="702" y="323"/>
                </a:cubicBezTo>
                <a:cubicBezTo>
                  <a:pt x="705" y="323"/>
                  <a:pt x="706" y="323"/>
                  <a:pt x="708" y="323"/>
                </a:cubicBezTo>
                <a:cubicBezTo>
                  <a:pt x="709" y="323"/>
                  <a:pt x="710" y="322"/>
                  <a:pt x="711" y="321"/>
                </a:cubicBezTo>
                <a:cubicBezTo>
                  <a:pt x="711" y="320"/>
                  <a:pt x="712" y="319"/>
                  <a:pt x="714" y="319"/>
                </a:cubicBezTo>
                <a:cubicBezTo>
                  <a:pt x="716" y="319"/>
                  <a:pt x="716" y="317"/>
                  <a:pt x="716" y="316"/>
                </a:cubicBezTo>
                <a:cubicBezTo>
                  <a:pt x="716" y="315"/>
                  <a:pt x="719" y="313"/>
                  <a:pt x="719" y="313"/>
                </a:cubicBezTo>
                <a:cubicBezTo>
                  <a:pt x="719" y="312"/>
                  <a:pt x="717" y="309"/>
                  <a:pt x="719" y="306"/>
                </a:cubicBezTo>
                <a:cubicBezTo>
                  <a:pt x="721" y="304"/>
                  <a:pt x="722" y="304"/>
                  <a:pt x="722" y="302"/>
                </a:cubicBezTo>
                <a:cubicBezTo>
                  <a:pt x="722" y="301"/>
                  <a:pt x="724" y="300"/>
                  <a:pt x="726" y="300"/>
                </a:cubicBezTo>
                <a:cubicBezTo>
                  <a:pt x="728" y="300"/>
                  <a:pt x="729" y="298"/>
                  <a:pt x="731" y="298"/>
                </a:cubicBezTo>
                <a:cubicBezTo>
                  <a:pt x="733" y="297"/>
                  <a:pt x="733" y="295"/>
                  <a:pt x="732" y="293"/>
                </a:cubicBezTo>
                <a:cubicBezTo>
                  <a:pt x="732" y="291"/>
                  <a:pt x="734" y="289"/>
                  <a:pt x="736" y="289"/>
                </a:cubicBezTo>
                <a:cubicBezTo>
                  <a:pt x="738" y="288"/>
                  <a:pt x="743" y="290"/>
                  <a:pt x="744" y="291"/>
                </a:cubicBezTo>
                <a:cubicBezTo>
                  <a:pt x="745" y="291"/>
                  <a:pt x="747" y="291"/>
                  <a:pt x="749" y="289"/>
                </a:cubicBezTo>
                <a:cubicBezTo>
                  <a:pt x="751" y="287"/>
                  <a:pt x="752" y="287"/>
                  <a:pt x="753" y="287"/>
                </a:cubicBezTo>
                <a:cubicBezTo>
                  <a:pt x="755" y="286"/>
                  <a:pt x="754" y="285"/>
                  <a:pt x="756" y="284"/>
                </a:cubicBezTo>
                <a:cubicBezTo>
                  <a:pt x="759" y="283"/>
                  <a:pt x="761" y="285"/>
                  <a:pt x="762" y="287"/>
                </a:cubicBezTo>
                <a:cubicBezTo>
                  <a:pt x="763" y="288"/>
                  <a:pt x="763" y="288"/>
                  <a:pt x="764" y="289"/>
                </a:cubicBezTo>
                <a:cubicBezTo>
                  <a:pt x="764" y="290"/>
                  <a:pt x="765" y="292"/>
                  <a:pt x="768" y="294"/>
                </a:cubicBezTo>
                <a:cubicBezTo>
                  <a:pt x="771" y="296"/>
                  <a:pt x="772" y="298"/>
                  <a:pt x="773" y="299"/>
                </a:cubicBezTo>
                <a:cubicBezTo>
                  <a:pt x="775" y="300"/>
                  <a:pt x="777" y="300"/>
                  <a:pt x="777" y="301"/>
                </a:cubicBezTo>
                <a:cubicBezTo>
                  <a:pt x="778" y="302"/>
                  <a:pt x="780" y="303"/>
                  <a:pt x="781" y="303"/>
                </a:cubicBezTo>
                <a:cubicBezTo>
                  <a:pt x="783" y="304"/>
                  <a:pt x="783" y="306"/>
                  <a:pt x="784" y="306"/>
                </a:cubicBezTo>
                <a:cubicBezTo>
                  <a:pt x="786" y="306"/>
                  <a:pt x="785" y="307"/>
                  <a:pt x="786" y="308"/>
                </a:cubicBezTo>
                <a:cubicBezTo>
                  <a:pt x="786" y="309"/>
                  <a:pt x="787" y="312"/>
                  <a:pt x="786" y="313"/>
                </a:cubicBezTo>
                <a:cubicBezTo>
                  <a:pt x="785" y="314"/>
                  <a:pt x="785" y="316"/>
                  <a:pt x="786" y="316"/>
                </a:cubicBezTo>
                <a:cubicBezTo>
                  <a:pt x="787" y="316"/>
                  <a:pt x="788" y="314"/>
                  <a:pt x="788" y="313"/>
                </a:cubicBezTo>
                <a:cubicBezTo>
                  <a:pt x="788" y="312"/>
                  <a:pt x="790" y="312"/>
                  <a:pt x="791" y="310"/>
                </a:cubicBezTo>
                <a:cubicBezTo>
                  <a:pt x="792" y="309"/>
                  <a:pt x="789" y="309"/>
                  <a:pt x="789" y="307"/>
                </a:cubicBezTo>
                <a:cubicBezTo>
                  <a:pt x="788" y="305"/>
                  <a:pt x="790" y="304"/>
                  <a:pt x="793" y="305"/>
                </a:cubicBezTo>
                <a:cubicBezTo>
                  <a:pt x="795" y="307"/>
                  <a:pt x="796" y="308"/>
                  <a:pt x="796" y="305"/>
                </a:cubicBezTo>
                <a:cubicBezTo>
                  <a:pt x="796" y="303"/>
                  <a:pt x="789" y="300"/>
                  <a:pt x="787" y="299"/>
                </a:cubicBezTo>
                <a:cubicBezTo>
                  <a:pt x="786" y="298"/>
                  <a:pt x="787" y="297"/>
                  <a:pt x="784" y="297"/>
                </a:cubicBezTo>
                <a:cubicBezTo>
                  <a:pt x="782" y="297"/>
                  <a:pt x="779" y="294"/>
                  <a:pt x="778" y="290"/>
                </a:cubicBezTo>
                <a:cubicBezTo>
                  <a:pt x="777" y="286"/>
                  <a:pt x="773" y="286"/>
                  <a:pt x="772" y="284"/>
                </a:cubicBezTo>
                <a:cubicBezTo>
                  <a:pt x="771" y="282"/>
                  <a:pt x="773" y="282"/>
                  <a:pt x="772" y="280"/>
                </a:cubicBezTo>
                <a:cubicBezTo>
                  <a:pt x="771" y="278"/>
                  <a:pt x="775" y="277"/>
                  <a:pt x="776" y="277"/>
                </a:cubicBezTo>
                <a:cubicBezTo>
                  <a:pt x="778" y="278"/>
                  <a:pt x="777" y="280"/>
                  <a:pt x="778" y="280"/>
                </a:cubicBezTo>
                <a:cubicBezTo>
                  <a:pt x="779" y="280"/>
                  <a:pt x="781" y="280"/>
                  <a:pt x="781" y="281"/>
                </a:cubicBezTo>
                <a:cubicBezTo>
                  <a:pt x="781" y="283"/>
                  <a:pt x="784" y="286"/>
                  <a:pt x="785" y="287"/>
                </a:cubicBezTo>
                <a:cubicBezTo>
                  <a:pt x="786" y="289"/>
                  <a:pt x="788" y="288"/>
                  <a:pt x="788" y="289"/>
                </a:cubicBezTo>
                <a:cubicBezTo>
                  <a:pt x="788" y="290"/>
                  <a:pt x="790" y="291"/>
                  <a:pt x="792" y="291"/>
                </a:cubicBezTo>
                <a:cubicBezTo>
                  <a:pt x="794" y="291"/>
                  <a:pt x="797" y="295"/>
                  <a:pt x="799" y="296"/>
                </a:cubicBezTo>
                <a:cubicBezTo>
                  <a:pt x="801" y="297"/>
                  <a:pt x="802" y="297"/>
                  <a:pt x="800" y="299"/>
                </a:cubicBezTo>
                <a:cubicBezTo>
                  <a:pt x="799" y="300"/>
                  <a:pt x="799" y="304"/>
                  <a:pt x="800" y="305"/>
                </a:cubicBezTo>
                <a:cubicBezTo>
                  <a:pt x="802" y="306"/>
                  <a:pt x="802" y="308"/>
                  <a:pt x="803" y="309"/>
                </a:cubicBezTo>
                <a:cubicBezTo>
                  <a:pt x="805" y="309"/>
                  <a:pt x="806" y="311"/>
                  <a:pt x="805" y="312"/>
                </a:cubicBezTo>
                <a:cubicBezTo>
                  <a:pt x="805" y="314"/>
                  <a:pt x="807" y="314"/>
                  <a:pt x="808" y="313"/>
                </a:cubicBezTo>
                <a:cubicBezTo>
                  <a:pt x="809" y="312"/>
                  <a:pt x="812" y="314"/>
                  <a:pt x="812" y="315"/>
                </a:cubicBezTo>
                <a:cubicBezTo>
                  <a:pt x="812" y="315"/>
                  <a:pt x="812" y="315"/>
                  <a:pt x="811" y="315"/>
                </a:cubicBezTo>
                <a:cubicBezTo>
                  <a:pt x="810" y="314"/>
                  <a:pt x="809" y="314"/>
                  <a:pt x="808" y="315"/>
                </a:cubicBezTo>
                <a:cubicBezTo>
                  <a:pt x="806" y="316"/>
                  <a:pt x="809" y="317"/>
                  <a:pt x="809" y="319"/>
                </a:cubicBezTo>
                <a:cubicBezTo>
                  <a:pt x="808" y="320"/>
                  <a:pt x="809" y="322"/>
                  <a:pt x="811" y="321"/>
                </a:cubicBezTo>
                <a:cubicBezTo>
                  <a:pt x="812" y="321"/>
                  <a:pt x="812" y="322"/>
                  <a:pt x="813" y="322"/>
                </a:cubicBezTo>
                <a:cubicBezTo>
                  <a:pt x="814" y="323"/>
                  <a:pt x="814" y="324"/>
                  <a:pt x="815" y="323"/>
                </a:cubicBezTo>
                <a:cubicBezTo>
                  <a:pt x="816" y="323"/>
                  <a:pt x="814" y="320"/>
                  <a:pt x="814" y="319"/>
                </a:cubicBezTo>
                <a:cubicBezTo>
                  <a:pt x="814" y="319"/>
                  <a:pt x="815" y="319"/>
                  <a:pt x="815" y="319"/>
                </a:cubicBezTo>
                <a:cubicBezTo>
                  <a:pt x="816" y="319"/>
                  <a:pt x="817" y="319"/>
                  <a:pt x="817" y="319"/>
                </a:cubicBezTo>
                <a:cubicBezTo>
                  <a:pt x="818" y="318"/>
                  <a:pt x="816" y="317"/>
                  <a:pt x="815" y="317"/>
                </a:cubicBezTo>
                <a:cubicBezTo>
                  <a:pt x="815" y="317"/>
                  <a:pt x="814" y="317"/>
                  <a:pt x="815" y="317"/>
                </a:cubicBezTo>
                <a:cubicBezTo>
                  <a:pt x="815" y="316"/>
                  <a:pt x="816" y="316"/>
                  <a:pt x="817" y="316"/>
                </a:cubicBezTo>
                <a:cubicBezTo>
                  <a:pt x="818" y="317"/>
                  <a:pt x="819" y="316"/>
                  <a:pt x="820" y="316"/>
                </a:cubicBezTo>
                <a:cubicBezTo>
                  <a:pt x="820" y="316"/>
                  <a:pt x="821" y="313"/>
                  <a:pt x="818" y="313"/>
                </a:cubicBezTo>
                <a:cubicBezTo>
                  <a:pt x="817" y="312"/>
                  <a:pt x="817" y="313"/>
                  <a:pt x="816" y="313"/>
                </a:cubicBezTo>
                <a:cubicBezTo>
                  <a:pt x="816" y="313"/>
                  <a:pt x="816" y="314"/>
                  <a:pt x="815" y="313"/>
                </a:cubicBezTo>
                <a:cubicBezTo>
                  <a:pt x="813" y="311"/>
                  <a:pt x="816" y="312"/>
                  <a:pt x="816" y="310"/>
                </a:cubicBezTo>
                <a:cubicBezTo>
                  <a:pt x="816" y="309"/>
                  <a:pt x="814" y="307"/>
                  <a:pt x="813" y="306"/>
                </a:cubicBezTo>
                <a:cubicBezTo>
                  <a:pt x="812" y="304"/>
                  <a:pt x="814" y="303"/>
                  <a:pt x="815" y="305"/>
                </a:cubicBezTo>
                <a:cubicBezTo>
                  <a:pt x="816" y="306"/>
                  <a:pt x="817" y="305"/>
                  <a:pt x="818" y="305"/>
                </a:cubicBezTo>
                <a:cubicBezTo>
                  <a:pt x="819" y="305"/>
                  <a:pt x="817" y="303"/>
                  <a:pt x="819" y="302"/>
                </a:cubicBezTo>
                <a:cubicBezTo>
                  <a:pt x="821" y="301"/>
                  <a:pt x="821" y="302"/>
                  <a:pt x="822" y="303"/>
                </a:cubicBezTo>
                <a:cubicBezTo>
                  <a:pt x="822" y="303"/>
                  <a:pt x="823" y="301"/>
                  <a:pt x="825" y="301"/>
                </a:cubicBezTo>
                <a:cubicBezTo>
                  <a:pt x="827" y="301"/>
                  <a:pt x="828" y="304"/>
                  <a:pt x="830" y="304"/>
                </a:cubicBezTo>
                <a:cubicBezTo>
                  <a:pt x="832" y="304"/>
                  <a:pt x="833" y="302"/>
                  <a:pt x="834" y="301"/>
                </a:cubicBezTo>
                <a:cubicBezTo>
                  <a:pt x="835" y="301"/>
                  <a:pt x="836" y="301"/>
                  <a:pt x="837" y="301"/>
                </a:cubicBezTo>
                <a:cubicBezTo>
                  <a:pt x="838" y="301"/>
                  <a:pt x="839" y="301"/>
                  <a:pt x="840" y="301"/>
                </a:cubicBezTo>
                <a:cubicBezTo>
                  <a:pt x="841" y="300"/>
                  <a:pt x="838" y="299"/>
                  <a:pt x="837" y="298"/>
                </a:cubicBezTo>
                <a:cubicBezTo>
                  <a:pt x="836" y="297"/>
                  <a:pt x="836" y="295"/>
                  <a:pt x="835" y="295"/>
                </a:cubicBezTo>
                <a:cubicBezTo>
                  <a:pt x="834" y="295"/>
                  <a:pt x="833" y="292"/>
                  <a:pt x="834" y="292"/>
                </a:cubicBezTo>
                <a:cubicBezTo>
                  <a:pt x="835" y="291"/>
                  <a:pt x="836" y="288"/>
                  <a:pt x="838" y="288"/>
                </a:cubicBezTo>
                <a:cubicBezTo>
                  <a:pt x="839" y="288"/>
                  <a:pt x="838" y="286"/>
                  <a:pt x="838" y="285"/>
                </a:cubicBezTo>
                <a:cubicBezTo>
                  <a:pt x="839" y="284"/>
                  <a:pt x="839" y="282"/>
                  <a:pt x="841" y="281"/>
                </a:cubicBezTo>
                <a:cubicBezTo>
                  <a:pt x="842" y="281"/>
                  <a:pt x="843" y="281"/>
                  <a:pt x="843" y="279"/>
                </a:cubicBezTo>
                <a:cubicBezTo>
                  <a:pt x="843" y="277"/>
                  <a:pt x="843" y="277"/>
                  <a:pt x="845" y="276"/>
                </a:cubicBezTo>
                <a:cubicBezTo>
                  <a:pt x="847" y="274"/>
                  <a:pt x="847" y="272"/>
                  <a:pt x="848" y="271"/>
                </a:cubicBezTo>
                <a:cubicBezTo>
                  <a:pt x="850" y="271"/>
                  <a:pt x="851" y="270"/>
                  <a:pt x="853" y="271"/>
                </a:cubicBezTo>
                <a:cubicBezTo>
                  <a:pt x="856" y="271"/>
                  <a:pt x="852" y="273"/>
                  <a:pt x="854" y="273"/>
                </a:cubicBezTo>
                <a:cubicBezTo>
                  <a:pt x="854" y="274"/>
                  <a:pt x="856" y="274"/>
                  <a:pt x="857" y="274"/>
                </a:cubicBezTo>
                <a:cubicBezTo>
                  <a:pt x="859" y="274"/>
                  <a:pt x="860" y="274"/>
                  <a:pt x="860" y="274"/>
                </a:cubicBezTo>
                <a:cubicBezTo>
                  <a:pt x="861" y="276"/>
                  <a:pt x="855" y="277"/>
                  <a:pt x="855" y="278"/>
                </a:cubicBezTo>
                <a:cubicBezTo>
                  <a:pt x="855" y="278"/>
                  <a:pt x="858" y="279"/>
                  <a:pt x="859" y="280"/>
                </a:cubicBezTo>
                <a:cubicBezTo>
                  <a:pt x="860" y="280"/>
                  <a:pt x="859" y="282"/>
                  <a:pt x="859" y="283"/>
                </a:cubicBezTo>
                <a:cubicBezTo>
                  <a:pt x="860" y="283"/>
                  <a:pt x="861" y="283"/>
                  <a:pt x="863" y="282"/>
                </a:cubicBezTo>
                <a:cubicBezTo>
                  <a:pt x="864" y="281"/>
                  <a:pt x="865" y="281"/>
                  <a:pt x="867" y="280"/>
                </a:cubicBezTo>
                <a:cubicBezTo>
                  <a:pt x="868" y="280"/>
                  <a:pt x="869" y="280"/>
                  <a:pt x="870" y="280"/>
                </a:cubicBezTo>
                <a:cubicBezTo>
                  <a:pt x="871" y="280"/>
                  <a:pt x="872" y="280"/>
                  <a:pt x="872" y="279"/>
                </a:cubicBezTo>
                <a:cubicBezTo>
                  <a:pt x="873" y="279"/>
                  <a:pt x="871" y="278"/>
                  <a:pt x="868" y="278"/>
                </a:cubicBezTo>
                <a:cubicBezTo>
                  <a:pt x="865" y="279"/>
                  <a:pt x="865" y="275"/>
                  <a:pt x="865" y="275"/>
                </a:cubicBezTo>
                <a:cubicBezTo>
                  <a:pt x="865" y="274"/>
                  <a:pt x="868" y="272"/>
                  <a:pt x="870" y="271"/>
                </a:cubicBezTo>
                <a:cubicBezTo>
                  <a:pt x="872" y="271"/>
                  <a:pt x="874" y="271"/>
                  <a:pt x="875" y="270"/>
                </a:cubicBezTo>
                <a:cubicBezTo>
                  <a:pt x="877" y="269"/>
                  <a:pt x="883" y="268"/>
                  <a:pt x="883" y="269"/>
                </a:cubicBezTo>
                <a:cubicBezTo>
                  <a:pt x="884" y="270"/>
                  <a:pt x="879" y="272"/>
                  <a:pt x="878" y="272"/>
                </a:cubicBezTo>
                <a:cubicBezTo>
                  <a:pt x="877" y="272"/>
                  <a:pt x="880" y="273"/>
                  <a:pt x="880" y="274"/>
                </a:cubicBezTo>
                <a:cubicBezTo>
                  <a:pt x="880" y="275"/>
                  <a:pt x="877" y="275"/>
                  <a:pt x="877" y="277"/>
                </a:cubicBezTo>
                <a:cubicBezTo>
                  <a:pt x="877" y="278"/>
                  <a:pt x="876" y="279"/>
                  <a:pt x="875" y="279"/>
                </a:cubicBezTo>
                <a:cubicBezTo>
                  <a:pt x="873" y="279"/>
                  <a:pt x="873" y="279"/>
                  <a:pt x="874" y="280"/>
                </a:cubicBezTo>
                <a:cubicBezTo>
                  <a:pt x="874" y="280"/>
                  <a:pt x="874" y="282"/>
                  <a:pt x="877" y="282"/>
                </a:cubicBezTo>
                <a:cubicBezTo>
                  <a:pt x="880" y="283"/>
                  <a:pt x="883" y="285"/>
                  <a:pt x="885" y="288"/>
                </a:cubicBezTo>
                <a:cubicBezTo>
                  <a:pt x="887" y="290"/>
                  <a:pt x="892" y="289"/>
                  <a:pt x="893" y="292"/>
                </a:cubicBezTo>
                <a:cubicBezTo>
                  <a:pt x="893" y="295"/>
                  <a:pt x="895" y="294"/>
                  <a:pt x="894" y="297"/>
                </a:cubicBezTo>
                <a:cubicBezTo>
                  <a:pt x="894" y="299"/>
                  <a:pt x="887" y="302"/>
                  <a:pt x="885" y="301"/>
                </a:cubicBezTo>
                <a:cubicBezTo>
                  <a:pt x="884" y="300"/>
                  <a:pt x="880" y="301"/>
                  <a:pt x="878" y="301"/>
                </a:cubicBezTo>
                <a:cubicBezTo>
                  <a:pt x="875" y="301"/>
                  <a:pt x="875" y="299"/>
                  <a:pt x="873" y="299"/>
                </a:cubicBezTo>
                <a:cubicBezTo>
                  <a:pt x="871" y="300"/>
                  <a:pt x="871" y="298"/>
                  <a:pt x="869" y="298"/>
                </a:cubicBezTo>
                <a:cubicBezTo>
                  <a:pt x="867" y="298"/>
                  <a:pt x="869" y="297"/>
                  <a:pt x="863" y="296"/>
                </a:cubicBezTo>
                <a:cubicBezTo>
                  <a:pt x="857" y="295"/>
                  <a:pt x="852" y="298"/>
                  <a:pt x="850" y="300"/>
                </a:cubicBezTo>
                <a:cubicBezTo>
                  <a:pt x="849" y="301"/>
                  <a:pt x="846" y="301"/>
                  <a:pt x="843" y="301"/>
                </a:cubicBezTo>
                <a:cubicBezTo>
                  <a:pt x="842" y="301"/>
                  <a:pt x="841" y="300"/>
                  <a:pt x="841" y="301"/>
                </a:cubicBezTo>
                <a:cubicBezTo>
                  <a:pt x="840" y="301"/>
                  <a:pt x="841" y="303"/>
                  <a:pt x="839" y="304"/>
                </a:cubicBezTo>
                <a:cubicBezTo>
                  <a:pt x="837" y="304"/>
                  <a:pt x="835" y="304"/>
                  <a:pt x="834" y="304"/>
                </a:cubicBezTo>
                <a:cubicBezTo>
                  <a:pt x="832" y="304"/>
                  <a:pt x="830" y="304"/>
                  <a:pt x="830" y="305"/>
                </a:cubicBezTo>
                <a:cubicBezTo>
                  <a:pt x="828" y="305"/>
                  <a:pt x="827" y="308"/>
                  <a:pt x="829" y="308"/>
                </a:cubicBezTo>
                <a:cubicBezTo>
                  <a:pt x="830" y="308"/>
                  <a:pt x="831" y="308"/>
                  <a:pt x="830" y="309"/>
                </a:cubicBezTo>
                <a:cubicBezTo>
                  <a:pt x="830" y="310"/>
                  <a:pt x="832" y="311"/>
                  <a:pt x="831" y="312"/>
                </a:cubicBezTo>
                <a:cubicBezTo>
                  <a:pt x="830" y="313"/>
                  <a:pt x="830" y="314"/>
                  <a:pt x="831" y="315"/>
                </a:cubicBezTo>
                <a:cubicBezTo>
                  <a:pt x="832" y="316"/>
                  <a:pt x="832" y="317"/>
                  <a:pt x="831" y="317"/>
                </a:cubicBezTo>
                <a:cubicBezTo>
                  <a:pt x="830" y="317"/>
                  <a:pt x="833" y="319"/>
                  <a:pt x="833" y="320"/>
                </a:cubicBezTo>
                <a:cubicBezTo>
                  <a:pt x="833" y="320"/>
                  <a:pt x="836" y="320"/>
                  <a:pt x="836" y="321"/>
                </a:cubicBezTo>
                <a:cubicBezTo>
                  <a:pt x="836" y="322"/>
                  <a:pt x="837" y="322"/>
                  <a:pt x="838" y="322"/>
                </a:cubicBezTo>
                <a:cubicBezTo>
                  <a:pt x="839" y="321"/>
                  <a:pt x="840" y="323"/>
                  <a:pt x="841" y="325"/>
                </a:cubicBezTo>
                <a:cubicBezTo>
                  <a:pt x="841" y="326"/>
                  <a:pt x="846" y="325"/>
                  <a:pt x="846" y="324"/>
                </a:cubicBezTo>
                <a:cubicBezTo>
                  <a:pt x="846" y="322"/>
                  <a:pt x="847" y="322"/>
                  <a:pt x="850" y="322"/>
                </a:cubicBezTo>
                <a:cubicBezTo>
                  <a:pt x="852" y="322"/>
                  <a:pt x="854" y="325"/>
                  <a:pt x="855" y="325"/>
                </a:cubicBezTo>
                <a:cubicBezTo>
                  <a:pt x="856" y="326"/>
                  <a:pt x="858" y="325"/>
                  <a:pt x="860" y="325"/>
                </a:cubicBezTo>
                <a:cubicBezTo>
                  <a:pt x="861" y="325"/>
                  <a:pt x="863" y="323"/>
                  <a:pt x="864" y="322"/>
                </a:cubicBezTo>
                <a:cubicBezTo>
                  <a:pt x="864" y="322"/>
                  <a:pt x="865" y="322"/>
                  <a:pt x="865" y="323"/>
                </a:cubicBezTo>
                <a:cubicBezTo>
                  <a:pt x="866" y="323"/>
                  <a:pt x="866" y="323"/>
                  <a:pt x="867" y="323"/>
                </a:cubicBezTo>
                <a:cubicBezTo>
                  <a:pt x="868" y="322"/>
                  <a:pt x="869" y="322"/>
                  <a:pt x="870" y="322"/>
                </a:cubicBezTo>
                <a:cubicBezTo>
                  <a:pt x="871" y="322"/>
                  <a:pt x="868" y="324"/>
                  <a:pt x="869" y="325"/>
                </a:cubicBezTo>
                <a:cubicBezTo>
                  <a:pt x="870" y="326"/>
                  <a:pt x="868" y="328"/>
                  <a:pt x="869" y="329"/>
                </a:cubicBezTo>
                <a:cubicBezTo>
                  <a:pt x="870" y="330"/>
                  <a:pt x="869" y="331"/>
                  <a:pt x="869" y="333"/>
                </a:cubicBezTo>
                <a:cubicBezTo>
                  <a:pt x="869" y="334"/>
                  <a:pt x="865" y="338"/>
                  <a:pt x="865" y="341"/>
                </a:cubicBezTo>
                <a:cubicBezTo>
                  <a:pt x="864" y="344"/>
                  <a:pt x="862" y="349"/>
                  <a:pt x="861" y="349"/>
                </a:cubicBezTo>
                <a:cubicBezTo>
                  <a:pt x="861" y="350"/>
                  <a:pt x="860" y="349"/>
                  <a:pt x="859" y="349"/>
                </a:cubicBezTo>
                <a:cubicBezTo>
                  <a:pt x="859" y="349"/>
                  <a:pt x="858" y="349"/>
                  <a:pt x="857" y="349"/>
                </a:cubicBezTo>
                <a:cubicBezTo>
                  <a:pt x="855" y="350"/>
                  <a:pt x="853" y="349"/>
                  <a:pt x="851" y="348"/>
                </a:cubicBezTo>
                <a:cubicBezTo>
                  <a:pt x="849" y="347"/>
                  <a:pt x="843" y="348"/>
                  <a:pt x="842" y="349"/>
                </a:cubicBezTo>
                <a:cubicBezTo>
                  <a:pt x="842" y="351"/>
                  <a:pt x="840" y="351"/>
                  <a:pt x="838" y="350"/>
                </a:cubicBezTo>
                <a:cubicBezTo>
                  <a:pt x="836" y="349"/>
                  <a:pt x="833" y="348"/>
                  <a:pt x="830" y="348"/>
                </a:cubicBezTo>
                <a:cubicBezTo>
                  <a:pt x="826" y="347"/>
                  <a:pt x="824" y="347"/>
                  <a:pt x="823" y="346"/>
                </a:cubicBezTo>
                <a:cubicBezTo>
                  <a:pt x="823" y="345"/>
                  <a:pt x="821" y="345"/>
                  <a:pt x="818" y="344"/>
                </a:cubicBezTo>
                <a:cubicBezTo>
                  <a:pt x="814" y="344"/>
                  <a:pt x="815" y="341"/>
                  <a:pt x="811" y="341"/>
                </a:cubicBezTo>
                <a:cubicBezTo>
                  <a:pt x="807" y="341"/>
                  <a:pt x="802" y="344"/>
                  <a:pt x="802" y="346"/>
                </a:cubicBezTo>
                <a:cubicBezTo>
                  <a:pt x="802" y="348"/>
                  <a:pt x="804" y="350"/>
                  <a:pt x="802" y="351"/>
                </a:cubicBezTo>
                <a:cubicBezTo>
                  <a:pt x="801" y="353"/>
                  <a:pt x="798" y="353"/>
                  <a:pt x="796" y="351"/>
                </a:cubicBezTo>
                <a:cubicBezTo>
                  <a:pt x="794" y="350"/>
                  <a:pt x="790" y="349"/>
                  <a:pt x="788" y="349"/>
                </a:cubicBezTo>
                <a:cubicBezTo>
                  <a:pt x="785" y="349"/>
                  <a:pt x="783" y="347"/>
                  <a:pt x="784" y="346"/>
                </a:cubicBezTo>
                <a:cubicBezTo>
                  <a:pt x="784" y="344"/>
                  <a:pt x="783" y="344"/>
                  <a:pt x="781" y="343"/>
                </a:cubicBezTo>
                <a:cubicBezTo>
                  <a:pt x="779" y="343"/>
                  <a:pt x="777" y="341"/>
                  <a:pt x="773" y="342"/>
                </a:cubicBezTo>
                <a:cubicBezTo>
                  <a:pt x="769" y="342"/>
                  <a:pt x="767" y="340"/>
                  <a:pt x="767" y="339"/>
                </a:cubicBezTo>
                <a:cubicBezTo>
                  <a:pt x="767" y="338"/>
                  <a:pt x="765" y="337"/>
                  <a:pt x="765" y="337"/>
                </a:cubicBezTo>
                <a:cubicBezTo>
                  <a:pt x="764" y="338"/>
                  <a:pt x="762" y="337"/>
                  <a:pt x="762" y="336"/>
                </a:cubicBezTo>
                <a:cubicBezTo>
                  <a:pt x="761" y="334"/>
                  <a:pt x="763" y="334"/>
                  <a:pt x="765" y="333"/>
                </a:cubicBezTo>
                <a:cubicBezTo>
                  <a:pt x="767" y="331"/>
                  <a:pt x="767" y="329"/>
                  <a:pt x="765" y="327"/>
                </a:cubicBezTo>
                <a:cubicBezTo>
                  <a:pt x="763" y="326"/>
                  <a:pt x="764" y="325"/>
                  <a:pt x="766" y="324"/>
                </a:cubicBezTo>
                <a:cubicBezTo>
                  <a:pt x="767" y="322"/>
                  <a:pt x="766" y="321"/>
                  <a:pt x="765" y="322"/>
                </a:cubicBezTo>
                <a:cubicBezTo>
                  <a:pt x="764" y="323"/>
                  <a:pt x="763" y="323"/>
                  <a:pt x="763" y="321"/>
                </a:cubicBezTo>
                <a:cubicBezTo>
                  <a:pt x="763" y="320"/>
                  <a:pt x="759" y="320"/>
                  <a:pt x="757" y="321"/>
                </a:cubicBezTo>
                <a:cubicBezTo>
                  <a:pt x="756" y="322"/>
                  <a:pt x="752" y="321"/>
                  <a:pt x="751" y="321"/>
                </a:cubicBezTo>
                <a:cubicBezTo>
                  <a:pt x="750" y="321"/>
                  <a:pt x="748" y="321"/>
                  <a:pt x="747" y="321"/>
                </a:cubicBezTo>
                <a:cubicBezTo>
                  <a:pt x="745" y="321"/>
                  <a:pt x="742" y="324"/>
                  <a:pt x="741" y="323"/>
                </a:cubicBezTo>
                <a:cubicBezTo>
                  <a:pt x="740" y="321"/>
                  <a:pt x="728" y="323"/>
                  <a:pt x="725" y="323"/>
                </a:cubicBezTo>
                <a:cubicBezTo>
                  <a:pt x="722" y="324"/>
                  <a:pt x="720" y="327"/>
                  <a:pt x="718" y="327"/>
                </a:cubicBezTo>
                <a:cubicBezTo>
                  <a:pt x="716" y="327"/>
                  <a:pt x="713" y="329"/>
                  <a:pt x="712" y="330"/>
                </a:cubicBezTo>
                <a:cubicBezTo>
                  <a:pt x="710" y="332"/>
                  <a:pt x="707" y="330"/>
                  <a:pt x="705" y="330"/>
                </a:cubicBezTo>
                <a:cubicBezTo>
                  <a:pt x="704" y="330"/>
                  <a:pt x="704" y="330"/>
                  <a:pt x="703" y="330"/>
                </a:cubicBezTo>
                <a:cubicBezTo>
                  <a:pt x="701" y="330"/>
                  <a:pt x="699" y="331"/>
                  <a:pt x="698" y="329"/>
                </a:cubicBezTo>
                <a:cubicBezTo>
                  <a:pt x="696" y="327"/>
                  <a:pt x="695" y="327"/>
                  <a:pt x="694" y="327"/>
                </a:cubicBezTo>
                <a:cubicBezTo>
                  <a:pt x="693" y="328"/>
                  <a:pt x="691" y="334"/>
                  <a:pt x="689" y="336"/>
                </a:cubicBezTo>
                <a:cubicBezTo>
                  <a:pt x="688" y="338"/>
                  <a:pt x="685" y="339"/>
                  <a:pt x="683" y="339"/>
                </a:cubicBezTo>
                <a:cubicBezTo>
                  <a:pt x="681" y="339"/>
                  <a:pt x="681" y="342"/>
                  <a:pt x="680" y="343"/>
                </a:cubicBezTo>
                <a:cubicBezTo>
                  <a:pt x="678" y="344"/>
                  <a:pt x="679" y="346"/>
                  <a:pt x="677" y="347"/>
                </a:cubicBezTo>
                <a:cubicBezTo>
                  <a:pt x="676" y="348"/>
                  <a:pt x="676" y="352"/>
                  <a:pt x="677" y="353"/>
                </a:cubicBezTo>
                <a:cubicBezTo>
                  <a:pt x="678" y="355"/>
                  <a:pt x="674" y="359"/>
                  <a:pt x="672" y="360"/>
                </a:cubicBezTo>
                <a:cubicBezTo>
                  <a:pt x="670" y="362"/>
                  <a:pt x="669" y="364"/>
                  <a:pt x="666" y="364"/>
                </a:cubicBezTo>
                <a:cubicBezTo>
                  <a:pt x="663" y="365"/>
                  <a:pt x="661" y="368"/>
                  <a:pt x="661" y="370"/>
                </a:cubicBezTo>
                <a:cubicBezTo>
                  <a:pt x="660" y="372"/>
                  <a:pt x="655" y="375"/>
                  <a:pt x="655" y="378"/>
                </a:cubicBezTo>
                <a:cubicBezTo>
                  <a:pt x="655" y="380"/>
                  <a:pt x="650" y="385"/>
                  <a:pt x="647" y="391"/>
                </a:cubicBezTo>
                <a:cubicBezTo>
                  <a:pt x="645" y="397"/>
                  <a:pt x="647" y="398"/>
                  <a:pt x="649" y="400"/>
                </a:cubicBezTo>
                <a:cubicBezTo>
                  <a:pt x="650" y="401"/>
                  <a:pt x="648" y="404"/>
                  <a:pt x="650" y="407"/>
                </a:cubicBezTo>
                <a:cubicBezTo>
                  <a:pt x="651" y="409"/>
                  <a:pt x="649" y="413"/>
                  <a:pt x="648" y="415"/>
                </a:cubicBezTo>
                <a:cubicBezTo>
                  <a:pt x="647" y="416"/>
                  <a:pt x="648" y="420"/>
                  <a:pt x="646" y="422"/>
                </a:cubicBezTo>
                <a:cubicBezTo>
                  <a:pt x="645" y="424"/>
                  <a:pt x="647" y="427"/>
                  <a:pt x="648" y="428"/>
                </a:cubicBezTo>
                <a:cubicBezTo>
                  <a:pt x="649" y="429"/>
                  <a:pt x="647" y="432"/>
                  <a:pt x="648" y="433"/>
                </a:cubicBezTo>
                <a:cubicBezTo>
                  <a:pt x="650" y="435"/>
                  <a:pt x="650" y="436"/>
                  <a:pt x="652" y="436"/>
                </a:cubicBezTo>
                <a:cubicBezTo>
                  <a:pt x="655" y="437"/>
                  <a:pt x="652" y="438"/>
                  <a:pt x="654" y="440"/>
                </a:cubicBezTo>
                <a:cubicBezTo>
                  <a:pt x="656" y="441"/>
                  <a:pt x="656" y="442"/>
                  <a:pt x="657" y="444"/>
                </a:cubicBezTo>
                <a:cubicBezTo>
                  <a:pt x="659" y="445"/>
                  <a:pt x="662" y="447"/>
                  <a:pt x="663" y="451"/>
                </a:cubicBezTo>
                <a:cubicBezTo>
                  <a:pt x="664" y="454"/>
                  <a:pt x="665" y="455"/>
                  <a:pt x="666" y="456"/>
                </a:cubicBezTo>
                <a:cubicBezTo>
                  <a:pt x="668" y="457"/>
                  <a:pt x="672" y="459"/>
                  <a:pt x="675" y="462"/>
                </a:cubicBezTo>
                <a:cubicBezTo>
                  <a:pt x="678" y="464"/>
                  <a:pt x="683" y="467"/>
                  <a:pt x="685" y="468"/>
                </a:cubicBezTo>
                <a:cubicBezTo>
                  <a:pt x="687" y="469"/>
                  <a:pt x="692" y="467"/>
                  <a:pt x="699" y="465"/>
                </a:cubicBezTo>
                <a:cubicBezTo>
                  <a:pt x="705" y="464"/>
                  <a:pt x="709" y="467"/>
                  <a:pt x="710" y="467"/>
                </a:cubicBezTo>
                <a:cubicBezTo>
                  <a:pt x="711" y="467"/>
                  <a:pt x="716" y="465"/>
                  <a:pt x="718" y="464"/>
                </a:cubicBezTo>
                <a:cubicBezTo>
                  <a:pt x="720" y="463"/>
                  <a:pt x="723" y="462"/>
                  <a:pt x="724" y="461"/>
                </a:cubicBezTo>
                <a:cubicBezTo>
                  <a:pt x="725" y="460"/>
                  <a:pt x="728" y="460"/>
                  <a:pt x="729" y="460"/>
                </a:cubicBezTo>
                <a:cubicBezTo>
                  <a:pt x="731" y="460"/>
                  <a:pt x="731" y="458"/>
                  <a:pt x="732" y="459"/>
                </a:cubicBezTo>
                <a:cubicBezTo>
                  <a:pt x="733" y="460"/>
                  <a:pt x="736" y="460"/>
                  <a:pt x="739" y="461"/>
                </a:cubicBezTo>
                <a:cubicBezTo>
                  <a:pt x="741" y="461"/>
                  <a:pt x="743" y="464"/>
                  <a:pt x="743" y="465"/>
                </a:cubicBezTo>
                <a:cubicBezTo>
                  <a:pt x="742" y="466"/>
                  <a:pt x="744" y="468"/>
                  <a:pt x="745" y="469"/>
                </a:cubicBezTo>
                <a:cubicBezTo>
                  <a:pt x="746" y="469"/>
                  <a:pt x="748" y="468"/>
                  <a:pt x="749" y="468"/>
                </a:cubicBezTo>
                <a:cubicBezTo>
                  <a:pt x="750" y="468"/>
                  <a:pt x="754" y="468"/>
                  <a:pt x="755" y="467"/>
                </a:cubicBezTo>
                <a:cubicBezTo>
                  <a:pt x="756" y="466"/>
                  <a:pt x="756" y="468"/>
                  <a:pt x="757" y="469"/>
                </a:cubicBezTo>
                <a:cubicBezTo>
                  <a:pt x="758" y="470"/>
                  <a:pt x="759" y="470"/>
                  <a:pt x="759" y="470"/>
                </a:cubicBezTo>
                <a:cubicBezTo>
                  <a:pt x="760" y="470"/>
                  <a:pt x="760" y="470"/>
                  <a:pt x="760" y="470"/>
                </a:cubicBezTo>
                <a:cubicBezTo>
                  <a:pt x="761" y="470"/>
                  <a:pt x="762" y="473"/>
                  <a:pt x="762" y="474"/>
                </a:cubicBezTo>
                <a:cubicBezTo>
                  <a:pt x="761" y="475"/>
                  <a:pt x="760" y="477"/>
                  <a:pt x="761" y="478"/>
                </a:cubicBezTo>
                <a:cubicBezTo>
                  <a:pt x="762" y="479"/>
                  <a:pt x="761" y="480"/>
                  <a:pt x="760" y="481"/>
                </a:cubicBezTo>
                <a:cubicBezTo>
                  <a:pt x="759" y="481"/>
                  <a:pt x="759" y="483"/>
                  <a:pt x="760" y="483"/>
                </a:cubicBezTo>
                <a:cubicBezTo>
                  <a:pt x="761" y="483"/>
                  <a:pt x="760" y="484"/>
                  <a:pt x="759" y="485"/>
                </a:cubicBezTo>
                <a:cubicBezTo>
                  <a:pt x="759" y="485"/>
                  <a:pt x="760" y="486"/>
                  <a:pt x="761" y="487"/>
                </a:cubicBezTo>
                <a:cubicBezTo>
                  <a:pt x="761" y="488"/>
                  <a:pt x="758" y="487"/>
                  <a:pt x="758" y="489"/>
                </a:cubicBezTo>
                <a:cubicBezTo>
                  <a:pt x="759" y="490"/>
                  <a:pt x="758" y="491"/>
                  <a:pt x="757" y="491"/>
                </a:cubicBezTo>
                <a:cubicBezTo>
                  <a:pt x="756" y="492"/>
                  <a:pt x="759" y="494"/>
                  <a:pt x="759" y="495"/>
                </a:cubicBezTo>
                <a:cubicBezTo>
                  <a:pt x="759" y="496"/>
                  <a:pt x="760" y="497"/>
                  <a:pt x="762" y="499"/>
                </a:cubicBezTo>
                <a:cubicBezTo>
                  <a:pt x="764" y="501"/>
                  <a:pt x="763" y="502"/>
                  <a:pt x="767" y="504"/>
                </a:cubicBezTo>
                <a:cubicBezTo>
                  <a:pt x="770" y="507"/>
                  <a:pt x="771" y="511"/>
                  <a:pt x="772" y="514"/>
                </a:cubicBezTo>
                <a:cubicBezTo>
                  <a:pt x="772" y="516"/>
                  <a:pt x="775" y="522"/>
                  <a:pt x="776" y="523"/>
                </a:cubicBezTo>
                <a:cubicBezTo>
                  <a:pt x="776" y="524"/>
                  <a:pt x="775" y="525"/>
                  <a:pt x="775" y="527"/>
                </a:cubicBezTo>
                <a:cubicBezTo>
                  <a:pt x="775" y="530"/>
                  <a:pt x="777" y="534"/>
                  <a:pt x="777" y="536"/>
                </a:cubicBezTo>
                <a:cubicBezTo>
                  <a:pt x="778" y="539"/>
                  <a:pt x="776" y="541"/>
                  <a:pt x="774" y="542"/>
                </a:cubicBezTo>
                <a:cubicBezTo>
                  <a:pt x="773" y="544"/>
                  <a:pt x="771" y="548"/>
                  <a:pt x="771" y="551"/>
                </a:cubicBezTo>
                <a:cubicBezTo>
                  <a:pt x="771" y="553"/>
                  <a:pt x="769" y="555"/>
                  <a:pt x="769" y="557"/>
                </a:cubicBezTo>
                <a:cubicBezTo>
                  <a:pt x="769" y="558"/>
                  <a:pt x="769" y="561"/>
                  <a:pt x="769" y="562"/>
                </a:cubicBezTo>
                <a:cubicBezTo>
                  <a:pt x="768" y="564"/>
                  <a:pt x="770" y="566"/>
                  <a:pt x="771" y="568"/>
                </a:cubicBezTo>
                <a:cubicBezTo>
                  <a:pt x="772" y="570"/>
                  <a:pt x="774" y="574"/>
                  <a:pt x="775" y="577"/>
                </a:cubicBezTo>
                <a:cubicBezTo>
                  <a:pt x="776" y="580"/>
                  <a:pt x="779" y="583"/>
                  <a:pt x="779" y="585"/>
                </a:cubicBezTo>
                <a:cubicBezTo>
                  <a:pt x="780" y="588"/>
                  <a:pt x="779" y="591"/>
                  <a:pt x="780" y="593"/>
                </a:cubicBezTo>
                <a:cubicBezTo>
                  <a:pt x="780" y="594"/>
                  <a:pt x="781" y="597"/>
                  <a:pt x="781" y="599"/>
                </a:cubicBezTo>
                <a:cubicBezTo>
                  <a:pt x="782" y="602"/>
                  <a:pt x="782" y="607"/>
                  <a:pt x="784" y="610"/>
                </a:cubicBezTo>
                <a:cubicBezTo>
                  <a:pt x="786" y="612"/>
                  <a:pt x="789" y="616"/>
                  <a:pt x="790" y="620"/>
                </a:cubicBezTo>
                <a:cubicBezTo>
                  <a:pt x="791" y="623"/>
                  <a:pt x="793" y="626"/>
                  <a:pt x="794" y="628"/>
                </a:cubicBezTo>
                <a:cubicBezTo>
                  <a:pt x="795" y="630"/>
                  <a:pt x="795" y="632"/>
                  <a:pt x="794" y="632"/>
                </a:cubicBezTo>
                <a:cubicBezTo>
                  <a:pt x="793" y="632"/>
                  <a:pt x="793" y="633"/>
                  <a:pt x="794" y="636"/>
                </a:cubicBezTo>
                <a:cubicBezTo>
                  <a:pt x="795" y="638"/>
                  <a:pt x="794" y="639"/>
                  <a:pt x="795" y="639"/>
                </a:cubicBezTo>
                <a:cubicBezTo>
                  <a:pt x="797" y="639"/>
                  <a:pt x="796" y="640"/>
                  <a:pt x="797" y="640"/>
                </a:cubicBezTo>
                <a:cubicBezTo>
                  <a:pt x="798" y="640"/>
                  <a:pt x="799" y="641"/>
                  <a:pt x="799" y="642"/>
                </a:cubicBezTo>
                <a:cubicBezTo>
                  <a:pt x="800" y="643"/>
                  <a:pt x="802" y="643"/>
                  <a:pt x="802" y="642"/>
                </a:cubicBezTo>
                <a:cubicBezTo>
                  <a:pt x="803" y="641"/>
                  <a:pt x="805" y="641"/>
                  <a:pt x="807" y="641"/>
                </a:cubicBezTo>
                <a:cubicBezTo>
                  <a:pt x="809" y="641"/>
                  <a:pt x="809" y="640"/>
                  <a:pt x="811" y="639"/>
                </a:cubicBezTo>
                <a:cubicBezTo>
                  <a:pt x="813" y="638"/>
                  <a:pt x="816" y="638"/>
                  <a:pt x="818" y="639"/>
                </a:cubicBezTo>
                <a:cubicBezTo>
                  <a:pt x="819" y="640"/>
                  <a:pt x="821" y="639"/>
                  <a:pt x="822" y="638"/>
                </a:cubicBezTo>
                <a:cubicBezTo>
                  <a:pt x="822" y="638"/>
                  <a:pt x="823" y="638"/>
                  <a:pt x="823" y="638"/>
                </a:cubicBezTo>
                <a:cubicBezTo>
                  <a:pt x="824" y="639"/>
                  <a:pt x="824" y="639"/>
                  <a:pt x="824" y="638"/>
                </a:cubicBezTo>
                <a:cubicBezTo>
                  <a:pt x="825" y="636"/>
                  <a:pt x="826" y="637"/>
                  <a:pt x="828" y="637"/>
                </a:cubicBezTo>
                <a:cubicBezTo>
                  <a:pt x="830" y="637"/>
                  <a:pt x="834" y="634"/>
                  <a:pt x="837" y="631"/>
                </a:cubicBezTo>
                <a:cubicBezTo>
                  <a:pt x="840" y="628"/>
                  <a:pt x="845" y="622"/>
                  <a:pt x="847" y="619"/>
                </a:cubicBezTo>
                <a:cubicBezTo>
                  <a:pt x="849" y="616"/>
                  <a:pt x="851" y="613"/>
                  <a:pt x="853" y="612"/>
                </a:cubicBezTo>
                <a:cubicBezTo>
                  <a:pt x="854" y="611"/>
                  <a:pt x="855" y="605"/>
                  <a:pt x="855" y="603"/>
                </a:cubicBezTo>
                <a:cubicBezTo>
                  <a:pt x="855" y="602"/>
                  <a:pt x="855" y="602"/>
                  <a:pt x="854" y="602"/>
                </a:cubicBezTo>
                <a:cubicBezTo>
                  <a:pt x="854" y="602"/>
                  <a:pt x="854" y="602"/>
                  <a:pt x="853" y="601"/>
                </a:cubicBezTo>
                <a:cubicBezTo>
                  <a:pt x="853" y="600"/>
                  <a:pt x="856" y="598"/>
                  <a:pt x="860" y="596"/>
                </a:cubicBezTo>
                <a:cubicBezTo>
                  <a:pt x="864" y="595"/>
                  <a:pt x="865" y="594"/>
                  <a:pt x="865" y="593"/>
                </a:cubicBezTo>
                <a:cubicBezTo>
                  <a:pt x="866" y="592"/>
                  <a:pt x="865" y="588"/>
                  <a:pt x="866" y="587"/>
                </a:cubicBezTo>
                <a:cubicBezTo>
                  <a:pt x="866" y="586"/>
                  <a:pt x="866" y="585"/>
                  <a:pt x="865" y="582"/>
                </a:cubicBezTo>
                <a:cubicBezTo>
                  <a:pt x="865" y="578"/>
                  <a:pt x="863" y="578"/>
                  <a:pt x="863" y="576"/>
                </a:cubicBezTo>
                <a:cubicBezTo>
                  <a:pt x="862" y="574"/>
                  <a:pt x="863" y="573"/>
                  <a:pt x="864" y="573"/>
                </a:cubicBezTo>
                <a:cubicBezTo>
                  <a:pt x="865" y="573"/>
                  <a:pt x="865" y="572"/>
                  <a:pt x="866" y="571"/>
                </a:cubicBezTo>
                <a:cubicBezTo>
                  <a:pt x="867" y="569"/>
                  <a:pt x="868" y="570"/>
                  <a:pt x="869" y="568"/>
                </a:cubicBezTo>
                <a:cubicBezTo>
                  <a:pt x="871" y="567"/>
                  <a:pt x="871" y="566"/>
                  <a:pt x="874" y="564"/>
                </a:cubicBezTo>
                <a:cubicBezTo>
                  <a:pt x="876" y="562"/>
                  <a:pt x="879" y="562"/>
                  <a:pt x="882" y="560"/>
                </a:cubicBezTo>
                <a:cubicBezTo>
                  <a:pt x="885" y="558"/>
                  <a:pt x="889" y="552"/>
                  <a:pt x="889" y="551"/>
                </a:cubicBezTo>
                <a:cubicBezTo>
                  <a:pt x="888" y="550"/>
                  <a:pt x="887" y="545"/>
                  <a:pt x="888" y="543"/>
                </a:cubicBezTo>
                <a:cubicBezTo>
                  <a:pt x="888" y="541"/>
                  <a:pt x="887" y="535"/>
                  <a:pt x="887" y="533"/>
                </a:cubicBezTo>
                <a:cubicBezTo>
                  <a:pt x="887" y="530"/>
                  <a:pt x="884" y="531"/>
                  <a:pt x="884" y="529"/>
                </a:cubicBezTo>
                <a:cubicBezTo>
                  <a:pt x="884" y="526"/>
                  <a:pt x="883" y="526"/>
                  <a:pt x="883" y="524"/>
                </a:cubicBezTo>
                <a:cubicBezTo>
                  <a:pt x="883" y="523"/>
                  <a:pt x="883" y="521"/>
                  <a:pt x="882" y="521"/>
                </a:cubicBezTo>
                <a:cubicBezTo>
                  <a:pt x="882" y="521"/>
                  <a:pt x="882" y="519"/>
                  <a:pt x="883" y="518"/>
                </a:cubicBezTo>
                <a:cubicBezTo>
                  <a:pt x="884" y="516"/>
                  <a:pt x="881" y="516"/>
                  <a:pt x="881" y="514"/>
                </a:cubicBezTo>
                <a:cubicBezTo>
                  <a:pt x="880" y="512"/>
                  <a:pt x="886" y="500"/>
                  <a:pt x="887" y="498"/>
                </a:cubicBezTo>
                <a:cubicBezTo>
                  <a:pt x="888" y="497"/>
                  <a:pt x="889" y="497"/>
                  <a:pt x="889" y="496"/>
                </a:cubicBezTo>
                <a:cubicBezTo>
                  <a:pt x="890" y="496"/>
                  <a:pt x="890" y="496"/>
                  <a:pt x="890" y="496"/>
                </a:cubicBezTo>
                <a:cubicBezTo>
                  <a:pt x="891" y="496"/>
                  <a:pt x="891" y="496"/>
                  <a:pt x="892" y="495"/>
                </a:cubicBezTo>
                <a:cubicBezTo>
                  <a:pt x="893" y="493"/>
                  <a:pt x="898" y="488"/>
                  <a:pt x="902" y="484"/>
                </a:cubicBezTo>
                <a:cubicBezTo>
                  <a:pt x="905" y="480"/>
                  <a:pt x="907" y="480"/>
                  <a:pt x="909" y="479"/>
                </a:cubicBezTo>
                <a:cubicBezTo>
                  <a:pt x="911" y="478"/>
                  <a:pt x="916" y="473"/>
                  <a:pt x="919" y="468"/>
                </a:cubicBezTo>
                <a:cubicBezTo>
                  <a:pt x="922" y="465"/>
                  <a:pt x="924" y="462"/>
                  <a:pt x="924" y="460"/>
                </a:cubicBezTo>
                <a:cubicBezTo>
                  <a:pt x="925" y="458"/>
                  <a:pt x="927" y="456"/>
                  <a:pt x="928" y="454"/>
                </a:cubicBezTo>
                <a:cubicBezTo>
                  <a:pt x="930" y="452"/>
                  <a:pt x="932" y="447"/>
                  <a:pt x="932" y="445"/>
                </a:cubicBezTo>
                <a:cubicBezTo>
                  <a:pt x="932" y="444"/>
                  <a:pt x="933" y="441"/>
                  <a:pt x="934" y="438"/>
                </a:cubicBezTo>
                <a:cubicBezTo>
                  <a:pt x="934" y="435"/>
                  <a:pt x="932" y="435"/>
                  <a:pt x="931" y="436"/>
                </a:cubicBezTo>
                <a:cubicBezTo>
                  <a:pt x="930" y="438"/>
                  <a:pt x="925" y="439"/>
                  <a:pt x="921" y="439"/>
                </a:cubicBezTo>
                <a:cubicBezTo>
                  <a:pt x="918" y="439"/>
                  <a:pt x="916" y="439"/>
                  <a:pt x="915" y="441"/>
                </a:cubicBezTo>
                <a:cubicBezTo>
                  <a:pt x="914" y="441"/>
                  <a:pt x="913" y="441"/>
                  <a:pt x="912" y="441"/>
                </a:cubicBezTo>
                <a:cubicBezTo>
                  <a:pt x="911" y="441"/>
                  <a:pt x="910" y="441"/>
                  <a:pt x="909" y="442"/>
                </a:cubicBezTo>
                <a:cubicBezTo>
                  <a:pt x="908" y="443"/>
                  <a:pt x="903" y="444"/>
                  <a:pt x="902" y="441"/>
                </a:cubicBezTo>
                <a:cubicBezTo>
                  <a:pt x="901" y="438"/>
                  <a:pt x="898" y="438"/>
                  <a:pt x="898" y="438"/>
                </a:cubicBezTo>
                <a:cubicBezTo>
                  <a:pt x="897" y="437"/>
                  <a:pt x="899" y="436"/>
                  <a:pt x="900" y="436"/>
                </a:cubicBezTo>
                <a:cubicBezTo>
                  <a:pt x="901" y="435"/>
                  <a:pt x="901" y="434"/>
                  <a:pt x="900" y="433"/>
                </a:cubicBezTo>
                <a:cubicBezTo>
                  <a:pt x="899" y="432"/>
                  <a:pt x="897" y="431"/>
                  <a:pt x="895" y="428"/>
                </a:cubicBezTo>
                <a:cubicBezTo>
                  <a:pt x="892" y="425"/>
                  <a:pt x="889" y="423"/>
                  <a:pt x="888" y="423"/>
                </a:cubicBezTo>
                <a:cubicBezTo>
                  <a:pt x="886" y="423"/>
                  <a:pt x="886" y="420"/>
                  <a:pt x="885" y="420"/>
                </a:cubicBezTo>
                <a:cubicBezTo>
                  <a:pt x="884" y="420"/>
                  <a:pt x="882" y="416"/>
                  <a:pt x="882" y="414"/>
                </a:cubicBezTo>
                <a:cubicBezTo>
                  <a:pt x="882" y="412"/>
                  <a:pt x="878" y="408"/>
                  <a:pt x="877" y="407"/>
                </a:cubicBezTo>
                <a:cubicBezTo>
                  <a:pt x="875" y="406"/>
                  <a:pt x="874" y="404"/>
                  <a:pt x="874" y="400"/>
                </a:cubicBezTo>
                <a:cubicBezTo>
                  <a:pt x="874" y="397"/>
                  <a:pt x="874" y="394"/>
                  <a:pt x="873" y="393"/>
                </a:cubicBezTo>
                <a:cubicBezTo>
                  <a:pt x="873" y="392"/>
                  <a:pt x="872" y="390"/>
                  <a:pt x="870" y="389"/>
                </a:cubicBezTo>
                <a:cubicBezTo>
                  <a:pt x="868" y="388"/>
                  <a:pt x="867" y="386"/>
                  <a:pt x="867" y="384"/>
                </a:cubicBezTo>
                <a:cubicBezTo>
                  <a:pt x="868" y="382"/>
                  <a:pt x="866" y="382"/>
                  <a:pt x="865" y="379"/>
                </a:cubicBezTo>
                <a:cubicBezTo>
                  <a:pt x="865" y="376"/>
                  <a:pt x="861" y="372"/>
                  <a:pt x="861" y="371"/>
                </a:cubicBezTo>
                <a:cubicBezTo>
                  <a:pt x="861" y="369"/>
                  <a:pt x="859" y="368"/>
                  <a:pt x="859" y="366"/>
                </a:cubicBezTo>
                <a:cubicBezTo>
                  <a:pt x="859" y="364"/>
                  <a:pt x="858" y="364"/>
                  <a:pt x="856" y="362"/>
                </a:cubicBezTo>
                <a:cubicBezTo>
                  <a:pt x="854" y="359"/>
                  <a:pt x="854" y="354"/>
                  <a:pt x="854" y="354"/>
                </a:cubicBezTo>
                <a:cubicBezTo>
                  <a:pt x="855" y="354"/>
                  <a:pt x="856" y="358"/>
                  <a:pt x="857" y="359"/>
                </a:cubicBezTo>
                <a:cubicBezTo>
                  <a:pt x="858" y="361"/>
                  <a:pt x="860" y="365"/>
                  <a:pt x="861" y="365"/>
                </a:cubicBezTo>
                <a:cubicBezTo>
                  <a:pt x="863" y="365"/>
                  <a:pt x="863" y="358"/>
                  <a:pt x="864" y="359"/>
                </a:cubicBezTo>
                <a:cubicBezTo>
                  <a:pt x="864" y="359"/>
                  <a:pt x="864" y="363"/>
                  <a:pt x="865" y="364"/>
                </a:cubicBezTo>
                <a:cubicBezTo>
                  <a:pt x="866" y="364"/>
                  <a:pt x="866" y="366"/>
                  <a:pt x="868" y="368"/>
                </a:cubicBezTo>
                <a:cubicBezTo>
                  <a:pt x="870" y="370"/>
                  <a:pt x="874" y="376"/>
                  <a:pt x="874" y="378"/>
                </a:cubicBezTo>
                <a:cubicBezTo>
                  <a:pt x="874" y="379"/>
                  <a:pt x="875" y="381"/>
                  <a:pt x="877" y="382"/>
                </a:cubicBezTo>
                <a:cubicBezTo>
                  <a:pt x="880" y="384"/>
                  <a:pt x="880" y="386"/>
                  <a:pt x="881" y="387"/>
                </a:cubicBezTo>
                <a:cubicBezTo>
                  <a:pt x="883" y="388"/>
                  <a:pt x="882" y="389"/>
                  <a:pt x="882" y="392"/>
                </a:cubicBezTo>
                <a:cubicBezTo>
                  <a:pt x="882" y="394"/>
                  <a:pt x="884" y="397"/>
                  <a:pt x="886" y="399"/>
                </a:cubicBezTo>
                <a:cubicBezTo>
                  <a:pt x="888" y="400"/>
                  <a:pt x="890" y="402"/>
                  <a:pt x="891" y="404"/>
                </a:cubicBezTo>
                <a:cubicBezTo>
                  <a:pt x="892" y="407"/>
                  <a:pt x="893" y="409"/>
                  <a:pt x="895" y="411"/>
                </a:cubicBezTo>
                <a:cubicBezTo>
                  <a:pt x="896" y="412"/>
                  <a:pt x="895" y="413"/>
                  <a:pt x="896" y="414"/>
                </a:cubicBezTo>
                <a:cubicBezTo>
                  <a:pt x="897" y="415"/>
                  <a:pt x="898" y="418"/>
                  <a:pt x="898" y="419"/>
                </a:cubicBezTo>
                <a:cubicBezTo>
                  <a:pt x="897" y="421"/>
                  <a:pt x="898" y="424"/>
                  <a:pt x="899" y="426"/>
                </a:cubicBezTo>
                <a:cubicBezTo>
                  <a:pt x="900" y="428"/>
                  <a:pt x="900" y="432"/>
                  <a:pt x="900" y="432"/>
                </a:cubicBezTo>
                <a:cubicBezTo>
                  <a:pt x="901" y="433"/>
                  <a:pt x="906" y="433"/>
                  <a:pt x="908" y="431"/>
                </a:cubicBezTo>
                <a:cubicBezTo>
                  <a:pt x="910" y="430"/>
                  <a:pt x="912" y="430"/>
                  <a:pt x="914" y="430"/>
                </a:cubicBezTo>
                <a:cubicBezTo>
                  <a:pt x="915" y="430"/>
                  <a:pt x="918" y="428"/>
                  <a:pt x="918" y="427"/>
                </a:cubicBezTo>
                <a:cubicBezTo>
                  <a:pt x="919" y="427"/>
                  <a:pt x="921" y="427"/>
                  <a:pt x="923" y="427"/>
                </a:cubicBezTo>
                <a:cubicBezTo>
                  <a:pt x="924" y="427"/>
                  <a:pt x="925" y="426"/>
                  <a:pt x="926" y="424"/>
                </a:cubicBezTo>
                <a:cubicBezTo>
                  <a:pt x="927" y="423"/>
                  <a:pt x="931" y="423"/>
                  <a:pt x="935" y="422"/>
                </a:cubicBezTo>
                <a:cubicBezTo>
                  <a:pt x="939" y="420"/>
                  <a:pt x="938" y="418"/>
                  <a:pt x="939" y="417"/>
                </a:cubicBezTo>
                <a:cubicBezTo>
                  <a:pt x="940" y="416"/>
                  <a:pt x="941" y="417"/>
                  <a:pt x="944" y="415"/>
                </a:cubicBezTo>
                <a:cubicBezTo>
                  <a:pt x="946" y="414"/>
                  <a:pt x="949" y="415"/>
                  <a:pt x="951" y="414"/>
                </a:cubicBezTo>
                <a:cubicBezTo>
                  <a:pt x="952" y="414"/>
                  <a:pt x="951" y="412"/>
                  <a:pt x="952" y="411"/>
                </a:cubicBezTo>
                <a:cubicBezTo>
                  <a:pt x="953" y="410"/>
                  <a:pt x="954" y="410"/>
                  <a:pt x="955" y="410"/>
                </a:cubicBezTo>
                <a:cubicBezTo>
                  <a:pt x="956" y="410"/>
                  <a:pt x="956" y="410"/>
                  <a:pt x="957" y="410"/>
                </a:cubicBezTo>
                <a:cubicBezTo>
                  <a:pt x="958" y="410"/>
                  <a:pt x="958" y="407"/>
                  <a:pt x="960" y="406"/>
                </a:cubicBezTo>
                <a:cubicBezTo>
                  <a:pt x="961" y="406"/>
                  <a:pt x="962" y="406"/>
                  <a:pt x="962" y="405"/>
                </a:cubicBezTo>
                <a:cubicBezTo>
                  <a:pt x="962" y="404"/>
                  <a:pt x="962" y="399"/>
                  <a:pt x="964" y="399"/>
                </a:cubicBezTo>
                <a:cubicBezTo>
                  <a:pt x="965" y="399"/>
                  <a:pt x="967" y="397"/>
                  <a:pt x="967" y="397"/>
                </a:cubicBezTo>
                <a:cubicBezTo>
                  <a:pt x="967" y="396"/>
                  <a:pt x="970" y="393"/>
                  <a:pt x="971" y="392"/>
                </a:cubicBezTo>
                <a:cubicBezTo>
                  <a:pt x="971" y="390"/>
                  <a:pt x="972" y="390"/>
                  <a:pt x="970" y="389"/>
                </a:cubicBezTo>
                <a:cubicBezTo>
                  <a:pt x="969" y="389"/>
                  <a:pt x="967" y="386"/>
                  <a:pt x="967" y="385"/>
                </a:cubicBezTo>
                <a:cubicBezTo>
                  <a:pt x="966" y="384"/>
                  <a:pt x="963" y="385"/>
                  <a:pt x="960" y="382"/>
                </a:cubicBezTo>
                <a:cubicBezTo>
                  <a:pt x="957" y="380"/>
                  <a:pt x="957" y="373"/>
                  <a:pt x="956" y="373"/>
                </a:cubicBezTo>
                <a:cubicBezTo>
                  <a:pt x="955" y="372"/>
                  <a:pt x="952" y="376"/>
                  <a:pt x="951" y="378"/>
                </a:cubicBezTo>
                <a:cubicBezTo>
                  <a:pt x="950" y="381"/>
                  <a:pt x="946" y="383"/>
                  <a:pt x="943" y="382"/>
                </a:cubicBezTo>
                <a:cubicBezTo>
                  <a:pt x="940" y="381"/>
                  <a:pt x="939" y="383"/>
                  <a:pt x="938" y="383"/>
                </a:cubicBezTo>
                <a:cubicBezTo>
                  <a:pt x="937" y="384"/>
                  <a:pt x="935" y="381"/>
                  <a:pt x="935" y="379"/>
                </a:cubicBezTo>
                <a:cubicBezTo>
                  <a:pt x="936" y="378"/>
                  <a:pt x="937" y="374"/>
                  <a:pt x="935" y="374"/>
                </a:cubicBezTo>
                <a:cubicBezTo>
                  <a:pt x="933" y="373"/>
                  <a:pt x="932" y="377"/>
                  <a:pt x="932" y="378"/>
                </a:cubicBezTo>
                <a:cubicBezTo>
                  <a:pt x="932" y="379"/>
                  <a:pt x="929" y="374"/>
                  <a:pt x="930" y="373"/>
                </a:cubicBezTo>
                <a:cubicBezTo>
                  <a:pt x="931" y="372"/>
                  <a:pt x="929" y="370"/>
                  <a:pt x="928" y="369"/>
                </a:cubicBezTo>
                <a:cubicBezTo>
                  <a:pt x="926" y="368"/>
                  <a:pt x="924" y="365"/>
                  <a:pt x="923" y="364"/>
                </a:cubicBezTo>
                <a:cubicBezTo>
                  <a:pt x="923" y="362"/>
                  <a:pt x="921" y="358"/>
                  <a:pt x="921" y="357"/>
                </a:cubicBezTo>
                <a:cubicBezTo>
                  <a:pt x="921" y="356"/>
                  <a:pt x="923" y="355"/>
                  <a:pt x="924" y="355"/>
                </a:cubicBezTo>
                <a:cubicBezTo>
                  <a:pt x="925" y="355"/>
                  <a:pt x="925" y="353"/>
                  <a:pt x="926" y="354"/>
                </a:cubicBezTo>
                <a:cubicBezTo>
                  <a:pt x="927" y="355"/>
                  <a:pt x="928" y="354"/>
                  <a:pt x="929" y="354"/>
                </a:cubicBezTo>
                <a:cubicBezTo>
                  <a:pt x="930" y="354"/>
                  <a:pt x="932" y="359"/>
                  <a:pt x="933" y="361"/>
                </a:cubicBezTo>
                <a:cubicBezTo>
                  <a:pt x="934" y="363"/>
                  <a:pt x="934" y="364"/>
                  <a:pt x="936" y="365"/>
                </a:cubicBezTo>
                <a:cubicBezTo>
                  <a:pt x="937" y="366"/>
                  <a:pt x="939" y="365"/>
                  <a:pt x="941" y="367"/>
                </a:cubicBezTo>
                <a:cubicBezTo>
                  <a:pt x="943" y="369"/>
                  <a:pt x="948" y="371"/>
                  <a:pt x="951" y="371"/>
                </a:cubicBezTo>
                <a:cubicBezTo>
                  <a:pt x="952" y="371"/>
                  <a:pt x="953" y="370"/>
                  <a:pt x="954" y="370"/>
                </a:cubicBezTo>
                <a:cubicBezTo>
                  <a:pt x="955" y="369"/>
                  <a:pt x="956" y="369"/>
                  <a:pt x="957" y="369"/>
                </a:cubicBezTo>
                <a:cubicBezTo>
                  <a:pt x="960" y="370"/>
                  <a:pt x="960" y="373"/>
                  <a:pt x="961" y="375"/>
                </a:cubicBezTo>
                <a:cubicBezTo>
                  <a:pt x="962" y="376"/>
                  <a:pt x="973" y="377"/>
                  <a:pt x="975" y="377"/>
                </a:cubicBezTo>
                <a:cubicBezTo>
                  <a:pt x="977" y="378"/>
                  <a:pt x="987" y="378"/>
                  <a:pt x="988" y="377"/>
                </a:cubicBezTo>
                <a:cubicBezTo>
                  <a:pt x="989" y="376"/>
                  <a:pt x="990" y="376"/>
                  <a:pt x="991" y="377"/>
                </a:cubicBezTo>
                <a:cubicBezTo>
                  <a:pt x="992" y="377"/>
                  <a:pt x="996" y="378"/>
                  <a:pt x="998" y="377"/>
                </a:cubicBezTo>
                <a:cubicBezTo>
                  <a:pt x="1000" y="375"/>
                  <a:pt x="1001" y="377"/>
                  <a:pt x="1001" y="378"/>
                </a:cubicBezTo>
                <a:cubicBezTo>
                  <a:pt x="1001" y="379"/>
                  <a:pt x="1002" y="379"/>
                  <a:pt x="1003" y="380"/>
                </a:cubicBezTo>
                <a:cubicBezTo>
                  <a:pt x="1004" y="381"/>
                  <a:pt x="1004" y="382"/>
                  <a:pt x="1004" y="383"/>
                </a:cubicBezTo>
                <a:cubicBezTo>
                  <a:pt x="1005" y="384"/>
                  <a:pt x="1006" y="384"/>
                  <a:pt x="1008" y="384"/>
                </a:cubicBezTo>
                <a:cubicBezTo>
                  <a:pt x="1010" y="385"/>
                  <a:pt x="1010" y="388"/>
                  <a:pt x="1012" y="388"/>
                </a:cubicBezTo>
                <a:cubicBezTo>
                  <a:pt x="1014" y="389"/>
                  <a:pt x="1015" y="389"/>
                  <a:pt x="1015" y="388"/>
                </a:cubicBezTo>
                <a:cubicBezTo>
                  <a:pt x="1016" y="388"/>
                  <a:pt x="1017" y="388"/>
                  <a:pt x="1017" y="389"/>
                </a:cubicBezTo>
                <a:cubicBezTo>
                  <a:pt x="1017" y="391"/>
                  <a:pt x="1011" y="390"/>
                  <a:pt x="1011" y="391"/>
                </a:cubicBezTo>
                <a:cubicBezTo>
                  <a:pt x="1011" y="391"/>
                  <a:pt x="1017" y="399"/>
                  <a:pt x="1020" y="398"/>
                </a:cubicBezTo>
                <a:cubicBezTo>
                  <a:pt x="1023" y="398"/>
                  <a:pt x="1026" y="394"/>
                  <a:pt x="1025" y="394"/>
                </a:cubicBezTo>
                <a:cubicBezTo>
                  <a:pt x="1024" y="393"/>
                  <a:pt x="1025" y="391"/>
                  <a:pt x="1026" y="392"/>
                </a:cubicBezTo>
                <a:cubicBezTo>
                  <a:pt x="1027" y="392"/>
                  <a:pt x="1026" y="395"/>
                  <a:pt x="1027" y="396"/>
                </a:cubicBezTo>
                <a:cubicBezTo>
                  <a:pt x="1028" y="397"/>
                  <a:pt x="1028" y="398"/>
                  <a:pt x="1027" y="400"/>
                </a:cubicBezTo>
                <a:cubicBezTo>
                  <a:pt x="1026" y="402"/>
                  <a:pt x="1028" y="405"/>
                  <a:pt x="1028" y="407"/>
                </a:cubicBezTo>
                <a:cubicBezTo>
                  <a:pt x="1028" y="409"/>
                  <a:pt x="1029" y="412"/>
                  <a:pt x="1030" y="415"/>
                </a:cubicBezTo>
                <a:cubicBezTo>
                  <a:pt x="1030" y="417"/>
                  <a:pt x="1032" y="423"/>
                  <a:pt x="1034" y="426"/>
                </a:cubicBezTo>
                <a:cubicBezTo>
                  <a:pt x="1036" y="429"/>
                  <a:pt x="1037" y="435"/>
                  <a:pt x="1038" y="437"/>
                </a:cubicBezTo>
                <a:cubicBezTo>
                  <a:pt x="1039" y="438"/>
                  <a:pt x="1042" y="443"/>
                  <a:pt x="1042" y="446"/>
                </a:cubicBezTo>
                <a:cubicBezTo>
                  <a:pt x="1042" y="449"/>
                  <a:pt x="1045" y="453"/>
                  <a:pt x="1046" y="453"/>
                </a:cubicBezTo>
                <a:cubicBezTo>
                  <a:pt x="1047" y="454"/>
                  <a:pt x="1050" y="453"/>
                  <a:pt x="1050" y="451"/>
                </a:cubicBezTo>
                <a:cubicBezTo>
                  <a:pt x="1051" y="449"/>
                  <a:pt x="1054" y="448"/>
                  <a:pt x="1054" y="447"/>
                </a:cubicBezTo>
                <a:cubicBezTo>
                  <a:pt x="1054" y="445"/>
                  <a:pt x="1055" y="444"/>
                  <a:pt x="1056" y="444"/>
                </a:cubicBezTo>
                <a:cubicBezTo>
                  <a:pt x="1057" y="444"/>
                  <a:pt x="1057" y="443"/>
                  <a:pt x="1057" y="441"/>
                </a:cubicBezTo>
                <a:cubicBezTo>
                  <a:pt x="1057" y="439"/>
                  <a:pt x="1057" y="437"/>
                  <a:pt x="1058" y="436"/>
                </a:cubicBezTo>
                <a:cubicBezTo>
                  <a:pt x="1059" y="434"/>
                  <a:pt x="1059" y="430"/>
                  <a:pt x="1059" y="429"/>
                </a:cubicBezTo>
                <a:cubicBezTo>
                  <a:pt x="1058" y="427"/>
                  <a:pt x="1058" y="425"/>
                  <a:pt x="1059" y="423"/>
                </a:cubicBezTo>
                <a:cubicBezTo>
                  <a:pt x="1060" y="422"/>
                  <a:pt x="1059" y="420"/>
                  <a:pt x="1061" y="420"/>
                </a:cubicBezTo>
                <a:cubicBezTo>
                  <a:pt x="1062" y="420"/>
                  <a:pt x="1063" y="419"/>
                  <a:pt x="1065" y="417"/>
                </a:cubicBezTo>
                <a:cubicBezTo>
                  <a:pt x="1066" y="415"/>
                  <a:pt x="1070" y="413"/>
                  <a:pt x="1071" y="412"/>
                </a:cubicBezTo>
                <a:cubicBezTo>
                  <a:pt x="1073" y="411"/>
                  <a:pt x="1077" y="407"/>
                  <a:pt x="1078" y="405"/>
                </a:cubicBezTo>
                <a:cubicBezTo>
                  <a:pt x="1079" y="403"/>
                  <a:pt x="1083" y="402"/>
                  <a:pt x="1085" y="400"/>
                </a:cubicBezTo>
                <a:cubicBezTo>
                  <a:pt x="1086" y="399"/>
                  <a:pt x="1086" y="398"/>
                  <a:pt x="1086" y="396"/>
                </a:cubicBezTo>
                <a:cubicBezTo>
                  <a:pt x="1086" y="394"/>
                  <a:pt x="1091" y="393"/>
                  <a:pt x="1093" y="393"/>
                </a:cubicBezTo>
                <a:cubicBezTo>
                  <a:pt x="1095" y="393"/>
                  <a:pt x="1096" y="393"/>
                  <a:pt x="1097" y="393"/>
                </a:cubicBezTo>
                <a:cubicBezTo>
                  <a:pt x="1099" y="393"/>
                  <a:pt x="1101" y="392"/>
                  <a:pt x="1101" y="391"/>
                </a:cubicBezTo>
                <a:cubicBezTo>
                  <a:pt x="1101" y="389"/>
                  <a:pt x="1102" y="388"/>
                  <a:pt x="1103" y="389"/>
                </a:cubicBezTo>
                <a:cubicBezTo>
                  <a:pt x="1104" y="389"/>
                  <a:pt x="1105" y="393"/>
                  <a:pt x="1106" y="395"/>
                </a:cubicBezTo>
                <a:cubicBezTo>
                  <a:pt x="1106" y="396"/>
                  <a:pt x="1108" y="400"/>
                  <a:pt x="1110" y="401"/>
                </a:cubicBezTo>
                <a:cubicBezTo>
                  <a:pt x="1113" y="402"/>
                  <a:pt x="1114" y="407"/>
                  <a:pt x="1115" y="410"/>
                </a:cubicBezTo>
                <a:cubicBezTo>
                  <a:pt x="1116" y="412"/>
                  <a:pt x="1115" y="415"/>
                  <a:pt x="1114" y="416"/>
                </a:cubicBezTo>
                <a:cubicBezTo>
                  <a:pt x="1114" y="418"/>
                  <a:pt x="1115" y="418"/>
                  <a:pt x="1116" y="419"/>
                </a:cubicBezTo>
                <a:cubicBezTo>
                  <a:pt x="1118" y="419"/>
                  <a:pt x="1119" y="420"/>
                  <a:pt x="1120" y="418"/>
                </a:cubicBezTo>
                <a:cubicBezTo>
                  <a:pt x="1121" y="417"/>
                  <a:pt x="1124" y="416"/>
                  <a:pt x="1124" y="414"/>
                </a:cubicBezTo>
                <a:cubicBezTo>
                  <a:pt x="1124" y="412"/>
                  <a:pt x="1125" y="415"/>
                  <a:pt x="1126" y="416"/>
                </a:cubicBezTo>
                <a:cubicBezTo>
                  <a:pt x="1127" y="416"/>
                  <a:pt x="1128" y="418"/>
                  <a:pt x="1128" y="420"/>
                </a:cubicBezTo>
                <a:cubicBezTo>
                  <a:pt x="1128" y="422"/>
                  <a:pt x="1128" y="428"/>
                  <a:pt x="1130" y="429"/>
                </a:cubicBezTo>
                <a:cubicBezTo>
                  <a:pt x="1132" y="431"/>
                  <a:pt x="1132" y="435"/>
                  <a:pt x="1132" y="436"/>
                </a:cubicBezTo>
                <a:cubicBezTo>
                  <a:pt x="1131" y="438"/>
                  <a:pt x="1133" y="440"/>
                  <a:pt x="1132" y="441"/>
                </a:cubicBezTo>
                <a:cubicBezTo>
                  <a:pt x="1132" y="443"/>
                  <a:pt x="1131" y="447"/>
                  <a:pt x="1131" y="449"/>
                </a:cubicBezTo>
                <a:cubicBezTo>
                  <a:pt x="1130" y="451"/>
                  <a:pt x="1130" y="452"/>
                  <a:pt x="1131" y="452"/>
                </a:cubicBezTo>
                <a:cubicBezTo>
                  <a:pt x="1132" y="453"/>
                  <a:pt x="1134" y="455"/>
                  <a:pt x="1137" y="458"/>
                </a:cubicBezTo>
                <a:cubicBezTo>
                  <a:pt x="1139" y="461"/>
                  <a:pt x="1139" y="464"/>
                  <a:pt x="1139" y="466"/>
                </a:cubicBezTo>
                <a:cubicBezTo>
                  <a:pt x="1139" y="469"/>
                  <a:pt x="1143" y="473"/>
                  <a:pt x="1143" y="475"/>
                </a:cubicBezTo>
                <a:cubicBezTo>
                  <a:pt x="1144" y="476"/>
                  <a:pt x="1145" y="477"/>
                  <a:pt x="1147" y="479"/>
                </a:cubicBezTo>
                <a:cubicBezTo>
                  <a:pt x="1150" y="480"/>
                  <a:pt x="1155" y="483"/>
                  <a:pt x="1156" y="483"/>
                </a:cubicBezTo>
                <a:cubicBezTo>
                  <a:pt x="1157" y="482"/>
                  <a:pt x="1154" y="478"/>
                  <a:pt x="1153" y="477"/>
                </a:cubicBezTo>
                <a:cubicBezTo>
                  <a:pt x="1151" y="475"/>
                  <a:pt x="1153" y="471"/>
                  <a:pt x="1153" y="468"/>
                </a:cubicBezTo>
                <a:cubicBezTo>
                  <a:pt x="1153" y="466"/>
                  <a:pt x="1150" y="466"/>
                  <a:pt x="1149" y="464"/>
                </a:cubicBezTo>
                <a:cubicBezTo>
                  <a:pt x="1149" y="462"/>
                  <a:pt x="1148" y="463"/>
                  <a:pt x="1147" y="462"/>
                </a:cubicBezTo>
                <a:cubicBezTo>
                  <a:pt x="1147" y="461"/>
                  <a:pt x="1144" y="459"/>
                  <a:pt x="1142" y="458"/>
                </a:cubicBezTo>
                <a:cubicBezTo>
                  <a:pt x="1140" y="458"/>
                  <a:pt x="1139" y="455"/>
                  <a:pt x="1139" y="454"/>
                </a:cubicBezTo>
                <a:cubicBezTo>
                  <a:pt x="1139" y="452"/>
                  <a:pt x="1138" y="451"/>
                  <a:pt x="1138" y="450"/>
                </a:cubicBezTo>
                <a:cubicBezTo>
                  <a:pt x="1138" y="448"/>
                  <a:pt x="1136" y="448"/>
                  <a:pt x="1135" y="448"/>
                </a:cubicBezTo>
                <a:cubicBezTo>
                  <a:pt x="1133" y="447"/>
                  <a:pt x="1135" y="443"/>
                  <a:pt x="1135" y="441"/>
                </a:cubicBezTo>
                <a:cubicBezTo>
                  <a:pt x="1136" y="439"/>
                  <a:pt x="1139" y="434"/>
                  <a:pt x="1138" y="432"/>
                </a:cubicBezTo>
                <a:cubicBezTo>
                  <a:pt x="1137" y="431"/>
                  <a:pt x="1141" y="429"/>
                  <a:pt x="1141" y="431"/>
                </a:cubicBezTo>
                <a:cubicBezTo>
                  <a:pt x="1142" y="433"/>
                  <a:pt x="1142" y="434"/>
                  <a:pt x="1145" y="434"/>
                </a:cubicBezTo>
                <a:cubicBezTo>
                  <a:pt x="1147" y="434"/>
                  <a:pt x="1147" y="436"/>
                  <a:pt x="1149" y="436"/>
                </a:cubicBezTo>
                <a:cubicBezTo>
                  <a:pt x="1151" y="437"/>
                  <a:pt x="1150" y="439"/>
                  <a:pt x="1151" y="440"/>
                </a:cubicBezTo>
                <a:cubicBezTo>
                  <a:pt x="1151" y="441"/>
                  <a:pt x="1152" y="441"/>
                  <a:pt x="1153" y="441"/>
                </a:cubicBezTo>
                <a:cubicBezTo>
                  <a:pt x="1154" y="440"/>
                  <a:pt x="1153" y="442"/>
                  <a:pt x="1153" y="443"/>
                </a:cubicBezTo>
                <a:cubicBezTo>
                  <a:pt x="1154" y="443"/>
                  <a:pt x="1154" y="443"/>
                  <a:pt x="1155" y="443"/>
                </a:cubicBezTo>
                <a:cubicBezTo>
                  <a:pt x="1156" y="443"/>
                  <a:pt x="1156" y="443"/>
                  <a:pt x="1157" y="443"/>
                </a:cubicBezTo>
                <a:cubicBezTo>
                  <a:pt x="1157" y="444"/>
                  <a:pt x="1158" y="445"/>
                  <a:pt x="1159" y="445"/>
                </a:cubicBezTo>
                <a:cubicBezTo>
                  <a:pt x="1160" y="446"/>
                  <a:pt x="1158" y="447"/>
                  <a:pt x="1158" y="449"/>
                </a:cubicBezTo>
                <a:cubicBezTo>
                  <a:pt x="1158" y="451"/>
                  <a:pt x="1159" y="451"/>
                  <a:pt x="1160" y="451"/>
                </a:cubicBezTo>
                <a:cubicBezTo>
                  <a:pt x="1160" y="450"/>
                  <a:pt x="1163" y="448"/>
                  <a:pt x="1164" y="448"/>
                </a:cubicBezTo>
                <a:cubicBezTo>
                  <a:pt x="1165" y="447"/>
                  <a:pt x="1164" y="446"/>
                  <a:pt x="1165" y="446"/>
                </a:cubicBezTo>
                <a:cubicBezTo>
                  <a:pt x="1166" y="446"/>
                  <a:pt x="1165" y="445"/>
                  <a:pt x="1166" y="444"/>
                </a:cubicBezTo>
                <a:cubicBezTo>
                  <a:pt x="1166" y="443"/>
                  <a:pt x="1167" y="443"/>
                  <a:pt x="1169" y="443"/>
                </a:cubicBezTo>
                <a:cubicBezTo>
                  <a:pt x="1170" y="443"/>
                  <a:pt x="1172" y="442"/>
                  <a:pt x="1174" y="441"/>
                </a:cubicBezTo>
                <a:cubicBezTo>
                  <a:pt x="1176" y="439"/>
                  <a:pt x="1177" y="439"/>
                  <a:pt x="1178" y="435"/>
                </a:cubicBezTo>
                <a:cubicBezTo>
                  <a:pt x="1178" y="431"/>
                  <a:pt x="1177" y="426"/>
                  <a:pt x="1177" y="425"/>
                </a:cubicBezTo>
                <a:cubicBezTo>
                  <a:pt x="1177" y="424"/>
                  <a:pt x="1174" y="418"/>
                  <a:pt x="1173" y="418"/>
                </a:cubicBezTo>
                <a:cubicBezTo>
                  <a:pt x="1172" y="418"/>
                  <a:pt x="1167" y="413"/>
                  <a:pt x="1166" y="413"/>
                </a:cubicBezTo>
                <a:cubicBezTo>
                  <a:pt x="1165" y="412"/>
                  <a:pt x="1165" y="410"/>
                  <a:pt x="1164" y="409"/>
                </a:cubicBezTo>
                <a:cubicBezTo>
                  <a:pt x="1163" y="408"/>
                  <a:pt x="1162" y="406"/>
                  <a:pt x="1163" y="404"/>
                </a:cubicBezTo>
                <a:cubicBezTo>
                  <a:pt x="1163" y="402"/>
                  <a:pt x="1166" y="401"/>
                  <a:pt x="1166" y="400"/>
                </a:cubicBezTo>
                <a:cubicBezTo>
                  <a:pt x="1166" y="399"/>
                  <a:pt x="1166" y="397"/>
                  <a:pt x="1167" y="397"/>
                </a:cubicBezTo>
                <a:cubicBezTo>
                  <a:pt x="1169" y="397"/>
                  <a:pt x="1170" y="396"/>
                  <a:pt x="1171" y="395"/>
                </a:cubicBezTo>
                <a:cubicBezTo>
                  <a:pt x="1171" y="395"/>
                  <a:pt x="1172" y="395"/>
                  <a:pt x="1172" y="395"/>
                </a:cubicBezTo>
                <a:cubicBezTo>
                  <a:pt x="1173" y="395"/>
                  <a:pt x="1174" y="395"/>
                  <a:pt x="1174" y="394"/>
                </a:cubicBezTo>
                <a:cubicBezTo>
                  <a:pt x="1174" y="393"/>
                  <a:pt x="1175" y="393"/>
                  <a:pt x="1176" y="394"/>
                </a:cubicBezTo>
                <a:cubicBezTo>
                  <a:pt x="1177" y="395"/>
                  <a:pt x="1177" y="395"/>
                  <a:pt x="1179" y="394"/>
                </a:cubicBezTo>
                <a:cubicBezTo>
                  <a:pt x="1180" y="393"/>
                  <a:pt x="1180" y="395"/>
                  <a:pt x="1180" y="396"/>
                </a:cubicBezTo>
                <a:cubicBezTo>
                  <a:pt x="1179" y="397"/>
                  <a:pt x="1179" y="399"/>
                  <a:pt x="1181" y="400"/>
                </a:cubicBezTo>
                <a:cubicBezTo>
                  <a:pt x="1182" y="401"/>
                  <a:pt x="1182" y="399"/>
                  <a:pt x="1182" y="398"/>
                </a:cubicBezTo>
                <a:cubicBezTo>
                  <a:pt x="1181" y="397"/>
                  <a:pt x="1184" y="396"/>
                  <a:pt x="1188" y="394"/>
                </a:cubicBezTo>
                <a:cubicBezTo>
                  <a:pt x="1192" y="393"/>
                  <a:pt x="1196" y="390"/>
                  <a:pt x="1196" y="390"/>
                </a:cubicBezTo>
                <a:cubicBezTo>
                  <a:pt x="1196" y="389"/>
                  <a:pt x="1197" y="389"/>
                  <a:pt x="1197" y="390"/>
                </a:cubicBezTo>
                <a:cubicBezTo>
                  <a:pt x="1198" y="390"/>
                  <a:pt x="1199" y="390"/>
                  <a:pt x="1200" y="390"/>
                </a:cubicBezTo>
                <a:cubicBezTo>
                  <a:pt x="1201" y="389"/>
                  <a:pt x="1206" y="388"/>
                  <a:pt x="1207" y="388"/>
                </a:cubicBezTo>
                <a:cubicBezTo>
                  <a:pt x="1209" y="388"/>
                  <a:pt x="1209" y="387"/>
                  <a:pt x="1210" y="386"/>
                </a:cubicBezTo>
                <a:cubicBezTo>
                  <a:pt x="1211" y="385"/>
                  <a:pt x="1211" y="385"/>
                  <a:pt x="1212" y="384"/>
                </a:cubicBezTo>
                <a:cubicBezTo>
                  <a:pt x="1214" y="384"/>
                  <a:pt x="1215" y="382"/>
                  <a:pt x="1215" y="382"/>
                </a:cubicBezTo>
                <a:cubicBezTo>
                  <a:pt x="1215" y="381"/>
                  <a:pt x="1218" y="381"/>
                  <a:pt x="1218" y="380"/>
                </a:cubicBezTo>
                <a:cubicBezTo>
                  <a:pt x="1218" y="379"/>
                  <a:pt x="1220" y="379"/>
                  <a:pt x="1220" y="378"/>
                </a:cubicBezTo>
                <a:cubicBezTo>
                  <a:pt x="1220" y="377"/>
                  <a:pt x="1221" y="377"/>
                  <a:pt x="1222" y="376"/>
                </a:cubicBezTo>
                <a:cubicBezTo>
                  <a:pt x="1222" y="375"/>
                  <a:pt x="1221" y="373"/>
                  <a:pt x="1222" y="373"/>
                </a:cubicBezTo>
                <a:cubicBezTo>
                  <a:pt x="1223" y="373"/>
                  <a:pt x="1222" y="371"/>
                  <a:pt x="1222" y="371"/>
                </a:cubicBezTo>
                <a:cubicBezTo>
                  <a:pt x="1222" y="370"/>
                  <a:pt x="1224" y="370"/>
                  <a:pt x="1225" y="369"/>
                </a:cubicBezTo>
                <a:cubicBezTo>
                  <a:pt x="1226" y="369"/>
                  <a:pt x="1226" y="368"/>
                  <a:pt x="1227" y="367"/>
                </a:cubicBezTo>
                <a:cubicBezTo>
                  <a:pt x="1227" y="365"/>
                  <a:pt x="1229" y="364"/>
                  <a:pt x="1229" y="364"/>
                </a:cubicBezTo>
                <a:cubicBezTo>
                  <a:pt x="1230" y="364"/>
                  <a:pt x="1231" y="362"/>
                  <a:pt x="1230" y="360"/>
                </a:cubicBezTo>
                <a:cubicBezTo>
                  <a:pt x="1230" y="359"/>
                  <a:pt x="1232" y="359"/>
                  <a:pt x="1231" y="359"/>
                </a:cubicBezTo>
                <a:cubicBezTo>
                  <a:pt x="1230" y="358"/>
                  <a:pt x="1231" y="357"/>
                  <a:pt x="1233" y="356"/>
                </a:cubicBezTo>
                <a:cubicBezTo>
                  <a:pt x="1234" y="356"/>
                  <a:pt x="1232" y="355"/>
                  <a:pt x="1231" y="356"/>
                </a:cubicBezTo>
                <a:cubicBezTo>
                  <a:pt x="1231" y="356"/>
                  <a:pt x="1230" y="356"/>
                  <a:pt x="1230" y="355"/>
                </a:cubicBezTo>
                <a:cubicBezTo>
                  <a:pt x="1229" y="355"/>
                  <a:pt x="1229" y="354"/>
                  <a:pt x="1229" y="355"/>
                </a:cubicBezTo>
                <a:cubicBezTo>
                  <a:pt x="1228" y="356"/>
                  <a:pt x="1226" y="354"/>
                  <a:pt x="1227" y="354"/>
                </a:cubicBezTo>
                <a:cubicBezTo>
                  <a:pt x="1228" y="354"/>
                  <a:pt x="1231" y="352"/>
                  <a:pt x="1232" y="352"/>
                </a:cubicBezTo>
                <a:cubicBezTo>
                  <a:pt x="1232" y="352"/>
                  <a:pt x="1230" y="349"/>
                  <a:pt x="1229" y="350"/>
                </a:cubicBezTo>
                <a:cubicBezTo>
                  <a:pt x="1228" y="350"/>
                  <a:pt x="1226" y="347"/>
                  <a:pt x="1225" y="347"/>
                </a:cubicBezTo>
                <a:cubicBezTo>
                  <a:pt x="1224" y="347"/>
                  <a:pt x="1226" y="346"/>
                  <a:pt x="1228" y="347"/>
                </a:cubicBezTo>
                <a:cubicBezTo>
                  <a:pt x="1229" y="347"/>
                  <a:pt x="1231" y="348"/>
                  <a:pt x="1231" y="347"/>
                </a:cubicBezTo>
                <a:cubicBezTo>
                  <a:pt x="1232" y="347"/>
                  <a:pt x="1229" y="344"/>
                  <a:pt x="1228" y="343"/>
                </a:cubicBezTo>
                <a:cubicBezTo>
                  <a:pt x="1227" y="342"/>
                  <a:pt x="1228" y="341"/>
                  <a:pt x="1227" y="341"/>
                </a:cubicBezTo>
                <a:cubicBezTo>
                  <a:pt x="1226" y="340"/>
                  <a:pt x="1225" y="337"/>
                  <a:pt x="1224" y="336"/>
                </a:cubicBezTo>
                <a:cubicBezTo>
                  <a:pt x="1224" y="334"/>
                  <a:pt x="1221" y="334"/>
                  <a:pt x="1221" y="333"/>
                </a:cubicBezTo>
                <a:cubicBezTo>
                  <a:pt x="1220" y="332"/>
                  <a:pt x="1221" y="330"/>
                  <a:pt x="1223" y="329"/>
                </a:cubicBezTo>
                <a:cubicBezTo>
                  <a:pt x="1225" y="328"/>
                  <a:pt x="1224" y="327"/>
                  <a:pt x="1225" y="327"/>
                </a:cubicBezTo>
                <a:cubicBezTo>
                  <a:pt x="1225" y="327"/>
                  <a:pt x="1226" y="327"/>
                  <a:pt x="1227" y="325"/>
                </a:cubicBezTo>
                <a:cubicBezTo>
                  <a:pt x="1228" y="324"/>
                  <a:pt x="1229" y="325"/>
                  <a:pt x="1229" y="324"/>
                </a:cubicBezTo>
                <a:cubicBezTo>
                  <a:pt x="1230" y="323"/>
                  <a:pt x="1233" y="323"/>
                  <a:pt x="1234" y="322"/>
                </a:cubicBezTo>
                <a:cubicBezTo>
                  <a:pt x="1235" y="322"/>
                  <a:pt x="1233" y="319"/>
                  <a:pt x="1232" y="320"/>
                </a:cubicBezTo>
                <a:cubicBezTo>
                  <a:pt x="1230" y="320"/>
                  <a:pt x="1229" y="320"/>
                  <a:pt x="1228" y="318"/>
                </a:cubicBezTo>
                <a:cubicBezTo>
                  <a:pt x="1227" y="316"/>
                  <a:pt x="1224" y="321"/>
                  <a:pt x="1222" y="322"/>
                </a:cubicBezTo>
                <a:cubicBezTo>
                  <a:pt x="1220" y="323"/>
                  <a:pt x="1219" y="320"/>
                  <a:pt x="1219" y="318"/>
                </a:cubicBezTo>
                <a:cubicBezTo>
                  <a:pt x="1220" y="317"/>
                  <a:pt x="1218" y="317"/>
                  <a:pt x="1215" y="317"/>
                </a:cubicBezTo>
                <a:cubicBezTo>
                  <a:pt x="1212" y="317"/>
                  <a:pt x="1213" y="312"/>
                  <a:pt x="1215" y="312"/>
                </a:cubicBezTo>
                <a:cubicBezTo>
                  <a:pt x="1215" y="311"/>
                  <a:pt x="1216" y="312"/>
                  <a:pt x="1217" y="312"/>
                </a:cubicBezTo>
                <a:cubicBezTo>
                  <a:pt x="1218" y="312"/>
                  <a:pt x="1220" y="312"/>
                  <a:pt x="1220" y="310"/>
                </a:cubicBezTo>
                <a:cubicBezTo>
                  <a:pt x="1221" y="307"/>
                  <a:pt x="1223" y="309"/>
                  <a:pt x="1225" y="307"/>
                </a:cubicBezTo>
                <a:cubicBezTo>
                  <a:pt x="1228" y="304"/>
                  <a:pt x="1230" y="302"/>
                  <a:pt x="1232" y="304"/>
                </a:cubicBezTo>
                <a:cubicBezTo>
                  <a:pt x="1235" y="305"/>
                  <a:pt x="1230" y="308"/>
                  <a:pt x="1230" y="309"/>
                </a:cubicBezTo>
                <a:cubicBezTo>
                  <a:pt x="1229" y="311"/>
                  <a:pt x="1230" y="312"/>
                  <a:pt x="1229" y="313"/>
                </a:cubicBezTo>
                <a:cubicBezTo>
                  <a:pt x="1228" y="314"/>
                  <a:pt x="1229" y="314"/>
                  <a:pt x="1232" y="313"/>
                </a:cubicBezTo>
                <a:cubicBezTo>
                  <a:pt x="1234" y="311"/>
                  <a:pt x="1237" y="309"/>
                  <a:pt x="1240" y="308"/>
                </a:cubicBezTo>
                <a:cubicBezTo>
                  <a:pt x="1242" y="307"/>
                  <a:pt x="1245" y="309"/>
                  <a:pt x="1247" y="310"/>
                </a:cubicBezTo>
                <a:cubicBezTo>
                  <a:pt x="1248" y="312"/>
                  <a:pt x="1245" y="314"/>
                  <a:pt x="1244" y="315"/>
                </a:cubicBezTo>
                <a:cubicBezTo>
                  <a:pt x="1243" y="316"/>
                  <a:pt x="1245" y="316"/>
                  <a:pt x="1245" y="318"/>
                </a:cubicBezTo>
                <a:cubicBezTo>
                  <a:pt x="1245" y="319"/>
                  <a:pt x="1246" y="320"/>
                  <a:pt x="1247" y="319"/>
                </a:cubicBezTo>
                <a:cubicBezTo>
                  <a:pt x="1248" y="318"/>
                  <a:pt x="1249" y="318"/>
                  <a:pt x="1250" y="318"/>
                </a:cubicBezTo>
                <a:cubicBezTo>
                  <a:pt x="1252" y="318"/>
                  <a:pt x="1251" y="321"/>
                  <a:pt x="1253" y="321"/>
                </a:cubicBezTo>
                <a:cubicBezTo>
                  <a:pt x="1254" y="321"/>
                  <a:pt x="1254" y="323"/>
                  <a:pt x="1252" y="323"/>
                </a:cubicBezTo>
                <a:cubicBezTo>
                  <a:pt x="1251" y="322"/>
                  <a:pt x="1251" y="325"/>
                  <a:pt x="1252" y="327"/>
                </a:cubicBezTo>
                <a:cubicBezTo>
                  <a:pt x="1253" y="328"/>
                  <a:pt x="1250" y="331"/>
                  <a:pt x="1251" y="332"/>
                </a:cubicBezTo>
                <a:cubicBezTo>
                  <a:pt x="1252" y="333"/>
                  <a:pt x="1251" y="334"/>
                  <a:pt x="1251" y="335"/>
                </a:cubicBezTo>
                <a:cubicBezTo>
                  <a:pt x="1252" y="335"/>
                  <a:pt x="1257" y="334"/>
                  <a:pt x="1259" y="332"/>
                </a:cubicBezTo>
                <a:cubicBezTo>
                  <a:pt x="1262" y="329"/>
                  <a:pt x="1262" y="330"/>
                  <a:pt x="1264" y="330"/>
                </a:cubicBezTo>
                <a:cubicBezTo>
                  <a:pt x="1265" y="330"/>
                  <a:pt x="1266" y="329"/>
                  <a:pt x="1265" y="328"/>
                </a:cubicBezTo>
                <a:cubicBezTo>
                  <a:pt x="1265" y="327"/>
                  <a:pt x="1264" y="325"/>
                  <a:pt x="1264" y="322"/>
                </a:cubicBezTo>
                <a:cubicBezTo>
                  <a:pt x="1264" y="319"/>
                  <a:pt x="1258" y="312"/>
                  <a:pt x="1256" y="311"/>
                </a:cubicBezTo>
                <a:cubicBezTo>
                  <a:pt x="1255" y="311"/>
                  <a:pt x="1256" y="308"/>
                  <a:pt x="1257" y="308"/>
                </a:cubicBezTo>
                <a:cubicBezTo>
                  <a:pt x="1259" y="307"/>
                  <a:pt x="1263" y="304"/>
                  <a:pt x="1265" y="303"/>
                </a:cubicBezTo>
                <a:cubicBezTo>
                  <a:pt x="1266" y="302"/>
                  <a:pt x="1265" y="300"/>
                  <a:pt x="1266" y="298"/>
                </a:cubicBezTo>
                <a:cubicBezTo>
                  <a:pt x="1267" y="296"/>
                  <a:pt x="1274" y="291"/>
                  <a:pt x="1275" y="291"/>
                </a:cubicBezTo>
                <a:cubicBezTo>
                  <a:pt x="1277" y="291"/>
                  <a:pt x="1279" y="293"/>
                  <a:pt x="1280" y="294"/>
                </a:cubicBezTo>
                <a:cubicBezTo>
                  <a:pt x="1282" y="294"/>
                  <a:pt x="1290" y="288"/>
                  <a:pt x="1290" y="287"/>
                </a:cubicBezTo>
                <a:cubicBezTo>
                  <a:pt x="1290" y="286"/>
                  <a:pt x="1295" y="282"/>
                  <a:pt x="1297" y="280"/>
                </a:cubicBezTo>
                <a:cubicBezTo>
                  <a:pt x="1299" y="277"/>
                  <a:pt x="1302" y="274"/>
                  <a:pt x="1303" y="271"/>
                </a:cubicBezTo>
                <a:cubicBezTo>
                  <a:pt x="1304" y="270"/>
                  <a:pt x="1307" y="267"/>
                  <a:pt x="1308" y="265"/>
                </a:cubicBezTo>
                <a:cubicBezTo>
                  <a:pt x="1309" y="264"/>
                  <a:pt x="1309" y="264"/>
                  <a:pt x="1310" y="261"/>
                </a:cubicBezTo>
                <a:cubicBezTo>
                  <a:pt x="1312" y="258"/>
                  <a:pt x="1312" y="250"/>
                  <a:pt x="1312" y="250"/>
                </a:cubicBezTo>
                <a:cubicBezTo>
                  <a:pt x="1313" y="249"/>
                  <a:pt x="1312" y="248"/>
                  <a:pt x="1313" y="247"/>
                </a:cubicBezTo>
                <a:cubicBezTo>
                  <a:pt x="1314" y="246"/>
                  <a:pt x="1313" y="245"/>
                  <a:pt x="1315" y="244"/>
                </a:cubicBezTo>
                <a:cubicBezTo>
                  <a:pt x="1316" y="243"/>
                  <a:pt x="1316" y="242"/>
                  <a:pt x="1315" y="241"/>
                </a:cubicBezTo>
                <a:cubicBezTo>
                  <a:pt x="1315" y="241"/>
                  <a:pt x="1315" y="239"/>
                  <a:pt x="1315" y="238"/>
                </a:cubicBezTo>
                <a:cubicBezTo>
                  <a:pt x="1315" y="238"/>
                  <a:pt x="1315" y="237"/>
                  <a:pt x="1316" y="237"/>
                </a:cubicBezTo>
                <a:cubicBezTo>
                  <a:pt x="1316" y="236"/>
                  <a:pt x="1315" y="235"/>
                  <a:pt x="1314" y="235"/>
                </a:cubicBezTo>
                <a:cubicBezTo>
                  <a:pt x="1313" y="234"/>
                  <a:pt x="1312" y="234"/>
                  <a:pt x="1311" y="233"/>
                </a:cubicBezTo>
                <a:cubicBezTo>
                  <a:pt x="1311" y="231"/>
                  <a:pt x="1310" y="230"/>
                  <a:pt x="1308" y="230"/>
                </a:cubicBezTo>
                <a:cubicBezTo>
                  <a:pt x="1308" y="230"/>
                  <a:pt x="1307" y="230"/>
                  <a:pt x="1306" y="230"/>
                </a:cubicBezTo>
                <a:cubicBezTo>
                  <a:pt x="1305" y="230"/>
                  <a:pt x="1304" y="230"/>
                  <a:pt x="1305" y="230"/>
                </a:cubicBezTo>
                <a:cubicBezTo>
                  <a:pt x="1305" y="231"/>
                  <a:pt x="1304" y="232"/>
                  <a:pt x="1304" y="232"/>
                </a:cubicBezTo>
                <a:cubicBezTo>
                  <a:pt x="1303" y="232"/>
                  <a:pt x="1303" y="232"/>
                  <a:pt x="1302" y="233"/>
                </a:cubicBezTo>
                <a:cubicBezTo>
                  <a:pt x="1301" y="235"/>
                  <a:pt x="1298" y="235"/>
                  <a:pt x="1299" y="234"/>
                </a:cubicBezTo>
                <a:cubicBezTo>
                  <a:pt x="1301" y="232"/>
                  <a:pt x="1299" y="232"/>
                  <a:pt x="1299" y="231"/>
                </a:cubicBezTo>
                <a:cubicBezTo>
                  <a:pt x="1300" y="230"/>
                  <a:pt x="1301" y="229"/>
                  <a:pt x="1299" y="229"/>
                </a:cubicBezTo>
                <a:cubicBezTo>
                  <a:pt x="1298" y="230"/>
                  <a:pt x="1298" y="232"/>
                  <a:pt x="1297" y="232"/>
                </a:cubicBezTo>
                <a:cubicBezTo>
                  <a:pt x="1295" y="233"/>
                  <a:pt x="1296" y="229"/>
                  <a:pt x="1296" y="228"/>
                </a:cubicBezTo>
                <a:cubicBezTo>
                  <a:pt x="1296" y="227"/>
                  <a:pt x="1295" y="228"/>
                  <a:pt x="1294" y="228"/>
                </a:cubicBezTo>
                <a:cubicBezTo>
                  <a:pt x="1293" y="228"/>
                  <a:pt x="1292" y="228"/>
                  <a:pt x="1291" y="228"/>
                </a:cubicBezTo>
                <a:cubicBezTo>
                  <a:pt x="1289" y="228"/>
                  <a:pt x="1289" y="226"/>
                  <a:pt x="1291" y="225"/>
                </a:cubicBezTo>
                <a:cubicBezTo>
                  <a:pt x="1294" y="224"/>
                  <a:pt x="1293" y="223"/>
                  <a:pt x="1294" y="222"/>
                </a:cubicBezTo>
                <a:cubicBezTo>
                  <a:pt x="1295" y="222"/>
                  <a:pt x="1298" y="220"/>
                  <a:pt x="1300" y="219"/>
                </a:cubicBezTo>
                <a:cubicBezTo>
                  <a:pt x="1301" y="218"/>
                  <a:pt x="1302" y="217"/>
                  <a:pt x="1302" y="216"/>
                </a:cubicBezTo>
                <a:cubicBezTo>
                  <a:pt x="1302" y="215"/>
                  <a:pt x="1305" y="213"/>
                  <a:pt x="1308" y="211"/>
                </a:cubicBezTo>
                <a:cubicBezTo>
                  <a:pt x="1311" y="209"/>
                  <a:pt x="1312" y="208"/>
                  <a:pt x="1313" y="207"/>
                </a:cubicBezTo>
                <a:cubicBezTo>
                  <a:pt x="1313" y="205"/>
                  <a:pt x="1317" y="204"/>
                  <a:pt x="1317" y="203"/>
                </a:cubicBezTo>
                <a:cubicBezTo>
                  <a:pt x="1317" y="202"/>
                  <a:pt x="1322" y="199"/>
                  <a:pt x="1325" y="198"/>
                </a:cubicBezTo>
                <a:cubicBezTo>
                  <a:pt x="1329" y="198"/>
                  <a:pt x="1334" y="199"/>
                  <a:pt x="1335" y="200"/>
                </a:cubicBezTo>
                <a:cubicBezTo>
                  <a:pt x="1336" y="200"/>
                  <a:pt x="1336" y="200"/>
                  <a:pt x="1337" y="199"/>
                </a:cubicBezTo>
                <a:cubicBezTo>
                  <a:pt x="1337" y="199"/>
                  <a:pt x="1339" y="199"/>
                  <a:pt x="1341" y="199"/>
                </a:cubicBezTo>
                <a:cubicBezTo>
                  <a:pt x="1342" y="200"/>
                  <a:pt x="1342" y="199"/>
                  <a:pt x="1343" y="199"/>
                </a:cubicBezTo>
                <a:cubicBezTo>
                  <a:pt x="1344" y="199"/>
                  <a:pt x="1344" y="199"/>
                  <a:pt x="1345" y="199"/>
                </a:cubicBezTo>
                <a:cubicBezTo>
                  <a:pt x="1346" y="199"/>
                  <a:pt x="1348" y="200"/>
                  <a:pt x="1348" y="198"/>
                </a:cubicBezTo>
                <a:cubicBezTo>
                  <a:pt x="1349" y="196"/>
                  <a:pt x="1353" y="196"/>
                  <a:pt x="1354" y="197"/>
                </a:cubicBezTo>
                <a:cubicBezTo>
                  <a:pt x="1355" y="198"/>
                  <a:pt x="1356" y="199"/>
                  <a:pt x="1358" y="198"/>
                </a:cubicBezTo>
                <a:cubicBezTo>
                  <a:pt x="1359" y="197"/>
                  <a:pt x="1359" y="199"/>
                  <a:pt x="1360" y="199"/>
                </a:cubicBezTo>
                <a:cubicBezTo>
                  <a:pt x="1362" y="199"/>
                  <a:pt x="1361" y="201"/>
                  <a:pt x="1360" y="201"/>
                </a:cubicBezTo>
                <a:cubicBezTo>
                  <a:pt x="1358" y="200"/>
                  <a:pt x="1357" y="201"/>
                  <a:pt x="1358" y="202"/>
                </a:cubicBezTo>
                <a:cubicBezTo>
                  <a:pt x="1359" y="203"/>
                  <a:pt x="1360" y="202"/>
                  <a:pt x="1361" y="202"/>
                </a:cubicBezTo>
                <a:cubicBezTo>
                  <a:pt x="1362" y="202"/>
                  <a:pt x="1362" y="201"/>
                  <a:pt x="1363" y="201"/>
                </a:cubicBezTo>
                <a:cubicBezTo>
                  <a:pt x="1364" y="202"/>
                  <a:pt x="1366" y="202"/>
                  <a:pt x="1367" y="201"/>
                </a:cubicBezTo>
                <a:cubicBezTo>
                  <a:pt x="1368" y="200"/>
                  <a:pt x="1368" y="200"/>
                  <a:pt x="1369" y="201"/>
                </a:cubicBezTo>
                <a:cubicBezTo>
                  <a:pt x="1369" y="201"/>
                  <a:pt x="1370" y="201"/>
                  <a:pt x="1370" y="201"/>
                </a:cubicBezTo>
                <a:cubicBezTo>
                  <a:pt x="1371" y="200"/>
                  <a:pt x="1373" y="199"/>
                  <a:pt x="1374" y="200"/>
                </a:cubicBezTo>
                <a:cubicBezTo>
                  <a:pt x="1376" y="200"/>
                  <a:pt x="1375" y="198"/>
                  <a:pt x="1373" y="198"/>
                </a:cubicBezTo>
                <a:cubicBezTo>
                  <a:pt x="1371" y="198"/>
                  <a:pt x="1371" y="197"/>
                  <a:pt x="1372" y="195"/>
                </a:cubicBezTo>
                <a:cubicBezTo>
                  <a:pt x="1374" y="192"/>
                  <a:pt x="1377" y="191"/>
                  <a:pt x="1379" y="189"/>
                </a:cubicBezTo>
                <a:cubicBezTo>
                  <a:pt x="1381" y="188"/>
                  <a:pt x="1382" y="188"/>
                  <a:pt x="1382" y="187"/>
                </a:cubicBezTo>
                <a:cubicBezTo>
                  <a:pt x="1382" y="186"/>
                  <a:pt x="1383" y="183"/>
                  <a:pt x="1384" y="183"/>
                </a:cubicBezTo>
                <a:cubicBezTo>
                  <a:pt x="1384" y="183"/>
                  <a:pt x="1385" y="183"/>
                  <a:pt x="1386" y="183"/>
                </a:cubicBezTo>
                <a:cubicBezTo>
                  <a:pt x="1387" y="184"/>
                  <a:pt x="1390" y="184"/>
                  <a:pt x="1391" y="183"/>
                </a:cubicBezTo>
                <a:cubicBezTo>
                  <a:pt x="1393" y="182"/>
                  <a:pt x="1393" y="184"/>
                  <a:pt x="1394" y="184"/>
                </a:cubicBezTo>
                <a:cubicBezTo>
                  <a:pt x="1394" y="184"/>
                  <a:pt x="1395" y="184"/>
                  <a:pt x="1395" y="183"/>
                </a:cubicBezTo>
                <a:cubicBezTo>
                  <a:pt x="1396" y="183"/>
                  <a:pt x="1396" y="182"/>
                  <a:pt x="1397" y="183"/>
                </a:cubicBezTo>
                <a:cubicBezTo>
                  <a:pt x="1398" y="183"/>
                  <a:pt x="1395" y="185"/>
                  <a:pt x="1395" y="187"/>
                </a:cubicBezTo>
                <a:cubicBezTo>
                  <a:pt x="1394" y="189"/>
                  <a:pt x="1396" y="188"/>
                  <a:pt x="1397" y="188"/>
                </a:cubicBezTo>
                <a:cubicBezTo>
                  <a:pt x="1398" y="189"/>
                  <a:pt x="1396" y="190"/>
                  <a:pt x="1396" y="190"/>
                </a:cubicBezTo>
                <a:cubicBezTo>
                  <a:pt x="1396" y="191"/>
                  <a:pt x="1399" y="191"/>
                  <a:pt x="1401" y="188"/>
                </a:cubicBezTo>
                <a:cubicBezTo>
                  <a:pt x="1404" y="185"/>
                  <a:pt x="1407" y="184"/>
                  <a:pt x="1408" y="185"/>
                </a:cubicBezTo>
                <a:cubicBezTo>
                  <a:pt x="1410" y="185"/>
                  <a:pt x="1409" y="183"/>
                  <a:pt x="1409" y="180"/>
                </a:cubicBezTo>
                <a:cubicBezTo>
                  <a:pt x="1409" y="178"/>
                  <a:pt x="1415" y="177"/>
                  <a:pt x="1416" y="178"/>
                </a:cubicBezTo>
                <a:cubicBezTo>
                  <a:pt x="1418" y="179"/>
                  <a:pt x="1418" y="179"/>
                  <a:pt x="1416" y="179"/>
                </a:cubicBezTo>
                <a:cubicBezTo>
                  <a:pt x="1415" y="178"/>
                  <a:pt x="1413" y="180"/>
                  <a:pt x="1413" y="182"/>
                </a:cubicBezTo>
                <a:cubicBezTo>
                  <a:pt x="1413" y="184"/>
                  <a:pt x="1412" y="185"/>
                  <a:pt x="1413" y="186"/>
                </a:cubicBezTo>
                <a:cubicBezTo>
                  <a:pt x="1413" y="186"/>
                  <a:pt x="1411" y="187"/>
                  <a:pt x="1411" y="188"/>
                </a:cubicBezTo>
                <a:cubicBezTo>
                  <a:pt x="1411" y="188"/>
                  <a:pt x="1411" y="189"/>
                  <a:pt x="1410" y="189"/>
                </a:cubicBezTo>
                <a:cubicBezTo>
                  <a:pt x="1409" y="190"/>
                  <a:pt x="1405" y="190"/>
                  <a:pt x="1404" y="192"/>
                </a:cubicBezTo>
                <a:cubicBezTo>
                  <a:pt x="1404" y="194"/>
                  <a:pt x="1402" y="194"/>
                  <a:pt x="1401" y="196"/>
                </a:cubicBezTo>
                <a:cubicBezTo>
                  <a:pt x="1400" y="198"/>
                  <a:pt x="1396" y="199"/>
                  <a:pt x="1393" y="203"/>
                </a:cubicBezTo>
                <a:cubicBezTo>
                  <a:pt x="1390" y="207"/>
                  <a:pt x="1386" y="207"/>
                  <a:pt x="1386" y="208"/>
                </a:cubicBezTo>
                <a:cubicBezTo>
                  <a:pt x="1386" y="209"/>
                  <a:pt x="1383" y="208"/>
                  <a:pt x="1382" y="209"/>
                </a:cubicBezTo>
                <a:cubicBezTo>
                  <a:pt x="1381" y="209"/>
                  <a:pt x="1383" y="211"/>
                  <a:pt x="1381" y="214"/>
                </a:cubicBezTo>
                <a:cubicBezTo>
                  <a:pt x="1378" y="216"/>
                  <a:pt x="1377" y="220"/>
                  <a:pt x="1377" y="223"/>
                </a:cubicBezTo>
                <a:cubicBezTo>
                  <a:pt x="1377" y="227"/>
                  <a:pt x="1378" y="237"/>
                  <a:pt x="1379" y="239"/>
                </a:cubicBezTo>
                <a:cubicBezTo>
                  <a:pt x="1380" y="241"/>
                  <a:pt x="1380" y="245"/>
                  <a:pt x="1381" y="246"/>
                </a:cubicBezTo>
                <a:cubicBezTo>
                  <a:pt x="1381" y="247"/>
                  <a:pt x="1381" y="249"/>
                  <a:pt x="1382" y="249"/>
                </a:cubicBezTo>
                <a:cubicBezTo>
                  <a:pt x="1382" y="250"/>
                  <a:pt x="1385" y="247"/>
                  <a:pt x="1386" y="246"/>
                </a:cubicBezTo>
                <a:cubicBezTo>
                  <a:pt x="1388" y="244"/>
                  <a:pt x="1387" y="244"/>
                  <a:pt x="1388" y="243"/>
                </a:cubicBezTo>
                <a:cubicBezTo>
                  <a:pt x="1389" y="242"/>
                  <a:pt x="1389" y="240"/>
                  <a:pt x="1389" y="239"/>
                </a:cubicBezTo>
                <a:cubicBezTo>
                  <a:pt x="1390" y="238"/>
                  <a:pt x="1391" y="238"/>
                  <a:pt x="1392" y="237"/>
                </a:cubicBezTo>
                <a:cubicBezTo>
                  <a:pt x="1393" y="236"/>
                  <a:pt x="1394" y="237"/>
                  <a:pt x="1395" y="236"/>
                </a:cubicBezTo>
                <a:cubicBezTo>
                  <a:pt x="1396" y="236"/>
                  <a:pt x="1395" y="234"/>
                  <a:pt x="1395" y="233"/>
                </a:cubicBezTo>
                <a:cubicBezTo>
                  <a:pt x="1395" y="231"/>
                  <a:pt x="1397" y="230"/>
                  <a:pt x="1399" y="229"/>
                </a:cubicBezTo>
                <a:cubicBezTo>
                  <a:pt x="1400" y="228"/>
                  <a:pt x="1400" y="228"/>
                  <a:pt x="1401" y="229"/>
                </a:cubicBezTo>
                <a:cubicBezTo>
                  <a:pt x="1402" y="229"/>
                  <a:pt x="1403" y="229"/>
                  <a:pt x="1404" y="228"/>
                </a:cubicBezTo>
                <a:cubicBezTo>
                  <a:pt x="1406" y="226"/>
                  <a:pt x="1404" y="225"/>
                  <a:pt x="1403" y="224"/>
                </a:cubicBezTo>
                <a:cubicBezTo>
                  <a:pt x="1403" y="223"/>
                  <a:pt x="1405" y="219"/>
                  <a:pt x="1406" y="219"/>
                </a:cubicBezTo>
                <a:cubicBezTo>
                  <a:pt x="1407" y="218"/>
                  <a:pt x="1407" y="219"/>
                  <a:pt x="1408" y="219"/>
                </a:cubicBezTo>
                <a:cubicBezTo>
                  <a:pt x="1408" y="219"/>
                  <a:pt x="1409" y="219"/>
                  <a:pt x="1410" y="218"/>
                </a:cubicBezTo>
                <a:cubicBezTo>
                  <a:pt x="1411" y="217"/>
                  <a:pt x="1408" y="215"/>
                  <a:pt x="1408" y="216"/>
                </a:cubicBezTo>
                <a:cubicBezTo>
                  <a:pt x="1407" y="216"/>
                  <a:pt x="1406" y="212"/>
                  <a:pt x="1408" y="211"/>
                </a:cubicBezTo>
                <a:cubicBezTo>
                  <a:pt x="1410" y="209"/>
                  <a:pt x="1410" y="209"/>
                  <a:pt x="1408" y="209"/>
                </a:cubicBezTo>
                <a:cubicBezTo>
                  <a:pt x="1407" y="208"/>
                  <a:pt x="1407" y="209"/>
                  <a:pt x="1406" y="209"/>
                </a:cubicBezTo>
                <a:cubicBezTo>
                  <a:pt x="1405" y="209"/>
                  <a:pt x="1403" y="207"/>
                  <a:pt x="1405" y="204"/>
                </a:cubicBezTo>
                <a:cubicBezTo>
                  <a:pt x="1407" y="202"/>
                  <a:pt x="1408" y="202"/>
                  <a:pt x="1409" y="201"/>
                </a:cubicBezTo>
                <a:cubicBezTo>
                  <a:pt x="1409" y="199"/>
                  <a:pt x="1411" y="196"/>
                  <a:pt x="1412" y="195"/>
                </a:cubicBezTo>
                <a:cubicBezTo>
                  <a:pt x="1412" y="195"/>
                  <a:pt x="1413" y="195"/>
                  <a:pt x="1414" y="195"/>
                </a:cubicBezTo>
                <a:cubicBezTo>
                  <a:pt x="1415" y="195"/>
                  <a:pt x="1415" y="195"/>
                  <a:pt x="1416" y="195"/>
                </a:cubicBezTo>
                <a:cubicBezTo>
                  <a:pt x="1416" y="195"/>
                  <a:pt x="1416" y="195"/>
                  <a:pt x="1416" y="196"/>
                </a:cubicBezTo>
                <a:cubicBezTo>
                  <a:pt x="1416" y="196"/>
                  <a:pt x="1417" y="196"/>
                  <a:pt x="1417" y="196"/>
                </a:cubicBezTo>
                <a:cubicBezTo>
                  <a:pt x="1418" y="195"/>
                  <a:pt x="1420" y="192"/>
                  <a:pt x="1421" y="192"/>
                </a:cubicBezTo>
                <a:cubicBezTo>
                  <a:pt x="1423" y="192"/>
                  <a:pt x="1422" y="194"/>
                  <a:pt x="1422" y="195"/>
                </a:cubicBezTo>
                <a:cubicBezTo>
                  <a:pt x="1423" y="197"/>
                  <a:pt x="1424" y="195"/>
                  <a:pt x="1426" y="193"/>
                </a:cubicBezTo>
                <a:cubicBezTo>
                  <a:pt x="1429" y="191"/>
                  <a:pt x="1435" y="191"/>
                  <a:pt x="1437" y="192"/>
                </a:cubicBezTo>
                <a:cubicBezTo>
                  <a:pt x="1439" y="193"/>
                  <a:pt x="1439" y="195"/>
                  <a:pt x="1440" y="195"/>
                </a:cubicBezTo>
                <a:cubicBezTo>
                  <a:pt x="1442" y="195"/>
                  <a:pt x="1440" y="193"/>
                  <a:pt x="1442" y="193"/>
                </a:cubicBezTo>
                <a:cubicBezTo>
                  <a:pt x="1443" y="192"/>
                  <a:pt x="1446" y="190"/>
                  <a:pt x="1448" y="189"/>
                </a:cubicBezTo>
                <a:cubicBezTo>
                  <a:pt x="1450" y="188"/>
                  <a:pt x="1449" y="189"/>
                  <a:pt x="1450" y="187"/>
                </a:cubicBezTo>
                <a:cubicBezTo>
                  <a:pt x="1452" y="186"/>
                  <a:pt x="1453" y="187"/>
                  <a:pt x="1453" y="186"/>
                </a:cubicBezTo>
                <a:cubicBezTo>
                  <a:pt x="1453" y="185"/>
                  <a:pt x="1456" y="183"/>
                  <a:pt x="1460" y="183"/>
                </a:cubicBezTo>
                <a:cubicBezTo>
                  <a:pt x="1464" y="182"/>
                  <a:pt x="1469" y="179"/>
                  <a:pt x="1469" y="178"/>
                </a:cubicBezTo>
                <a:cubicBezTo>
                  <a:pt x="1469" y="177"/>
                  <a:pt x="1470" y="177"/>
                  <a:pt x="1471" y="178"/>
                </a:cubicBezTo>
                <a:cubicBezTo>
                  <a:pt x="1471" y="179"/>
                  <a:pt x="1472" y="178"/>
                  <a:pt x="1474" y="179"/>
                </a:cubicBezTo>
                <a:cubicBezTo>
                  <a:pt x="1476" y="179"/>
                  <a:pt x="1477" y="180"/>
                  <a:pt x="1479" y="178"/>
                </a:cubicBezTo>
                <a:cubicBezTo>
                  <a:pt x="1481" y="177"/>
                  <a:pt x="1479" y="176"/>
                  <a:pt x="1479" y="175"/>
                </a:cubicBezTo>
                <a:cubicBezTo>
                  <a:pt x="1479" y="174"/>
                  <a:pt x="1476" y="172"/>
                  <a:pt x="1476" y="171"/>
                </a:cubicBezTo>
                <a:cubicBezTo>
                  <a:pt x="1477" y="170"/>
                  <a:pt x="1474" y="166"/>
                  <a:pt x="1474" y="167"/>
                </a:cubicBezTo>
                <a:cubicBezTo>
                  <a:pt x="1473" y="168"/>
                  <a:pt x="1471" y="166"/>
                  <a:pt x="1471" y="165"/>
                </a:cubicBezTo>
                <a:cubicBezTo>
                  <a:pt x="1471" y="164"/>
                  <a:pt x="1471" y="163"/>
                  <a:pt x="1470" y="164"/>
                </a:cubicBezTo>
                <a:cubicBezTo>
                  <a:pt x="1469" y="165"/>
                  <a:pt x="1467" y="164"/>
                  <a:pt x="1466" y="163"/>
                </a:cubicBezTo>
                <a:cubicBezTo>
                  <a:pt x="1466" y="162"/>
                  <a:pt x="1468" y="161"/>
                  <a:pt x="1470" y="162"/>
                </a:cubicBezTo>
                <a:cubicBezTo>
                  <a:pt x="1472" y="163"/>
                  <a:pt x="1472" y="163"/>
                  <a:pt x="1473" y="164"/>
                </a:cubicBezTo>
                <a:cubicBezTo>
                  <a:pt x="1474" y="165"/>
                  <a:pt x="1476" y="164"/>
                  <a:pt x="1477" y="164"/>
                </a:cubicBezTo>
                <a:cubicBezTo>
                  <a:pt x="1479" y="163"/>
                  <a:pt x="1482" y="162"/>
                  <a:pt x="1483" y="161"/>
                </a:cubicBezTo>
                <a:cubicBezTo>
                  <a:pt x="1484" y="160"/>
                  <a:pt x="1483" y="159"/>
                  <a:pt x="1484" y="159"/>
                </a:cubicBezTo>
                <a:cubicBezTo>
                  <a:pt x="1486" y="158"/>
                  <a:pt x="1485" y="157"/>
                  <a:pt x="1484" y="156"/>
                </a:cubicBezTo>
                <a:cubicBezTo>
                  <a:pt x="1482" y="156"/>
                  <a:pt x="1483" y="154"/>
                  <a:pt x="1484" y="154"/>
                </a:cubicBezTo>
                <a:cubicBezTo>
                  <a:pt x="1485" y="154"/>
                  <a:pt x="1485" y="153"/>
                  <a:pt x="1485" y="153"/>
                </a:cubicBezTo>
                <a:cubicBezTo>
                  <a:pt x="1486" y="153"/>
                  <a:pt x="1486" y="153"/>
                  <a:pt x="1486" y="153"/>
                </a:cubicBezTo>
                <a:cubicBezTo>
                  <a:pt x="1486" y="153"/>
                  <a:pt x="1487" y="153"/>
                  <a:pt x="1488" y="153"/>
                </a:cubicBezTo>
                <a:cubicBezTo>
                  <a:pt x="1489" y="152"/>
                  <a:pt x="1488" y="154"/>
                  <a:pt x="1487" y="155"/>
                </a:cubicBezTo>
                <a:cubicBezTo>
                  <a:pt x="1486" y="156"/>
                  <a:pt x="1488" y="157"/>
                  <a:pt x="1489" y="158"/>
                </a:cubicBezTo>
                <a:cubicBezTo>
                  <a:pt x="1489" y="158"/>
                  <a:pt x="1492" y="159"/>
                  <a:pt x="1493" y="158"/>
                </a:cubicBezTo>
                <a:cubicBezTo>
                  <a:pt x="1495" y="157"/>
                  <a:pt x="1499" y="159"/>
                  <a:pt x="1500" y="160"/>
                </a:cubicBezTo>
                <a:cubicBezTo>
                  <a:pt x="1500" y="161"/>
                  <a:pt x="1501" y="163"/>
                  <a:pt x="1503" y="164"/>
                </a:cubicBezTo>
                <a:cubicBezTo>
                  <a:pt x="1505" y="165"/>
                  <a:pt x="1507" y="164"/>
                  <a:pt x="1507" y="165"/>
                </a:cubicBezTo>
                <a:cubicBezTo>
                  <a:pt x="1507" y="166"/>
                  <a:pt x="1508" y="167"/>
                  <a:pt x="1509" y="166"/>
                </a:cubicBezTo>
                <a:cubicBezTo>
                  <a:pt x="1510" y="166"/>
                  <a:pt x="1510" y="166"/>
                  <a:pt x="1510" y="167"/>
                </a:cubicBezTo>
                <a:cubicBezTo>
                  <a:pt x="1511" y="167"/>
                  <a:pt x="1511" y="167"/>
                  <a:pt x="1512" y="167"/>
                </a:cubicBezTo>
                <a:cubicBezTo>
                  <a:pt x="1512" y="166"/>
                  <a:pt x="1512" y="166"/>
                  <a:pt x="1513" y="166"/>
                </a:cubicBezTo>
                <a:cubicBezTo>
                  <a:pt x="1513" y="166"/>
                  <a:pt x="1513" y="167"/>
                  <a:pt x="1514" y="166"/>
                </a:cubicBezTo>
                <a:cubicBezTo>
                  <a:pt x="1515" y="165"/>
                  <a:pt x="1512" y="165"/>
                  <a:pt x="1512" y="164"/>
                </a:cubicBezTo>
                <a:cubicBezTo>
                  <a:pt x="1512" y="163"/>
                  <a:pt x="1513" y="164"/>
                  <a:pt x="1513" y="164"/>
                </a:cubicBezTo>
                <a:cubicBezTo>
                  <a:pt x="1514" y="164"/>
                  <a:pt x="1514" y="164"/>
                  <a:pt x="1514" y="164"/>
                </a:cubicBezTo>
                <a:cubicBezTo>
                  <a:pt x="1515" y="164"/>
                  <a:pt x="1514" y="162"/>
                  <a:pt x="1515" y="162"/>
                </a:cubicBezTo>
                <a:cubicBezTo>
                  <a:pt x="1515" y="162"/>
                  <a:pt x="1515" y="158"/>
                  <a:pt x="1514" y="158"/>
                </a:cubicBezTo>
                <a:cubicBezTo>
                  <a:pt x="1513" y="158"/>
                  <a:pt x="1514" y="156"/>
                  <a:pt x="1515" y="157"/>
                </a:cubicBezTo>
                <a:moveTo>
                  <a:pt x="847" y="523"/>
                </a:moveTo>
                <a:cubicBezTo>
                  <a:pt x="845" y="524"/>
                  <a:pt x="844" y="518"/>
                  <a:pt x="841" y="517"/>
                </a:cubicBezTo>
                <a:cubicBezTo>
                  <a:pt x="839" y="516"/>
                  <a:pt x="839" y="502"/>
                  <a:pt x="840" y="502"/>
                </a:cubicBezTo>
                <a:cubicBezTo>
                  <a:pt x="841" y="501"/>
                  <a:pt x="841" y="513"/>
                  <a:pt x="844" y="515"/>
                </a:cubicBezTo>
                <a:cubicBezTo>
                  <a:pt x="846" y="516"/>
                  <a:pt x="845" y="519"/>
                  <a:pt x="846" y="520"/>
                </a:cubicBezTo>
                <a:cubicBezTo>
                  <a:pt x="846" y="521"/>
                  <a:pt x="848" y="523"/>
                  <a:pt x="847" y="523"/>
                </a:cubicBezTo>
                <a:moveTo>
                  <a:pt x="865" y="548"/>
                </a:moveTo>
                <a:cubicBezTo>
                  <a:pt x="864" y="550"/>
                  <a:pt x="861" y="545"/>
                  <a:pt x="860" y="542"/>
                </a:cubicBezTo>
                <a:cubicBezTo>
                  <a:pt x="860" y="539"/>
                  <a:pt x="862" y="537"/>
                  <a:pt x="861" y="534"/>
                </a:cubicBezTo>
                <a:cubicBezTo>
                  <a:pt x="859" y="531"/>
                  <a:pt x="859" y="528"/>
                  <a:pt x="860" y="528"/>
                </a:cubicBezTo>
                <a:cubicBezTo>
                  <a:pt x="862" y="528"/>
                  <a:pt x="864" y="536"/>
                  <a:pt x="863" y="538"/>
                </a:cubicBezTo>
                <a:cubicBezTo>
                  <a:pt x="862" y="541"/>
                  <a:pt x="866" y="547"/>
                  <a:pt x="865" y="548"/>
                </a:cubicBezTo>
                <a:moveTo>
                  <a:pt x="854" y="487"/>
                </a:moveTo>
                <a:cubicBezTo>
                  <a:pt x="857" y="486"/>
                  <a:pt x="863" y="487"/>
                  <a:pt x="863" y="488"/>
                </a:cubicBezTo>
                <a:cubicBezTo>
                  <a:pt x="862" y="489"/>
                  <a:pt x="860" y="489"/>
                  <a:pt x="860" y="491"/>
                </a:cubicBezTo>
                <a:cubicBezTo>
                  <a:pt x="860" y="493"/>
                  <a:pt x="859" y="495"/>
                  <a:pt x="858" y="495"/>
                </a:cubicBezTo>
                <a:cubicBezTo>
                  <a:pt x="856" y="496"/>
                  <a:pt x="859" y="498"/>
                  <a:pt x="858" y="498"/>
                </a:cubicBezTo>
                <a:cubicBezTo>
                  <a:pt x="857" y="498"/>
                  <a:pt x="856" y="498"/>
                  <a:pt x="855" y="498"/>
                </a:cubicBezTo>
                <a:cubicBezTo>
                  <a:pt x="854" y="497"/>
                  <a:pt x="852" y="497"/>
                  <a:pt x="851" y="498"/>
                </a:cubicBezTo>
                <a:cubicBezTo>
                  <a:pt x="848" y="499"/>
                  <a:pt x="851" y="487"/>
                  <a:pt x="854" y="487"/>
                </a:cubicBezTo>
                <a:moveTo>
                  <a:pt x="950" y="303"/>
                </a:moveTo>
                <a:cubicBezTo>
                  <a:pt x="949" y="303"/>
                  <a:pt x="949" y="303"/>
                  <a:pt x="948" y="303"/>
                </a:cubicBezTo>
                <a:cubicBezTo>
                  <a:pt x="947" y="304"/>
                  <a:pt x="947" y="304"/>
                  <a:pt x="946" y="304"/>
                </a:cubicBezTo>
                <a:cubicBezTo>
                  <a:pt x="944" y="303"/>
                  <a:pt x="942" y="302"/>
                  <a:pt x="942" y="304"/>
                </a:cubicBezTo>
                <a:cubicBezTo>
                  <a:pt x="941" y="305"/>
                  <a:pt x="941" y="307"/>
                  <a:pt x="943" y="307"/>
                </a:cubicBezTo>
                <a:cubicBezTo>
                  <a:pt x="945" y="307"/>
                  <a:pt x="944" y="308"/>
                  <a:pt x="943" y="310"/>
                </a:cubicBezTo>
                <a:cubicBezTo>
                  <a:pt x="942" y="310"/>
                  <a:pt x="943" y="310"/>
                  <a:pt x="944" y="310"/>
                </a:cubicBezTo>
                <a:cubicBezTo>
                  <a:pt x="944" y="310"/>
                  <a:pt x="945" y="310"/>
                  <a:pt x="945" y="311"/>
                </a:cubicBezTo>
                <a:cubicBezTo>
                  <a:pt x="946" y="312"/>
                  <a:pt x="947" y="312"/>
                  <a:pt x="946" y="314"/>
                </a:cubicBezTo>
                <a:cubicBezTo>
                  <a:pt x="946" y="316"/>
                  <a:pt x="947" y="321"/>
                  <a:pt x="946" y="322"/>
                </a:cubicBezTo>
                <a:cubicBezTo>
                  <a:pt x="945" y="323"/>
                  <a:pt x="941" y="324"/>
                  <a:pt x="937" y="324"/>
                </a:cubicBezTo>
                <a:cubicBezTo>
                  <a:pt x="933" y="324"/>
                  <a:pt x="933" y="319"/>
                  <a:pt x="929" y="319"/>
                </a:cubicBezTo>
                <a:cubicBezTo>
                  <a:pt x="925" y="319"/>
                  <a:pt x="923" y="314"/>
                  <a:pt x="925" y="312"/>
                </a:cubicBezTo>
                <a:cubicBezTo>
                  <a:pt x="927" y="309"/>
                  <a:pt x="929" y="305"/>
                  <a:pt x="927" y="303"/>
                </a:cubicBezTo>
                <a:cubicBezTo>
                  <a:pt x="926" y="301"/>
                  <a:pt x="918" y="293"/>
                  <a:pt x="919" y="291"/>
                </a:cubicBezTo>
                <a:cubicBezTo>
                  <a:pt x="919" y="288"/>
                  <a:pt x="920" y="287"/>
                  <a:pt x="917" y="285"/>
                </a:cubicBezTo>
                <a:cubicBezTo>
                  <a:pt x="914" y="282"/>
                  <a:pt x="917" y="281"/>
                  <a:pt x="919" y="279"/>
                </a:cubicBezTo>
                <a:cubicBezTo>
                  <a:pt x="921" y="276"/>
                  <a:pt x="925" y="275"/>
                  <a:pt x="927" y="273"/>
                </a:cubicBezTo>
                <a:cubicBezTo>
                  <a:pt x="930" y="272"/>
                  <a:pt x="933" y="270"/>
                  <a:pt x="936" y="271"/>
                </a:cubicBezTo>
                <a:cubicBezTo>
                  <a:pt x="937" y="271"/>
                  <a:pt x="939" y="271"/>
                  <a:pt x="939" y="271"/>
                </a:cubicBezTo>
                <a:cubicBezTo>
                  <a:pt x="941" y="271"/>
                  <a:pt x="942" y="271"/>
                  <a:pt x="943" y="272"/>
                </a:cubicBezTo>
                <a:cubicBezTo>
                  <a:pt x="944" y="274"/>
                  <a:pt x="943" y="277"/>
                  <a:pt x="943" y="278"/>
                </a:cubicBezTo>
                <a:cubicBezTo>
                  <a:pt x="944" y="279"/>
                  <a:pt x="941" y="279"/>
                  <a:pt x="939" y="279"/>
                </a:cubicBezTo>
                <a:cubicBezTo>
                  <a:pt x="937" y="279"/>
                  <a:pt x="933" y="280"/>
                  <a:pt x="934" y="281"/>
                </a:cubicBezTo>
                <a:cubicBezTo>
                  <a:pt x="934" y="282"/>
                  <a:pt x="936" y="285"/>
                  <a:pt x="933" y="283"/>
                </a:cubicBezTo>
                <a:cubicBezTo>
                  <a:pt x="931" y="282"/>
                  <a:pt x="930" y="285"/>
                  <a:pt x="931" y="285"/>
                </a:cubicBezTo>
                <a:cubicBezTo>
                  <a:pt x="933" y="285"/>
                  <a:pt x="934" y="286"/>
                  <a:pt x="934" y="288"/>
                </a:cubicBezTo>
                <a:cubicBezTo>
                  <a:pt x="934" y="289"/>
                  <a:pt x="935" y="291"/>
                  <a:pt x="936" y="291"/>
                </a:cubicBezTo>
                <a:cubicBezTo>
                  <a:pt x="936" y="291"/>
                  <a:pt x="937" y="291"/>
                  <a:pt x="937" y="292"/>
                </a:cubicBezTo>
                <a:cubicBezTo>
                  <a:pt x="938" y="292"/>
                  <a:pt x="938" y="293"/>
                  <a:pt x="939" y="293"/>
                </a:cubicBezTo>
                <a:cubicBezTo>
                  <a:pt x="941" y="293"/>
                  <a:pt x="942" y="293"/>
                  <a:pt x="941" y="295"/>
                </a:cubicBezTo>
                <a:cubicBezTo>
                  <a:pt x="939" y="296"/>
                  <a:pt x="942" y="301"/>
                  <a:pt x="942" y="300"/>
                </a:cubicBezTo>
                <a:cubicBezTo>
                  <a:pt x="943" y="299"/>
                  <a:pt x="942" y="296"/>
                  <a:pt x="945" y="296"/>
                </a:cubicBezTo>
                <a:cubicBezTo>
                  <a:pt x="948" y="297"/>
                  <a:pt x="946" y="300"/>
                  <a:pt x="948" y="300"/>
                </a:cubicBezTo>
                <a:cubicBezTo>
                  <a:pt x="950" y="300"/>
                  <a:pt x="952" y="303"/>
                  <a:pt x="950" y="303"/>
                </a:cubicBezTo>
                <a:moveTo>
                  <a:pt x="975" y="285"/>
                </a:moveTo>
                <a:cubicBezTo>
                  <a:pt x="971" y="287"/>
                  <a:pt x="968" y="287"/>
                  <a:pt x="969" y="284"/>
                </a:cubicBezTo>
                <a:cubicBezTo>
                  <a:pt x="970" y="281"/>
                  <a:pt x="971" y="278"/>
                  <a:pt x="969" y="278"/>
                </a:cubicBezTo>
                <a:cubicBezTo>
                  <a:pt x="967" y="278"/>
                  <a:pt x="968" y="284"/>
                  <a:pt x="967" y="284"/>
                </a:cubicBezTo>
                <a:cubicBezTo>
                  <a:pt x="966" y="285"/>
                  <a:pt x="966" y="279"/>
                  <a:pt x="967" y="277"/>
                </a:cubicBezTo>
                <a:cubicBezTo>
                  <a:pt x="968" y="275"/>
                  <a:pt x="970" y="277"/>
                  <a:pt x="971" y="277"/>
                </a:cubicBezTo>
                <a:cubicBezTo>
                  <a:pt x="971" y="277"/>
                  <a:pt x="971" y="277"/>
                  <a:pt x="971" y="276"/>
                </a:cubicBezTo>
                <a:cubicBezTo>
                  <a:pt x="972" y="276"/>
                  <a:pt x="972" y="275"/>
                  <a:pt x="973" y="275"/>
                </a:cubicBezTo>
                <a:cubicBezTo>
                  <a:pt x="974" y="275"/>
                  <a:pt x="972" y="278"/>
                  <a:pt x="974" y="278"/>
                </a:cubicBezTo>
                <a:cubicBezTo>
                  <a:pt x="975" y="278"/>
                  <a:pt x="978" y="283"/>
                  <a:pt x="975" y="285"/>
                </a:cubicBezTo>
                <a:moveTo>
                  <a:pt x="979" y="274"/>
                </a:moveTo>
                <a:cubicBezTo>
                  <a:pt x="979" y="275"/>
                  <a:pt x="974" y="274"/>
                  <a:pt x="973" y="273"/>
                </a:cubicBezTo>
                <a:cubicBezTo>
                  <a:pt x="973" y="272"/>
                  <a:pt x="980" y="273"/>
                  <a:pt x="979" y="274"/>
                </a:cubicBezTo>
                <a:moveTo>
                  <a:pt x="1050" y="274"/>
                </a:moveTo>
                <a:cubicBezTo>
                  <a:pt x="1047" y="274"/>
                  <a:pt x="1039" y="272"/>
                  <a:pt x="1036" y="276"/>
                </a:cubicBezTo>
                <a:cubicBezTo>
                  <a:pt x="1033" y="279"/>
                  <a:pt x="1035" y="281"/>
                  <a:pt x="1034" y="281"/>
                </a:cubicBezTo>
                <a:cubicBezTo>
                  <a:pt x="1032" y="281"/>
                  <a:pt x="1031" y="276"/>
                  <a:pt x="1033" y="274"/>
                </a:cubicBezTo>
                <a:cubicBezTo>
                  <a:pt x="1035" y="272"/>
                  <a:pt x="1041" y="272"/>
                  <a:pt x="1044" y="272"/>
                </a:cubicBezTo>
                <a:cubicBezTo>
                  <a:pt x="1046" y="273"/>
                  <a:pt x="1049" y="273"/>
                  <a:pt x="1051" y="272"/>
                </a:cubicBezTo>
                <a:cubicBezTo>
                  <a:pt x="1053" y="272"/>
                  <a:pt x="1054" y="272"/>
                  <a:pt x="1055" y="272"/>
                </a:cubicBezTo>
                <a:cubicBezTo>
                  <a:pt x="1056" y="272"/>
                  <a:pt x="1054" y="274"/>
                  <a:pt x="1050" y="274"/>
                </a:cubicBezTo>
                <a:moveTo>
                  <a:pt x="1175" y="236"/>
                </a:moveTo>
                <a:cubicBezTo>
                  <a:pt x="1171" y="239"/>
                  <a:pt x="1164" y="240"/>
                  <a:pt x="1164" y="243"/>
                </a:cubicBezTo>
                <a:cubicBezTo>
                  <a:pt x="1164" y="245"/>
                  <a:pt x="1156" y="247"/>
                  <a:pt x="1155" y="245"/>
                </a:cubicBezTo>
                <a:cubicBezTo>
                  <a:pt x="1154" y="244"/>
                  <a:pt x="1161" y="244"/>
                  <a:pt x="1163" y="240"/>
                </a:cubicBezTo>
                <a:cubicBezTo>
                  <a:pt x="1165" y="237"/>
                  <a:pt x="1171" y="235"/>
                  <a:pt x="1174" y="230"/>
                </a:cubicBezTo>
                <a:cubicBezTo>
                  <a:pt x="1176" y="226"/>
                  <a:pt x="1178" y="221"/>
                  <a:pt x="1180" y="221"/>
                </a:cubicBezTo>
                <a:cubicBezTo>
                  <a:pt x="1181" y="221"/>
                  <a:pt x="1179" y="233"/>
                  <a:pt x="1175" y="236"/>
                </a:cubicBezTo>
                <a:moveTo>
                  <a:pt x="770" y="45"/>
                </a:moveTo>
                <a:cubicBezTo>
                  <a:pt x="772" y="45"/>
                  <a:pt x="768" y="47"/>
                  <a:pt x="768" y="49"/>
                </a:cubicBezTo>
                <a:cubicBezTo>
                  <a:pt x="767" y="50"/>
                  <a:pt x="771" y="52"/>
                  <a:pt x="772" y="53"/>
                </a:cubicBezTo>
                <a:cubicBezTo>
                  <a:pt x="774" y="55"/>
                  <a:pt x="777" y="55"/>
                  <a:pt x="778" y="54"/>
                </a:cubicBezTo>
                <a:cubicBezTo>
                  <a:pt x="779" y="53"/>
                  <a:pt x="779" y="50"/>
                  <a:pt x="781" y="50"/>
                </a:cubicBezTo>
                <a:cubicBezTo>
                  <a:pt x="782" y="51"/>
                  <a:pt x="781" y="49"/>
                  <a:pt x="783" y="49"/>
                </a:cubicBezTo>
                <a:cubicBezTo>
                  <a:pt x="784" y="48"/>
                  <a:pt x="784" y="50"/>
                  <a:pt x="783" y="51"/>
                </a:cubicBezTo>
                <a:cubicBezTo>
                  <a:pt x="782" y="52"/>
                  <a:pt x="785" y="52"/>
                  <a:pt x="787" y="51"/>
                </a:cubicBezTo>
                <a:cubicBezTo>
                  <a:pt x="788" y="49"/>
                  <a:pt x="789" y="51"/>
                  <a:pt x="788" y="52"/>
                </a:cubicBezTo>
                <a:cubicBezTo>
                  <a:pt x="788" y="54"/>
                  <a:pt x="785" y="53"/>
                  <a:pt x="783" y="55"/>
                </a:cubicBezTo>
                <a:cubicBezTo>
                  <a:pt x="782" y="56"/>
                  <a:pt x="778" y="55"/>
                  <a:pt x="777" y="57"/>
                </a:cubicBezTo>
                <a:cubicBezTo>
                  <a:pt x="775" y="59"/>
                  <a:pt x="778" y="59"/>
                  <a:pt x="781" y="58"/>
                </a:cubicBezTo>
                <a:cubicBezTo>
                  <a:pt x="783" y="58"/>
                  <a:pt x="787" y="58"/>
                  <a:pt x="789" y="58"/>
                </a:cubicBezTo>
                <a:cubicBezTo>
                  <a:pt x="791" y="58"/>
                  <a:pt x="788" y="59"/>
                  <a:pt x="785" y="59"/>
                </a:cubicBezTo>
                <a:cubicBezTo>
                  <a:pt x="782" y="59"/>
                  <a:pt x="781" y="60"/>
                  <a:pt x="781" y="60"/>
                </a:cubicBezTo>
                <a:cubicBezTo>
                  <a:pt x="782" y="61"/>
                  <a:pt x="781" y="61"/>
                  <a:pt x="780" y="61"/>
                </a:cubicBezTo>
                <a:cubicBezTo>
                  <a:pt x="779" y="60"/>
                  <a:pt x="777" y="60"/>
                  <a:pt x="777" y="61"/>
                </a:cubicBezTo>
                <a:cubicBezTo>
                  <a:pt x="777" y="63"/>
                  <a:pt x="781" y="64"/>
                  <a:pt x="782" y="65"/>
                </a:cubicBezTo>
                <a:cubicBezTo>
                  <a:pt x="782" y="65"/>
                  <a:pt x="783" y="65"/>
                  <a:pt x="784" y="65"/>
                </a:cubicBezTo>
                <a:cubicBezTo>
                  <a:pt x="785" y="65"/>
                  <a:pt x="785" y="65"/>
                  <a:pt x="786" y="65"/>
                </a:cubicBezTo>
                <a:cubicBezTo>
                  <a:pt x="787" y="66"/>
                  <a:pt x="784" y="66"/>
                  <a:pt x="784" y="67"/>
                </a:cubicBezTo>
                <a:cubicBezTo>
                  <a:pt x="783" y="67"/>
                  <a:pt x="787" y="68"/>
                  <a:pt x="787" y="69"/>
                </a:cubicBezTo>
                <a:cubicBezTo>
                  <a:pt x="788" y="70"/>
                  <a:pt x="790" y="69"/>
                  <a:pt x="790" y="68"/>
                </a:cubicBezTo>
                <a:cubicBezTo>
                  <a:pt x="790" y="66"/>
                  <a:pt x="792" y="61"/>
                  <a:pt x="795" y="60"/>
                </a:cubicBezTo>
                <a:cubicBezTo>
                  <a:pt x="798" y="59"/>
                  <a:pt x="796" y="58"/>
                  <a:pt x="796" y="57"/>
                </a:cubicBezTo>
                <a:cubicBezTo>
                  <a:pt x="797" y="55"/>
                  <a:pt x="799" y="56"/>
                  <a:pt x="798" y="55"/>
                </a:cubicBezTo>
                <a:cubicBezTo>
                  <a:pt x="798" y="54"/>
                  <a:pt x="798" y="53"/>
                  <a:pt x="800" y="52"/>
                </a:cubicBezTo>
                <a:cubicBezTo>
                  <a:pt x="802" y="50"/>
                  <a:pt x="803" y="51"/>
                  <a:pt x="805" y="50"/>
                </a:cubicBezTo>
                <a:cubicBezTo>
                  <a:pt x="807" y="49"/>
                  <a:pt x="808" y="51"/>
                  <a:pt x="806" y="51"/>
                </a:cubicBezTo>
                <a:cubicBezTo>
                  <a:pt x="804" y="51"/>
                  <a:pt x="805" y="54"/>
                  <a:pt x="807" y="54"/>
                </a:cubicBezTo>
                <a:cubicBezTo>
                  <a:pt x="808" y="55"/>
                  <a:pt x="807" y="55"/>
                  <a:pt x="808" y="56"/>
                </a:cubicBezTo>
                <a:cubicBezTo>
                  <a:pt x="809" y="56"/>
                  <a:pt x="809" y="58"/>
                  <a:pt x="807" y="60"/>
                </a:cubicBezTo>
                <a:cubicBezTo>
                  <a:pt x="806" y="62"/>
                  <a:pt x="808" y="62"/>
                  <a:pt x="811" y="61"/>
                </a:cubicBezTo>
                <a:cubicBezTo>
                  <a:pt x="815" y="59"/>
                  <a:pt x="813" y="62"/>
                  <a:pt x="814" y="63"/>
                </a:cubicBezTo>
                <a:cubicBezTo>
                  <a:pt x="815" y="64"/>
                  <a:pt x="818" y="62"/>
                  <a:pt x="819" y="60"/>
                </a:cubicBezTo>
                <a:cubicBezTo>
                  <a:pt x="821" y="58"/>
                  <a:pt x="823" y="59"/>
                  <a:pt x="823" y="58"/>
                </a:cubicBezTo>
                <a:cubicBezTo>
                  <a:pt x="823" y="57"/>
                  <a:pt x="821" y="56"/>
                  <a:pt x="820" y="57"/>
                </a:cubicBezTo>
                <a:cubicBezTo>
                  <a:pt x="818" y="58"/>
                  <a:pt x="815" y="57"/>
                  <a:pt x="816" y="56"/>
                </a:cubicBezTo>
                <a:cubicBezTo>
                  <a:pt x="817" y="55"/>
                  <a:pt x="817" y="54"/>
                  <a:pt x="815" y="55"/>
                </a:cubicBezTo>
                <a:cubicBezTo>
                  <a:pt x="814" y="55"/>
                  <a:pt x="811" y="54"/>
                  <a:pt x="812" y="53"/>
                </a:cubicBezTo>
                <a:cubicBezTo>
                  <a:pt x="814" y="53"/>
                  <a:pt x="811" y="51"/>
                  <a:pt x="810" y="51"/>
                </a:cubicBezTo>
                <a:cubicBezTo>
                  <a:pt x="808" y="51"/>
                  <a:pt x="809" y="50"/>
                  <a:pt x="809" y="48"/>
                </a:cubicBezTo>
                <a:cubicBezTo>
                  <a:pt x="809" y="47"/>
                  <a:pt x="805" y="47"/>
                  <a:pt x="806" y="47"/>
                </a:cubicBezTo>
                <a:cubicBezTo>
                  <a:pt x="807" y="46"/>
                  <a:pt x="804" y="45"/>
                  <a:pt x="804" y="46"/>
                </a:cubicBezTo>
                <a:cubicBezTo>
                  <a:pt x="803" y="47"/>
                  <a:pt x="802" y="47"/>
                  <a:pt x="802" y="46"/>
                </a:cubicBezTo>
                <a:cubicBezTo>
                  <a:pt x="802" y="44"/>
                  <a:pt x="799" y="45"/>
                  <a:pt x="798" y="45"/>
                </a:cubicBezTo>
                <a:cubicBezTo>
                  <a:pt x="797" y="45"/>
                  <a:pt x="798" y="42"/>
                  <a:pt x="796" y="42"/>
                </a:cubicBezTo>
                <a:cubicBezTo>
                  <a:pt x="796" y="41"/>
                  <a:pt x="795" y="42"/>
                  <a:pt x="794" y="42"/>
                </a:cubicBezTo>
                <a:cubicBezTo>
                  <a:pt x="794" y="43"/>
                  <a:pt x="793" y="43"/>
                  <a:pt x="793" y="43"/>
                </a:cubicBezTo>
                <a:cubicBezTo>
                  <a:pt x="792" y="43"/>
                  <a:pt x="794" y="41"/>
                  <a:pt x="794" y="40"/>
                </a:cubicBezTo>
                <a:cubicBezTo>
                  <a:pt x="795" y="39"/>
                  <a:pt x="790" y="37"/>
                  <a:pt x="790" y="39"/>
                </a:cubicBezTo>
                <a:cubicBezTo>
                  <a:pt x="789" y="40"/>
                  <a:pt x="788" y="37"/>
                  <a:pt x="787" y="37"/>
                </a:cubicBezTo>
                <a:cubicBezTo>
                  <a:pt x="786" y="36"/>
                  <a:pt x="787" y="38"/>
                  <a:pt x="786" y="39"/>
                </a:cubicBezTo>
                <a:cubicBezTo>
                  <a:pt x="786" y="39"/>
                  <a:pt x="784" y="40"/>
                  <a:pt x="786" y="41"/>
                </a:cubicBezTo>
                <a:cubicBezTo>
                  <a:pt x="787" y="42"/>
                  <a:pt x="789" y="46"/>
                  <a:pt x="788" y="47"/>
                </a:cubicBezTo>
                <a:cubicBezTo>
                  <a:pt x="788" y="48"/>
                  <a:pt x="784" y="44"/>
                  <a:pt x="784" y="42"/>
                </a:cubicBezTo>
                <a:cubicBezTo>
                  <a:pt x="784" y="40"/>
                  <a:pt x="781" y="38"/>
                  <a:pt x="781" y="39"/>
                </a:cubicBezTo>
                <a:cubicBezTo>
                  <a:pt x="780" y="41"/>
                  <a:pt x="779" y="41"/>
                  <a:pt x="779" y="43"/>
                </a:cubicBezTo>
                <a:cubicBezTo>
                  <a:pt x="780" y="44"/>
                  <a:pt x="778" y="45"/>
                  <a:pt x="778" y="44"/>
                </a:cubicBezTo>
                <a:cubicBezTo>
                  <a:pt x="778" y="42"/>
                  <a:pt x="776" y="41"/>
                  <a:pt x="775" y="41"/>
                </a:cubicBezTo>
                <a:cubicBezTo>
                  <a:pt x="774" y="41"/>
                  <a:pt x="777" y="40"/>
                  <a:pt x="778" y="40"/>
                </a:cubicBezTo>
                <a:cubicBezTo>
                  <a:pt x="780" y="39"/>
                  <a:pt x="777" y="38"/>
                  <a:pt x="776" y="39"/>
                </a:cubicBezTo>
                <a:cubicBezTo>
                  <a:pt x="775" y="39"/>
                  <a:pt x="775" y="39"/>
                  <a:pt x="774" y="39"/>
                </a:cubicBezTo>
                <a:cubicBezTo>
                  <a:pt x="773" y="39"/>
                  <a:pt x="773" y="39"/>
                  <a:pt x="772" y="39"/>
                </a:cubicBezTo>
                <a:cubicBezTo>
                  <a:pt x="772" y="40"/>
                  <a:pt x="771" y="39"/>
                  <a:pt x="769" y="39"/>
                </a:cubicBezTo>
                <a:cubicBezTo>
                  <a:pt x="769" y="39"/>
                  <a:pt x="768" y="39"/>
                  <a:pt x="768" y="40"/>
                </a:cubicBezTo>
                <a:cubicBezTo>
                  <a:pt x="767" y="40"/>
                  <a:pt x="766" y="41"/>
                  <a:pt x="766" y="41"/>
                </a:cubicBezTo>
                <a:cubicBezTo>
                  <a:pt x="765" y="40"/>
                  <a:pt x="764" y="43"/>
                  <a:pt x="766" y="45"/>
                </a:cubicBezTo>
                <a:cubicBezTo>
                  <a:pt x="767" y="46"/>
                  <a:pt x="768" y="46"/>
                  <a:pt x="769" y="45"/>
                </a:cubicBezTo>
                <a:cubicBezTo>
                  <a:pt x="769" y="45"/>
                  <a:pt x="770" y="44"/>
                  <a:pt x="770" y="45"/>
                </a:cubicBezTo>
                <a:moveTo>
                  <a:pt x="766" y="52"/>
                </a:moveTo>
                <a:cubicBezTo>
                  <a:pt x="768" y="52"/>
                  <a:pt x="768" y="54"/>
                  <a:pt x="770" y="54"/>
                </a:cubicBezTo>
                <a:cubicBezTo>
                  <a:pt x="770" y="54"/>
                  <a:pt x="768" y="52"/>
                  <a:pt x="767" y="51"/>
                </a:cubicBezTo>
                <a:cubicBezTo>
                  <a:pt x="765" y="49"/>
                  <a:pt x="766" y="48"/>
                  <a:pt x="764" y="48"/>
                </a:cubicBezTo>
                <a:cubicBezTo>
                  <a:pt x="762" y="49"/>
                  <a:pt x="765" y="52"/>
                  <a:pt x="766" y="52"/>
                </a:cubicBezTo>
                <a:moveTo>
                  <a:pt x="796" y="37"/>
                </a:moveTo>
                <a:cubicBezTo>
                  <a:pt x="797" y="38"/>
                  <a:pt x="795" y="38"/>
                  <a:pt x="796" y="39"/>
                </a:cubicBezTo>
                <a:cubicBezTo>
                  <a:pt x="798" y="40"/>
                  <a:pt x="802" y="40"/>
                  <a:pt x="806" y="39"/>
                </a:cubicBezTo>
                <a:cubicBezTo>
                  <a:pt x="809" y="39"/>
                  <a:pt x="811" y="39"/>
                  <a:pt x="811" y="39"/>
                </a:cubicBezTo>
                <a:cubicBezTo>
                  <a:pt x="813" y="40"/>
                  <a:pt x="802" y="41"/>
                  <a:pt x="803" y="42"/>
                </a:cubicBezTo>
                <a:cubicBezTo>
                  <a:pt x="803" y="43"/>
                  <a:pt x="812" y="44"/>
                  <a:pt x="813" y="43"/>
                </a:cubicBezTo>
                <a:cubicBezTo>
                  <a:pt x="813" y="43"/>
                  <a:pt x="815" y="45"/>
                  <a:pt x="818" y="45"/>
                </a:cubicBezTo>
                <a:cubicBezTo>
                  <a:pt x="821" y="45"/>
                  <a:pt x="820" y="44"/>
                  <a:pt x="822" y="44"/>
                </a:cubicBezTo>
                <a:cubicBezTo>
                  <a:pt x="825" y="44"/>
                  <a:pt x="828" y="43"/>
                  <a:pt x="828" y="41"/>
                </a:cubicBezTo>
                <a:cubicBezTo>
                  <a:pt x="828" y="40"/>
                  <a:pt x="834" y="39"/>
                  <a:pt x="834" y="37"/>
                </a:cubicBezTo>
                <a:cubicBezTo>
                  <a:pt x="833" y="35"/>
                  <a:pt x="831" y="35"/>
                  <a:pt x="829" y="35"/>
                </a:cubicBezTo>
                <a:cubicBezTo>
                  <a:pt x="827" y="35"/>
                  <a:pt x="826" y="35"/>
                  <a:pt x="825" y="35"/>
                </a:cubicBezTo>
                <a:cubicBezTo>
                  <a:pt x="824" y="34"/>
                  <a:pt x="820" y="33"/>
                  <a:pt x="819" y="34"/>
                </a:cubicBezTo>
                <a:cubicBezTo>
                  <a:pt x="818" y="36"/>
                  <a:pt x="817" y="36"/>
                  <a:pt x="817" y="36"/>
                </a:cubicBezTo>
                <a:cubicBezTo>
                  <a:pt x="816" y="35"/>
                  <a:pt x="817" y="32"/>
                  <a:pt x="814" y="33"/>
                </a:cubicBezTo>
                <a:cubicBezTo>
                  <a:pt x="812" y="34"/>
                  <a:pt x="814" y="37"/>
                  <a:pt x="813" y="37"/>
                </a:cubicBezTo>
                <a:cubicBezTo>
                  <a:pt x="813" y="37"/>
                  <a:pt x="810" y="36"/>
                  <a:pt x="810" y="35"/>
                </a:cubicBezTo>
                <a:cubicBezTo>
                  <a:pt x="810" y="34"/>
                  <a:pt x="809" y="35"/>
                  <a:pt x="809" y="35"/>
                </a:cubicBezTo>
                <a:cubicBezTo>
                  <a:pt x="808" y="35"/>
                  <a:pt x="807" y="36"/>
                  <a:pt x="807" y="35"/>
                </a:cubicBezTo>
                <a:cubicBezTo>
                  <a:pt x="806" y="33"/>
                  <a:pt x="803" y="32"/>
                  <a:pt x="802" y="32"/>
                </a:cubicBezTo>
                <a:cubicBezTo>
                  <a:pt x="801" y="32"/>
                  <a:pt x="803" y="33"/>
                  <a:pt x="802" y="34"/>
                </a:cubicBezTo>
                <a:cubicBezTo>
                  <a:pt x="802" y="35"/>
                  <a:pt x="800" y="33"/>
                  <a:pt x="799" y="33"/>
                </a:cubicBezTo>
                <a:cubicBezTo>
                  <a:pt x="798" y="33"/>
                  <a:pt x="800" y="35"/>
                  <a:pt x="799" y="36"/>
                </a:cubicBezTo>
                <a:cubicBezTo>
                  <a:pt x="799" y="36"/>
                  <a:pt x="797" y="33"/>
                  <a:pt x="796" y="33"/>
                </a:cubicBezTo>
                <a:cubicBezTo>
                  <a:pt x="795" y="33"/>
                  <a:pt x="795" y="35"/>
                  <a:pt x="794" y="35"/>
                </a:cubicBezTo>
                <a:cubicBezTo>
                  <a:pt x="793" y="35"/>
                  <a:pt x="796" y="36"/>
                  <a:pt x="796" y="37"/>
                </a:cubicBezTo>
                <a:moveTo>
                  <a:pt x="924" y="132"/>
                </a:moveTo>
                <a:cubicBezTo>
                  <a:pt x="927" y="135"/>
                  <a:pt x="930" y="131"/>
                  <a:pt x="932" y="131"/>
                </a:cubicBezTo>
                <a:cubicBezTo>
                  <a:pt x="933" y="130"/>
                  <a:pt x="931" y="129"/>
                  <a:pt x="928" y="128"/>
                </a:cubicBezTo>
                <a:cubicBezTo>
                  <a:pt x="925" y="127"/>
                  <a:pt x="921" y="130"/>
                  <a:pt x="924" y="132"/>
                </a:cubicBezTo>
                <a:moveTo>
                  <a:pt x="946" y="99"/>
                </a:moveTo>
                <a:cubicBezTo>
                  <a:pt x="946" y="100"/>
                  <a:pt x="945" y="101"/>
                  <a:pt x="943" y="101"/>
                </a:cubicBezTo>
                <a:cubicBezTo>
                  <a:pt x="940" y="101"/>
                  <a:pt x="944" y="102"/>
                  <a:pt x="944" y="104"/>
                </a:cubicBezTo>
                <a:cubicBezTo>
                  <a:pt x="944" y="105"/>
                  <a:pt x="942" y="104"/>
                  <a:pt x="942" y="106"/>
                </a:cubicBezTo>
                <a:cubicBezTo>
                  <a:pt x="941" y="108"/>
                  <a:pt x="937" y="106"/>
                  <a:pt x="936" y="109"/>
                </a:cubicBezTo>
                <a:cubicBezTo>
                  <a:pt x="936" y="112"/>
                  <a:pt x="939" y="111"/>
                  <a:pt x="941" y="111"/>
                </a:cubicBezTo>
                <a:cubicBezTo>
                  <a:pt x="943" y="112"/>
                  <a:pt x="940" y="113"/>
                  <a:pt x="941" y="115"/>
                </a:cubicBezTo>
                <a:cubicBezTo>
                  <a:pt x="943" y="116"/>
                  <a:pt x="944" y="115"/>
                  <a:pt x="943" y="113"/>
                </a:cubicBezTo>
                <a:cubicBezTo>
                  <a:pt x="942" y="111"/>
                  <a:pt x="948" y="114"/>
                  <a:pt x="946" y="116"/>
                </a:cubicBezTo>
                <a:cubicBezTo>
                  <a:pt x="944" y="117"/>
                  <a:pt x="949" y="118"/>
                  <a:pt x="952" y="119"/>
                </a:cubicBezTo>
                <a:cubicBezTo>
                  <a:pt x="954" y="119"/>
                  <a:pt x="963" y="121"/>
                  <a:pt x="963" y="119"/>
                </a:cubicBezTo>
                <a:cubicBezTo>
                  <a:pt x="963" y="117"/>
                  <a:pt x="960" y="116"/>
                  <a:pt x="957" y="113"/>
                </a:cubicBezTo>
                <a:cubicBezTo>
                  <a:pt x="954" y="111"/>
                  <a:pt x="953" y="106"/>
                  <a:pt x="956" y="104"/>
                </a:cubicBezTo>
                <a:cubicBezTo>
                  <a:pt x="959" y="102"/>
                  <a:pt x="956" y="102"/>
                  <a:pt x="959" y="99"/>
                </a:cubicBezTo>
                <a:cubicBezTo>
                  <a:pt x="962" y="97"/>
                  <a:pt x="960" y="95"/>
                  <a:pt x="963" y="95"/>
                </a:cubicBezTo>
                <a:cubicBezTo>
                  <a:pt x="965" y="95"/>
                  <a:pt x="962" y="93"/>
                  <a:pt x="965" y="92"/>
                </a:cubicBezTo>
                <a:cubicBezTo>
                  <a:pt x="967" y="92"/>
                  <a:pt x="968" y="89"/>
                  <a:pt x="968" y="88"/>
                </a:cubicBezTo>
                <a:cubicBezTo>
                  <a:pt x="967" y="87"/>
                  <a:pt x="970" y="88"/>
                  <a:pt x="972" y="87"/>
                </a:cubicBezTo>
                <a:cubicBezTo>
                  <a:pt x="973" y="85"/>
                  <a:pt x="976" y="86"/>
                  <a:pt x="977" y="84"/>
                </a:cubicBezTo>
                <a:cubicBezTo>
                  <a:pt x="978" y="82"/>
                  <a:pt x="993" y="77"/>
                  <a:pt x="1001" y="75"/>
                </a:cubicBezTo>
                <a:cubicBezTo>
                  <a:pt x="1009" y="73"/>
                  <a:pt x="1015" y="70"/>
                  <a:pt x="1012" y="68"/>
                </a:cubicBezTo>
                <a:cubicBezTo>
                  <a:pt x="1009" y="65"/>
                  <a:pt x="1001" y="68"/>
                  <a:pt x="999" y="70"/>
                </a:cubicBezTo>
                <a:cubicBezTo>
                  <a:pt x="997" y="72"/>
                  <a:pt x="994" y="71"/>
                  <a:pt x="992" y="72"/>
                </a:cubicBezTo>
                <a:cubicBezTo>
                  <a:pt x="990" y="73"/>
                  <a:pt x="986" y="74"/>
                  <a:pt x="983" y="72"/>
                </a:cubicBezTo>
                <a:cubicBezTo>
                  <a:pt x="982" y="72"/>
                  <a:pt x="981" y="72"/>
                  <a:pt x="980" y="73"/>
                </a:cubicBezTo>
                <a:cubicBezTo>
                  <a:pt x="979" y="73"/>
                  <a:pt x="978" y="74"/>
                  <a:pt x="977" y="74"/>
                </a:cubicBezTo>
                <a:cubicBezTo>
                  <a:pt x="976" y="74"/>
                  <a:pt x="975" y="74"/>
                  <a:pt x="975" y="75"/>
                </a:cubicBezTo>
                <a:cubicBezTo>
                  <a:pt x="974" y="75"/>
                  <a:pt x="973" y="75"/>
                  <a:pt x="972" y="75"/>
                </a:cubicBezTo>
                <a:cubicBezTo>
                  <a:pt x="970" y="75"/>
                  <a:pt x="967" y="77"/>
                  <a:pt x="966" y="78"/>
                </a:cubicBezTo>
                <a:cubicBezTo>
                  <a:pt x="966" y="79"/>
                  <a:pt x="963" y="79"/>
                  <a:pt x="963" y="80"/>
                </a:cubicBezTo>
                <a:cubicBezTo>
                  <a:pt x="963" y="81"/>
                  <a:pt x="961" y="82"/>
                  <a:pt x="959" y="81"/>
                </a:cubicBezTo>
                <a:cubicBezTo>
                  <a:pt x="958" y="80"/>
                  <a:pt x="957" y="82"/>
                  <a:pt x="958" y="84"/>
                </a:cubicBezTo>
                <a:cubicBezTo>
                  <a:pt x="960" y="86"/>
                  <a:pt x="955" y="86"/>
                  <a:pt x="956" y="87"/>
                </a:cubicBezTo>
                <a:cubicBezTo>
                  <a:pt x="957" y="88"/>
                  <a:pt x="954" y="88"/>
                  <a:pt x="955" y="89"/>
                </a:cubicBezTo>
                <a:cubicBezTo>
                  <a:pt x="955" y="91"/>
                  <a:pt x="953" y="91"/>
                  <a:pt x="951" y="91"/>
                </a:cubicBezTo>
                <a:cubicBezTo>
                  <a:pt x="949" y="92"/>
                  <a:pt x="948" y="94"/>
                  <a:pt x="951" y="94"/>
                </a:cubicBezTo>
                <a:cubicBezTo>
                  <a:pt x="953" y="95"/>
                  <a:pt x="949" y="95"/>
                  <a:pt x="949" y="97"/>
                </a:cubicBezTo>
                <a:cubicBezTo>
                  <a:pt x="950" y="99"/>
                  <a:pt x="946" y="97"/>
                  <a:pt x="946" y="99"/>
                </a:cubicBezTo>
                <a:moveTo>
                  <a:pt x="1018" y="100"/>
                </a:moveTo>
                <a:cubicBezTo>
                  <a:pt x="1019" y="100"/>
                  <a:pt x="1024" y="100"/>
                  <a:pt x="1024" y="99"/>
                </a:cubicBezTo>
                <a:cubicBezTo>
                  <a:pt x="1025" y="98"/>
                  <a:pt x="1023" y="97"/>
                  <a:pt x="1020" y="97"/>
                </a:cubicBezTo>
                <a:cubicBezTo>
                  <a:pt x="1017" y="97"/>
                  <a:pt x="1016" y="100"/>
                  <a:pt x="1018" y="100"/>
                </a:cubicBezTo>
                <a:moveTo>
                  <a:pt x="1054" y="102"/>
                </a:moveTo>
                <a:cubicBezTo>
                  <a:pt x="1056" y="103"/>
                  <a:pt x="1058" y="103"/>
                  <a:pt x="1058" y="101"/>
                </a:cubicBezTo>
                <a:cubicBezTo>
                  <a:pt x="1057" y="99"/>
                  <a:pt x="1053" y="101"/>
                  <a:pt x="1054" y="102"/>
                </a:cubicBezTo>
                <a:moveTo>
                  <a:pt x="917" y="32"/>
                </a:moveTo>
                <a:cubicBezTo>
                  <a:pt x="919" y="30"/>
                  <a:pt x="921" y="31"/>
                  <a:pt x="922" y="31"/>
                </a:cubicBezTo>
                <a:cubicBezTo>
                  <a:pt x="923" y="31"/>
                  <a:pt x="924" y="31"/>
                  <a:pt x="924" y="31"/>
                </a:cubicBezTo>
                <a:cubicBezTo>
                  <a:pt x="925" y="29"/>
                  <a:pt x="919" y="29"/>
                  <a:pt x="917" y="30"/>
                </a:cubicBezTo>
                <a:cubicBezTo>
                  <a:pt x="915" y="31"/>
                  <a:pt x="910" y="30"/>
                  <a:pt x="910" y="32"/>
                </a:cubicBezTo>
                <a:cubicBezTo>
                  <a:pt x="911" y="33"/>
                  <a:pt x="914" y="35"/>
                  <a:pt x="917" y="32"/>
                </a:cubicBezTo>
                <a:moveTo>
                  <a:pt x="929" y="31"/>
                </a:moveTo>
                <a:cubicBezTo>
                  <a:pt x="931" y="32"/>
                  <a:pt x="924" y="32"/>
                  <a:pt x="923" y="33"/>
                </a:cubicBezTo>
                <a:cubicBezTo>
                  <a:pt x="922" y="34"/>
                  <a:pt x="919" y="34"/>
                  <a:pt x="919" y="35"/>
                </a:cubicBezTo>
                <a:cubicBezTo>
                  <a:pt x="920" y="37"/>
                  <a:pt x="926" y="37"/>
                  <a:pt x="926" y="36"/>
                </a:cubicBezTo>
                <a:cubicBezTo>
                  <a:pt x="926" y="34"/>
                  <a:pt x="930" y="35"/>
                  <a:pt x="930" y="34"/>
                </a:cubicBezTo>
                <a:cubicBezTo>
                  <a:pt x="930" y="33"/>
                  <a:pt x="931" y="32"/>
                  <a:pt x="935" y="32"/>
                </a:cubicBezTo>
                <a:cubicBezTo>
                  <a:pt x="938" y="31"/>
                  <a:pt x="938" y="30"/>
                  <a:pt x="935" y="29"/>
                </a:cubicBezTo>
                <a:cubicBezTo>
                  <a:pt x="932" y="27"/>
                  <a:pt x="927" y="30"/>
                  <a:pt x="929" y="31"/>
                </a:cubicBezTo>
                <a:moveTo>
                  <a:pt x="964" y="29"/>
                </a:moveTo>
                <a:cubicBezTo>
                  <a:pt x="965" y="27"/>
                  <a:pt x="963" y="28"/>
                  <a:pt x="961" y="28"/>
                </a:cubicBezTo>
                <a:cubicBezTo>
                  <a:pt x="960" y="28"/>
                  <a:pt x="959" y="28"/>
                  <a:pt x="957" y="27"/>
                </a:cubicBezTo>
                <a:cubicBezTo>
                  <a:pt x="954" y="26"/>
                  <a:pt x="952" y="26"/>
                  <a:pt x="954" y="28"/>
                </a:cubicBezTo>
                <a:cubicBezTo>
                  <a:pt x="955" y="29"/>
                  <a:pt x="949" y="29"/>
                  <a:pt x="950" y="30"/>
                </a:cubicBezTo>
                <a:cubicBezTo>
                  <a:pt x="952" y="33"/>
                  <a:pt x="964" y="32"/>
                  <a:pt x="964" y="29"/>
                </a:cubicBezTo>
                <a:moveTo>
                  <a:pt x="962" y="27"/>
                </a:moveTo>
                <a:cubicBezTo>
                  <a:pt x="965" y="27"/>
                  <a:pt x="964" y="25"/>
                  <a:pt x="966" y="25"/>
                </a:cubicBezTo>
                <a:cubicBezTo>
                  <a:pt x="968" y="25"/>
                  <a:pt x="971" y="25"/>
                  <a:pt x="970" y="24"/>
                </a:cubicBezTo>
                <a:cubicBezTo>
                  <a:pt x="969" y="23"/>
                  <a:pt x="962" y="23"/>
                  <a:pt x="963" y="24"/>
                </a:cubicBezTo>
                <a:cubicBezTo>
                  <a:pt x="963" y="25"/>
                  <a:pt x="957" y="25"/>
                  <a:pt x="957" y="25"/>
                </a:cubicBezTo>
                <a:cubicBezTo>
                  <a:pt x="957" y="26"/>
                  <a:pt x="959" y="27"/>
                  <a:pt x="962" y="27"/>
                </a:cubicBezTo>
                <a:moveTo>
                  <a:pt x="947" y="35"/>
                </a:moveTo>
                <a:cubicBezTo>
                  <a:pt x="947" y="33"/>
                  <a:pt x="940" y="35"/>
                  <a:pt x="941" y="36"/>
                </a:cubicBezTo>
                <a:cubicBezTo>
                  <a:pt x="943" y="36"/>
                  <a:pt x="947" y="37"/>
                  <a:pt x="947" y="35"/>
                </a:cubicBezTo>
                <a:moveTo>
                  <a:pt x="963" y="33"/>
                </a:moveTo>
                <a:cubicBezTo>
                  <a:pt x="963" y="34"/>
                  <a:pt x="962" y="34"/>
                  <a:pt x="960" y="34"/>
                </a:cubicBezTo>
                <a:cubicBezTo>
                  <a:pt x="957" y="34"/>
                  <a:pt x="956" y="36"/>
                  <a:pt x="957" y="37"/>
                </a:cubicBezTo>
                <a:cubicBezTo>
                  <a:pt x="959" y="38"/>
                  <a:pt x="965" y="38"/>
                  <a:pt x="967" y="36"/>
                </a:cubicBezTo>
                <a:cubicBezTo>
                  <a:pt x="968" y="35"/>
                  <a:pt x="971" y="36"/>
                  <a:pt x="971" y="34"/>
                </a:cubicBezTo>
                <a:cubicBezTo>
                  <a:pt x="972" y="33"/>
                  <a:pt x="963" y="32"/>
                  <a:pt x="963" y="33"/>
                </a:cubicBezTo>
                <a:moveTo>
                  <a:pt x="984" y="31"/>
                </a:moveTo>
                <a:cubicBezTo>
                  <a:pt x="985" y="30"/>
                  <a:pt x="983" y="30"/>
                  <a:pt x="983" y="29"/>
                </a:cubicBezTo>
                <a:cubicBezTo>
                  <a:pt x="982" y="28"/>
                  <a:pt x="975" y="27"/>
                  <a:pt x="976" y="29"/>
                </a:cubicBezTo>
                <a:cubicBezTo>
                  <a:pt x="976" y="30"/>
                  <a:pt x="971" y="31"/>
                  <a:pt x="972" y="32"/>
                </a:cubicBezTo>
                <a:cubicBezTo>
                  <a:pt x="975" y="35"/>
                  <a:pt x="984" y="32"/>
                  <a:pt x="984" y="31"/>
                </a:cubicBezTo>
                <a:moveTo>
                  <a:pt x="994" y="30"/>
                </a:moveTo>
                <a:cubicBezTo>
                  <a:pt x="998" y="30"/>
                  <a:pt x="998" y="27"/>
                  <a:pt x="996" y="27"/>
                </a:cubicBezTo>
                <a:cubicBezTo>
                  <a:pt x="994" y="26"/>
                  <a:pt x="994" y="27"/>
                  <a:pt x="993" y="27"/>
                </a:cubicBezTo>
                <a:cubicBezTo>
                  <a:pt x="993" y="28"/>
                  <a:pt x="992" y="28"/>
                  <a:pt x="992" y="28"/>
                </a:cubicBezTo>
                <a:cubicBezTo>
                  <a:pt x="990" y="28"/>
                  <a:pt x="986" y="29"/>
                  <a:pt x="987" y="30"/>
                </a:cubicBezTo>
                <a:cubicBezTo>
                  <a:pt x="988" y="31"/>
                  <a:pt x="991" y="31"/>
                  <a:pt x="994" y="30"/>
                </a:cubicBezTo>
                <a:moveTo>
                  <a:pt x="1111" y="36"/>
                </a:moveTo>
                <a:cubicBezTo>
                  <a:pt x="1113" y="37"/>
                  <a:pt x="1112" y="38"/>
                  <a:pt x="1110" y="38"/>
                </a:cubicBezTo>
                <a:cubicBezTo>
                  <a:pt x="1107" y="38"/>
                  <a:pt x="1105" y="38"/>
                  <a:pt x="1107" y="39"/>
                </a:cubicBezTo>
                <a:cubicBezTo>
                  <a:pt x="1108" y="40"/>
                  <a:pt x="1108" y="41"/>
                  <a:pt x="1110" y="42"/>
                </a:cubicBezTo>
                <a:cubicBezTo>
                  <a:pt x="1113" y="42"/>
                  <a:pt x="1116" y="40"/>
                  <a:pt x="1115" y="39"/>
                </a:cubicBezTo>
                <a:cubicBezTo>
                  <a:pt x="1115" y="37"/>
                  <a:pt x="1125" y="36"/>
                  <a:pt x="1127" y="35"/>
                </a:cubicBezTo>
                <a:cubicBezTo>
                  <a:pt x="1130" y="34"/>
                  <a:pt x="1125" y="32"/>
                  <a:pt x="1128" y="32"/>
                </a:cubicBezTo>
                <a:cubicBezTo>
                  <a:pt x="1131" y="31"/>
                  <a:pt x="1130" y="30"/>
                  <a:pt x="1126" y="30"/>
                </a:cubicBezTo>
                <a:cubicBezTo>
                  <a:pt x="1123" y="29"/>
                  <a:pt x="1124" y="26"/>
                  <a:pt x="1123" y="25"/>
                </a:cubicBezTo>
                <a:cubicBezTo>
                  <a:pt x="1122" y="24"/>
                  <a:pt x="1122" y="26"/>
                  <a:pt x="1117" y="27"/>
                </a:cubicBezTo>
                <a:cubicBezTo>
                  <a:pt x="1113" y="28"/>
                  <a:pt x="1111" y="29"/>
                  <a:pt x="1112" y="30"/>
                </a:cubicBezTo>
                <a:cubicBezTo>
                  <a:pt x="1114" y="31"/>
                  <a:pt x="1112" y="33"/>
                  <a:pt x="1110" y="33"/>
                </a:cubicBezTo>
                <a:cubicBezTo>
                  <a:pt x="1109" y="33"/>
                  <a:pt x="1108" y="35"/>
                  <a:pt x="1111" y="36"/>
                </a:cubicBezTo>
                <a:moveTo>
                  <a:pt x="1117" y="40"/>
                </a:moveTo>
                <a:cubicBezTo>
                  <a:pt x="1117" y="41"/>
                  <a:pt x="1113" y="42"/>
                  <a:pt x="1114" y="43"/>
                </a:cubicBezTo>
                <a:cubicBezTo>
                  <a:pt x="1115" y="44"/>
                  <a:pt x="1116" y="44"/>
                  <a:pt x="1117" y="44"/>
                </a:cubicBezTo>
                <a:cubicBezTo>
                  <a:pt x="1119" y="44"/>
                  <a:pt x="1119" y="48"/>
                  <a:pt x="1122" y="47"/>
                </a:cubicBezTo>
                <a:cubicBezTo>
                  <a:pt x="1124" y="47"/>
                  <a:pt x="1130" y="50"/>
                  <a:pt x="1134" y="50"/>
                </a:cubicBezTo>
                <a:cubicBezTo>
                  <a:pt x="1137" y="50"/>
                  <a:pt x="1138" y="47"/>
                  <a:pt x="1137" y="46"/>
                </a:cubicBezTo>
                <a:cubicBezTo>
                  <a:pt x="1135" y="46"/>
                  <a:pt x="1136" y="45"/>
                  <a:pt x="1138" y="42"/>
                </a:cubicBezTo>
                <a:cubicBezTo>
                  <a:pt x="1140" y="39"/>
                  <a:pt x="1132" y="37"/>
                  <a:pt x="1132" y="39"/>
                </a:cubicBezTo>
                <a:cubicBezTo>
                  <a:pt x="1132" y="41"/>
                  <a:pt x="1130" y="38"/>
                  <a:pt x="1129" y="37"/>
                </a:cubicBezTo>
                <a:cubicBezTo>
                  <a:pt x="1128" y="36"/>
                  <a:pt x="1117" y="38"/>
                  <a:pt x="1117" y="40"/>
                </a:cubicBezTo>
                <a:moveTo>
                  <a:pt x="1137" y="57"/>
                </a:moveTo>
                <a:cubicBezTo>
                  <a:pt x="1138" y="58"/>
                  <a:pt x="1140" y="57"/>
                  <a:pt x="1143" y="57"/>
                </a:cubicBezTo>
                <a:cubicBezTo>
                  <a:pt x="1144" y="56"/>
                  <a:pt x="1146" y="56"/>
                  <a:pt x="1148" y="56"/>
                </a:cubicBezTo>
                <a:cubicBezTo>
                  <a:pt x="1152" y="56"/>
                  <a:pt x="1162" y="53"/>
                  <a:pt x="1163" y="51"/>
                </a:cubicBezTo>
                <a:cubicBezTo>
                  <a:pt x="1163" y="49"/>
                  <a:pt x="1159" y="49"/>
                  <a:pt x="1157" y="48"/>
                </a:cubicBezTo>
                <a:cubicBezTo>
                  <a:pt x="1155" y="46"/>
                  <a:pt x="1152" y="47"/>
                  <a:pt x="1151" y="49"/>
                </a:cubicBezTo>
                <a:cubicBezTo>
                  <a:pt x="1150" y="50"/>
                  <a:pt x="1149" y="49"/>
                  <a:pt x="1151" y="47"/>
                </a:cubicBezTo>
                <a:cubicBezTo>
                  <a:pt x="1154" y="44"/>
                  <a:pt x="1149" y="42"/>
                  <a:pt x="1149" y="44"/>
                </a:cubicBezTo>
                <a:cubicBezTo>
                  <a:pt x="1149" y="45"/>
                  <a:pt x="1144" y="44"/>
                  <a:pt x="1144" y="45"/>
                </a:cubicBezTo>
                <a:cubicBezTo>
                  <a:pt x="1144" y="47"/>
                  <a:pt x="1143" y="47"/>
                  <a:pt x="1143" y="49"/>
                </a:cubicBezTo>
                <a:cubicBezTo>
                  <a:pt x="1143" y="49"/>
                  <a:pt x="1142" y="49"/>
                  <a:pt x="1142" y="49"/>
                </a:cubicBezTo>
                <a:cubicBezTo>
                  <a:pt x="1141" y="49"/>
                  <a:pt x="1140" y="49"/>
                  <a:pt x="1140" y="51"/>
                </a:cubicBezTo>
                <a:cubicBezTo>
                  <a:pt x="1140" y="54"/>
                  <a:pt x="1135" y="56"/>
                  <a:pt x="1137" y="57"/>
                </a:cubicBezTo>
                <a:moveTo>
                  <a:pt x="1107" y="27"/>
                </a:moveTo>
                <a:cubicBezTo>
                  <a:pt x="1108" y="25"/>
                  <a:pt x="1099" y="26"/>
                  <a:pt x="1102" y="28"/>
                </a:cubicBezTo>
                <a:cubicBezTo>
                  <a:pt x="1102" y="28"/>
                  <a:pt x="1107" y="29"/>
                  <a:pt x="1107" y="27"/>
                </a:cubicBezTo>
                <a:moveTo>
                  <a:pt x="1191" y="89"/>
                </a:moveTo>
                <a:cubicBezTo>
                  <a:pt x="1190" y="90"/>
                  <a:pt x="1188" y="90"/>
                  <a:pt x="1188" y="91"/>
                </a:cubicBezTo>
                <a:cubicBezTo>
                  <a:pt x="1190" y="92"/>
                  <a:pt x="1196" y="91"/>
                  <a:pt x="1196" y="89"/>
                </a:cubicBezTo>
                <a:cubicBezTo>
                  <a:pt x="1196" y="87"/>
                  <a:pt x="1191" y="88"/>
                  <a:pt x="1191" y="89"/>
                </a:cubicBezTo>
                <a:moveTo>
                  <a:pt x="1325" y="99"/>
                </a:moveTo>
                <a:cubicBezTo>
                  <a:pt x="1327" y="99"/>
                  <a:pt x="1323" y="95"/>
                  <a:pt x="1319" y="94"/>
                </a:cubicBezTo>
                <a:cubicBezTo>
                  <a:pt x="1315" y="93"/>
                  <a:pt x="1312" y="96"/>
                  <a:pt x="1312" y="97"/>
                </a:cubicBezTo>
                <a:cubicBezTo>
                  <a:pt x="1313" y="99"/>
                  <a:pt x="1323" y="100"/>
                  <a:pt x="1325" y="99"/>
                </a:cubicBezTo>
                <a:moveTo>
                  <a:pt x="1315" y="91"/>
                </a:moveTo>
                <a:cubicBezTo>
                  <a:pt x="1315" y="89"/>
                  <a:pt x="1308" y="92"/>
                  <a:pt x="1311" y="93"/>
                </a:cubicBezTo>
                <a:cubicBezTo>
                  <a:pt x="1312" y="93"/>
                  <a:pt x="1315" y="93"/>
                  <a:pt x="1315" y="91"/>
                </a:cubicBezTo>
                <a:moveTo>
                  <a:pt x="1299" y="83"/>
                </a:moveTo>
                <a:cubicBezTo>
                  <a:pt x="1300" y="84"/>
                  <a:pt x="1301" y="85"/>
                  <a:pt x="1302" y="86"/>
                </a:cubicBezTo>
                <a:cubicBezTo>
                  <a:pt x="1303" y="87"/>
                  <a:pt x="1307" y="85"/>
                  <a:pt x="1308" y="85"/>
                </a:cubicBezTo>
                <a:cubicBezTo>
                  <a:pt x="1309" y="85"/>
                  <a:pt x="1309" y="85"/>
                  <a:pt x="1310" y="85"/>
                </a:cubicBezTo>
                <a:cubicBezTo>
                  <a:pt x="1310" y="86"/>
                  <a:pt x="1311" y="86"/>
                  <a:pt x="1312" y="86"/>
                </a:cubicBezTo>
                <a:cubicBezTo>
                  <a:pt x="1315" y="84"/>
                  <a:pt x="1317" y="85"/>
                  <a:pt x="1320" y="85"/>
                </a:cubicBezTo>
                <a:cubicBezTo>
                  <a:pt x="1323" y="85"/>
                  <a:pt x="1319" y="81"/>
                  <a:pt x="1320" y="80"/>
                </a:cubicBezTo>
                <a:cubicBezTo>
                  <a:pt x="1320" y="78"/>
                  <a:pt x="1323" y="79"/>
                  <a:pt x="1322" y="81"/>
                </a:cubicBezTo>
                <a:cubicBezTo>
                  <a:pt x="1321" y="82"/>
                  <a:pt x="1323" y="85"/>
                  <a:pt x="1327" y="85"/>
                </a:cubicBezTo>
                <a:cubicBezTo>
                  <a:pt x="1331" y="84"/>
                  <a:pt x="1328" y="82"/>
                  <a:pt x="1330" y="81"/>
                </a:cubicBezTo>
                <a:cubicBezTo>
                  <a:pt x="1332" y="80"/>
                  <a:pt x="1332" y="79"/>
                  <a:pt x="1329" y="77"/>
                </a:cubicBezTo>
                <a:cubicBezTo>
                  <a:pt x="1326" y="76"/>
                  <a:pt x="1323" y="77"/>
                  <a:pt x="1320" y="76"/>
                </a:cubicBezTo>
                <a:cubicBezTo>
                  <a:pt x="1317" y="74"/>
                  <a:pt x="1314" y="74"/>
                  <a:pt x="1314" y="77"/>
                </a:cubicBezTo>
                <a:cubicBezTo>
                  <a:pt x="1314" y="80"/>
                  <a:pt x="1309" y="74"/>
                  <a:pt x="1306" y="73"/>
                </a:cubicBezTo>
                <a:cubicBezTo>
                  <a:pt x="1303" y="72"/>
                  <a:pt x="1295" y="81"/>
                  <a:pt x="1299" y="83"/>
                </a:cubicBezTo>
                <a:moveTo>
                  <a:pt x="1337" y="83"/>
                </a:moveTo>
                <a:cubicBezTo>
                  <a:pt x="1340" y="83"/>
                  <a:pt x="1341" y="86"/>
                  <a:pt x="1347" y="86"/>
                </a:cubicBezTo>
                <a:cubicBezTo>
                  <a:pt x="1353" y="87"/>
                  <a:pt x="1357" y="86"/>
                  <a:pt x="1357" y="84"/>
                </a:cubicBezTo>
                <a:cubicBezTo>
                  <a:pt x="1357" y="83"/>
                  <a:pt x="1352" y="81"/>
                  <a:pt x="1350" y="82"/>
                </a:cubicBezTo>
                <a:cubicBezTo>
                  <a:pt x="1349" y="83"/>
                  <a:pt x="1349" y="82"/>
                  <a:pt x="1348" y="82"/>
                </a:cubicBezTo>
                <a:cubicBezTo>
                  <a:pt x="1347" y="81"/>
                  <a:pt x="1346" y="81"/>
                  <a:pt x="1345" y="81"/>
                </a:cubicBezTo>
                <a:cubicBezTo>
                  <a:pt x="1343" y="82"/>
                  <a:pt x="1341" y="82"/>
                  <a:pt x="1340" y="80"/>
                </a:cubicBezTo>
                <a:cubicBezTo>
                  <a:pt x="1339" y="78"/>
                  <a:pt x="1335" y="83"/>
                  <a:pt x="1337" y="83"/>
                </a:cubicBezTo>
                <a:moveTo>
                  <a:pt x="1477" y="118"/>
                </a:moveTo>
                <a:cubicBezTo>
                  <a:pt x="1478" y="119"/>
                  <a:pt x="1479" y="118"/>
                  <a:pt x="1480" y="118"/>
                </a:cubicBezTo>
                <a:cubicBezTo>
                  <a:pt x="1481" y="118"/>
                  <a:pt x="1482" y="117"/>
                  <a:pt x="1483" y="118"/>
                </a:cubicBezTo>
                <a:cubicBezTo>
                  <a:pt x="1485" y="119"/>
                  <a:pt x="1490" y="117"/>
                  <a:pt x="1492" y="117"/>
                </a:cubicBezTo>
                <a:cubicBezTo>
                  <a:pt x="1494" y="117"/>
                  <a:pt x="1493" y="114"/>
                  <a:pt x="1487" y="113"/>
                </a:cubicBezTo>
                <a:cubicBezTo>
                  <a:pt x="1481" y="113"/>
                  <a:pt x="1474" y="117"/>
                  <a:pt x="1477" y="118"/>
                </a:cubicBezTo>
                <a:moveTo>
                  <a:pt x="1523" y="171"/>
                </a:moveTo>
                <a:cubicBezTo>
                  <a:pt x="1522" y="172"/>
                  <a:pt x="1516" y="172"/>
                  <a:pt x="1517" y="173"/>
                </a:cubicBezTo>
                <a:cubicBezTo>
                  <a:pt x="1518" y="174"/>
                  <a:pt x="1523" y="174"/>
                  <a:pt x="1525" y="175"/>
                </a:cubicBezTo>
                <a:cubicBezTo>
                  <a:pt x="1527" y="176"/>
                  <a:pt x="1530" y="175"/>
                  <a:pt x="1530" y="174"/>
                </a:cubicBezTo>
                <a:cubicBezTo>
                  <a:pt x="1530" y="173"/>
                  <a:pt x="1523" y="171"/>
                  <a:pt x="1523" y="171"/>
                </a:cubicBezTo>
                <a:moveTo>
                  <a:pt x="1319" y="248"/>
                </a:moveTo>
                <a:cubicBezTo>
                  <a:pt x="1320" y="250"/>
                  <a:pt x="1318" y="262"/>
                  <a:pt x="1319" y="264"/>
                </a:cubicBezTo>
                <a:cubicBezTo>
                  <a:pt x="1320" y="266"/>
                  <a:pt x="1317" y="275"/>
                  <a:pt x="1318" y="276"/>
                </a:cubicBezTo>
                <a:cubicBezTo>
                  <a:pt x="1320" y="278"/>
                  <a:pt x="1319" y="273"/>
                  <a:pt x="1321" y="273"/>
                </a:cubicBezTo>
                <a:cubicBezTo>
                  <a:pt x="1323" y="273"/>
                  <a:pt x="1323" y="276"/>
                  <a:pt x="1324" y="276"/>
                </a:cubicBezTo>
                <a:cubicBezTo>
                  <a:pt x="1325" y="277"/>
                  <a:pt x="1325" y="275"/>
                  <a:pt x="1325" y="274"/>
                </a:cubicBezTo>
                <a:cubicBezTo>
                  <a:pt x="1325" y="273"/>
                  <a:pt x="1324" y="272"/>
                  <a:pt x="1324" y="272"/>
                </a:cubicBezTo>
                <a:cubicBezTo>
                  <a:pt x="1322" y="273"/>
                  <a:pt x="1321" y="269"/>
                  <a:pt x="1321" y="267"/>
                </a:cubicBezTo>
                <a:cubicBezTo>
                  <a:pt x="1320" y="265"/>
                  <a:pt x="1322" y="263"/>
                  <a:pt x="1322" y="260"/>
                </a:cubicBezTo>
                <a:cubicBezTo>
                  <a:pt x="1322" y="258"/>
                  <a:pt x="1325" y="258"/>
                  <a:pt x="1327" y="260"/>
                </a:cubicBezTo>
                <a:cubicBezTo>
                  <a:pt x="1329" y="262"/>
                  <a:pt x="1329" y="261"/>
                  <a:pt x="1328" y="259"/>
                </a:cubicBezTo>
                <a:cubicBezTo>
                  <a:pt x="1328" y="258"/>
                  <a:pt x="1325" y="248"/>
                  <a:pt x="1324" y="244"/>
                </a:cubicBezTo>
                <a:cubicBezTo>
                  <a:pt x="1323" y="241"/>
                  <a:pt x="1326" y="237"/>
                  <a:pt x="1323" y="235"/>
                </a:cubicBezTo>
                <a:cubicBezTo>
                  <a:pt x="1321" y="233"/>
                  <a:pt x="1322" y="229"/>
                  <a:pt x="1321" y="230"/>
                </a:cubicBezTo>
                <a:cubicBezTo>
                  <a:pt x="1319" y="231"/>
                  <a:pt x="1321" y="234"/>
                  <a:pt x="1319" y="235"/>
                </a:cubicBezTo>
                <a:cubicBezTo>
                  <a:pt x="1317" y="235"/>
                  <a:pt x="1319" y="237"/>
                  <a:pt x="1318" y="239"/>
                </a:cubicBezTo>
                <a:cubicBezTo>
                  <a:pt x="1317" y="242"/>
                  <a:pt x="1318" y="245"/>
                  <a:pt x="1319" y="248"/>
                </a:cubicBezTo>
                <a:moveTo>
                  <a:pt x="1312" y="291"/>
                </a:moveTo>
                <a:cubicBezTo>
                  <a:pt x="1310" y="292"/>
                  <a:pt x="1312" y="293"/>
                  <a:pt x="1310" y="294"/>
                </a:cubicBezTo>
                <a:cubicBezTo>
                  <a:pt x="1308" y="295"/>
                  <a:pt x="1309" y="296"/>
                  <a:pt x="1309" y="296"/>
                </a:cubicBezTo>
                <a:cubicBezTo>
                  <a:pt x="1310" y="297"/>
                  <a:pt x="1310" y="298"/>
                  <a:pt x="1309" y="300"/>
                </a:cubicBezTo>
                <a:cubicBezTo>
                  <a:pt x="1309" y="301"/>
                  <a:pt x="1311" y="300"/>
                  <a:pt x="1312" y="299"/>
                </a:cubicBezTo>
                <a:cubicBezTo>
                  <a:pt x="1312" y="298"/>
                  <a:pt x="1313" y="298"/>
                  <a:pt x="1313" y="298"/>
                </a:cubicBezTo>
                <a:cubicBezTo>
                  <a:pt x="1313" y="299"/>
                  <a:pt x="1314" y="299"/>
                  <a:pt x="1314" y="298"/>
                </a:cubicBezTo>
                <a:cubicBezTo>
                  <a:pt x="1314" y="297"/>
                  <a:pt x="1311" y="296"/>
                  <a:pt x="1311" y="295"/>
                </a:cubicBezTo>
                <a:cubicBezTo>
                  <a:pt x="1311" y="294"/>
                  <a:pt x="1312" y="295"/>
                  <a:pt x="1313" y="295"/>
                </a:cubicBezTo>
                <a:cubicBezTo>
                  <a:pt x="1313" y="295"/>
                  <a:pt x="1314" y="295"/>
                  <a:pt x="1315" y="295"/>
                </a:cubicBezTo>
                <a:cubicBezTo>
                  <a:pt x="1316" y="294"/>
                  <a:pt x="1319" y="295"/>
                  <a:pt x="1321" y="296"/>
                </a:cubicBezTo>
                <a:cubicBezTo>
                  <a:pt x="1323" y="298"/>
                  <a:pt x="1324" y="297"/>
                  <a:pt x="1324" y="295"/>
                </a:cubicBezTo>
                <a:cubicBezTo>
                  <a:pt x="1324" y="293"/>
                  <a:pt x="1327" y="292"/>
                  <a:pt x="1330" y="292"/>
                </a:cubicBezTo>
                <a:cubicBezTo>
                  <a:pt x="1333" y="292"/>
                  <a:pt x="1333" y="291"/>
                  <a:pt x="1332" y="290"/>
                </a:cubicBezTo>
                <a:cubicBezTo>
                  <a:pt x="1332" y="290"/>
                  <a:pt x="1337" y="286"/>
                  <a:pt x="1337" y="285"/>
                </a:cubicBezTo>
                <a:cubicBezTo>
                  <a:pt x="1337" y="284"/>
                  <a:pt x="1336" y="285"/>
                  <a:pt x="1335" y="286"/>
                </a:cubicBezTo>
                <a:cubicBezTo>
                  <a:pt x="1335" y="286"/>
                  <a:pt x="1334" y="287"/>
                  <a:pt x="1333" y="286"/>
                </a:cubicBezTo>
                <a:cubicBezTo>
                  <a:pt x="1332" y="285"/>
                  <a:pt x="1331" y="287"/>
                  <a:pt x="1329" y="287"/>
                </a:cubicBezTo>
                <a:cubicBezTo>
                  <a:pt x="1327" y="287"/>
                  <a:pt x="1321" y="283"/>
                  <a:pt x="1320" y="280"/>
                </a:cubicBezTo>
                <a:cubicBezTo>
                  <a:pt x="1318" y="278"/>
                  <a:pt x="1316" y="280"/>
                  <a:pt x="1317" y="282"/>
                </a:cubicBezTo>
                <a:cubicBezTo>
                  <a:pt x="1318" y="283"/>
                  <a:pt x="1317" y="284"/>
                  <a:pt x="1317" y="286"/>
                </a:cubicBezTo>
                <a:cubicBezTo>
                  <a:pt x="1317" y="288"/>
                  <a:pt x="1315" y="288"/>
                  <a:pt x="1315" y="290"/>
                </a:cubicBezTo>
                <a:cubicBezTo>
                  <a:pt x="1316" y="291"/>
                  <a:pt x="1313" y="291"/>
                  <a:pt x="1312" y="291"/>
                </a:cubicBezTo>
                <a:moveTo>
                  <a:pt x="1289" y="329"/>
                </a:moveTo>
                <a:cubicBezTo>
                  <a:pt x="1290" y="328"/>
                  <a:pt x="1287" y="328"/>
                  <a:pt x="1284" y="330"/>
                </a:cubicBezTo>
                <a:cubicBezTo>
                  <a:pt x="1283" y="330"/>
                  <a:pt x="1282" y="330"/>
                  <a:pt x="1281" y="330"/>
                </a:cubicBezTo>
                <a:cubicBezTo>
                  <a:pt x="1280" y="329"/>
                  <a:pt x="1279" y="329"/>
                  <a:pt x="1278" y="330"/>
                </a:cubicBezTo>
                <a:cubicBezTo>
                  <a:pt x="1276" y="332"/>
                  <a:pt x="1274" y="334"/>
                  <a:pt x="1272" y="335"/>
                </a:cubicBezTo>
                <a:cubicBezTo>
                  <a:pt x="1269" y="335"/>
                  <a:pt x="1271" y="338"/>
                  <a:pt x="1272" y="337"/>
                </a:cubicBezTo>
                <a:cubicBezTo>
                  <a:pt x="1273" y="337"/>
                  <a:pt x="1275" y="337"/>
                  <a:pt x="1276" y="336"/>
                </a:cubicBezTo>
                <a:cubicBezTo>
                  <a:pt x="1277" y="335"/>
                  <a:pt x="1283" y="334"/>
                  <a:pt x="1287" y="334"/>
                </a:cubicBezTo>
                <a:cubicBezTo>
                  <a:pt x="1291" y="333"/>
                  <a:pt x="1288" y="335"/>
                  <a:pt x="1289" y="337"/>
                </a:cubicBezTo>
                <a:cubicBezTo>
                  <a:pt x="1289" y="339"/>
                  <a:pt x="1292" y="339"/>
                  <a:pt x="1294" y="337"/>
                </a:cubicBezTo>
                <a:cubicBezTo>
                  <a:pt x="1295" y="335"/>
                  <a:pt x="1297" y="335"/>
                  <a:pt x="1295" y="334"/>
                </a:cubicBezTo>
                <a:cubicBezTo>
                  <a:pt x="1294" y="333"/>
                  <a:pt x="1295" y="332"/>
                  <a:pt x="1296" y="334"/>
                </a:cubicBezTo>
                <a:cubicBezTo>
                  <a:pt x="1297" y="335"/>
                  <a:pt x="1301" y="335"/>
                  <a:pt x="1302" y="333"/>
                </a:cubicBezTo>
                <a:cubicBezTo>
                  <a:pt x="1303" y="332"/>
                  <a:pt x="1303" y="332"/>
                  <a:pt x="1304" y="333"/>
                </a:cubicBezTo>
                <a:cubicBezTo>
                  <a:pt x="1304" y="333"/>
                  <a:pt x="1304" y="333"/>
                  <a:pt x="1305" y="333"/>
                </a:cubicBezTo>
                <a:cubicBezTo>
                  <a:pt x="1306" y="333"/>
                  <a:pt x="1307" y="330"/>
                  <a:pt x="1307" y="331"/>
                </a:cubicBezTo>
                <a:cubicBezTo>
                  <a:pt x="1308" y="332"/>
                  <a:pt x="1310" y="332"/>
                  <a:pt x="1311" y="330"/>
                </a:cubicBezTo>
                <a:cubicBezTo>
                  <a:pt x="1313" y="329"/>
                  <a:pt x="1312" y="326"/>
                  <a:pt x="1313" y="324"/>
                </a:cubicBezTo>
                <a:cubicBezTo>
                  <a:pt x="1314" y="323"/>
                  <a:pt x="1315" y="320"/>
                  <a:pt x="1314" y="318"/>
                </a:cubicBezTo>
                <a:cubicBezTo>
                  <a:pt x="1313" y="316"/>
                  <a:pt x="1316" y="315"/>
                  <a:pt x="1317" y="313"/>
                </a:cubicBezTo>
                <a:cubicBezTo>
                  <a:pt x="1319" y="312"/>
                  <a:pt x="1316" y="304"/>
                  <a:pt x="1315" y="302"/>
                </a:cubicBezTo>
                <a:cubicBezTo>
                  <a:pt x="1315" y="300"/>
                  <a:pt x="1311" y="303"/>
                  <a:pt x="1310" y="303"/>
                </a:cubicBezTo>
                <a:cubicBezTo>
                  <a:pt x="1309" y="304"/>
                  <a:pt x="1308" y="308"/>
                  <a:pt x="1309" y="309"/>
                </a:cubicBezTo>
                <a:cubicBezTo>
                  <a:pt x="1311" y="310"/>
                  <a:pt x="1307" y="312"/>
                  <a:pt x="1307" y="315"/>
                </a:cubicBezTo>
                <a:cubicBezTo>
                  <a:pt x="1307" y="317"/>
                  <a:pt x="1305" y="317"/>
                  <a:pt x="1305" y="319"/>
                </a:cubicBezTo>
                <a:cubicBezTo>
                  <a:pt x="1304" y="321"/>
                  <a:pt x="1303" y="320"/>
                  <a:pt x="1301" y="322"/>
                </a:cubicBezTo>
                <a:cubicBezTo>
                  <a:pt x="1299" y="323"/>
                  <a:pt x="1297" y="322"/>
                  <a:pt x="1298" y="320"/>
                </a:cubicBezTo>
                <a:cubicBezTo>
                  <a:pt x="1298" y="319"/>
                  <a:pt x="1295" y="321"/>
                  <a:pt x="1295" y="324"/>
                </a:cubicBezTo>
                <a:cubicBezTo>
                  <a:pt x="1295" y="327"/>
                  <a:pt x="1291" y="327"/>
                  <a:pt x="1292" y="328"/>
                </a:cubicBezTo>
                <a:cubicBezTo>
                  <a:pt x="1293" y="329"/>
                  <a:pt x="1289" y="330"/>
                  <a:pt x="1289" y="329"/>
                </a:cubicBezTo>
                <a:moveTo>
                  <a:pt x="1280" y="342"/>
                </a:moveTo>
                <a:cubicBezTo>
                  <a:pt x="1281" y="340"/>
                  <a:pt x="1283" y="340"/>
                  <a:pt x="1284" y="340"/>
                </a:cubicBezTo>
                <a:cubicBezTo>
                  <a:pt x="1285" y="341"/>
                  <a:pt x="1287" y="338"/>
                  <a:pt x="1287" y="336"/>
                </a:cubicBezTo>
                <a:cubicBezTo>
                  <a:pt x="1287" y="335"/>
                  <a:pt x="1283" y="335"/>
                  <a:pt x="1282" y="336"/>
                </a:cubicBezTo>
                <a:cubicBezTo>
                  <a:pt x="1282" y="337"/>
                  <a:pt x="1280" y="337"/>
                  <a:pt x="1278" y="337"/>
                </a:cubicBezTo>
                <a:cubicBezTo>
                  <a:pt x="1276" y="337"/>
                  <a:pt x="1276" y="342"/>
                  <a:pt x="1278" y="343"/>
                </a:cubicBezTo>
                <a:cubicBezTo>
                  <a:pt x="1279" y="343"/>
                  <a:pt x="1280" y="343"/>
                  <a:pt x="1280" y="342"/>
                </a:cubicBezTo>
                <a:moveTo>
                  <a:pt x="1267" y="340"/>
                </a:moveTo>
                <a:cubicBezTo>
                  <a:pt x="1265" y="341"/>
                  <a:pt x="1265" y="341"/>
                  <a:pt x="1265" y="343"/>
                </a:cubicBezTo>
                <a:cubicBezTo>
                  <a:pt x="1266" y="344"/>
                  <a:pt x="1267" y="343"/>
                  <a:pt x="1268" y="341"/>
                </a:cubicBezTo>
                <a:cubicBezTo>
                  <a:pt x="1268" y="340"/>
                  <a:pt x="1269" y="343"/>
                  <a:pt x="1268" y="346"/>
                </a:cubicBezTo>
                <a:cubicBezTo>
                  <a:pt x="1267" y="348"/>
                  <a:pt x="1268" y="351"/>
                  <a:pt x="1270" y="351"/>
                </a:cubicBezTo>
                <a:cubicBezTo>
                  <a:pt x="1271" y="351"/>
                  <a:pt x="1273" y="346"/>
                  <a:pt x="1275" y="344"/>
                </a:cubicBezTo>
                <a:cubicBezTo>
                  <a:pt x="1277" y="341"/>
                  <a:pt x="1274" y="342"/>
                  <a:pt x="1274" y="341"/>
                </a:cubicBezTo>
                <a:cubicBezTo>
                  <a:pt x="1274" y="340"/>
                  <a:pt x="1271" y="340"/>
                  <a:pt x="1271" y="339"/>
                </a:cubicBezTo>
                <a:cubicBezTo>
                  <a:pt x="1271" y="338"/>
                  <a:pt x="1269" y="338"/>
                  <a:pt x="1267" y="340"/>
                </a:cubicBezTo>
                <a:moveTo>
                  <a:pt x="1227" y="392"/>
                </a:moveTo>
                <a:cubicBezTo>
                  <a:pt x="1228" y="391"/>
                  <a:pt x="1233" y="380"/>
                  <a:pt x="1232" y="379"/>
                </a:cubicBezTo>
                <a:cubicBezTo>
                  <a:pt x="1231" y="377"/>
                  <a:pt x="1226" y="379"/>
                  <a:pt x="1224" y="384"/>
                </a:cubicBezTo>
                <a:cubicBezTo>
                  <a:pt x="1223" y="389"/>
                  <a:pt x="1226" y="392"/>
                  <a:pt x="1227" y="392"/>
                </a:cubicBezTo>
                <a:moveTo>
                  <a:pt x="1183" y="407"/>
                </a:moveTo>
                <a:cubicBezTo>
                  <a:pt x="1183" y="405"/>
                  <a:pt x="1185" y="403"/>
                  <a:pt x="1185" y="402"/>
                </a:cubicBezTo>
                <a:cubicBezTo>
                  <a:pt x="1185" y="401"/>
                  <a:pt x="1181" y="401"/>
                  <a:pt x="1180" y="401"/>
                </a:cubicBezTo>
                <a:cubicBezTo>
                  <a:pt x="1178" y="401"/>
                  <a:pt x="1174" y="404"/>
                  <a:pt x="1175" y="407"/>
                </a:cubicBezTo>
                <a:cubicBezTo>
                  <a:pt x="1177" y="411"/>
                  <a:pt x="1183" y="408"/>
                  <a:pt x="1183" y="407"/>
                </a:cubicBezTo>
                <a:moveTo>
                  <a:pt x="1223" y="418"/>
                </a:moveTo>
                <a:cubicBezTo>
                  <a:pt x="1222" y="419"/>
                  <a:pt x="1223" y="424"/>
                  <a:pt x="1224" y="424"/>
                </a:cubicBezTo>
                <a:cubicBezTo>
                  <a:pt x="1225" y="424"/>
                  <a:pt x="1226" y="425"/>
                  <a:pt x="1225" y="427"/>
                </a:cubicBezTo>
                <a:cubicBezTo>
                  <a:pt x="1224" y="429"/>
                  <a:pt x="1227" y="429"/>
                  <a:pt x="1229" y="428"/>
                </a:cubicBezTo>
                <a:cubicBezTo>
                  <a:pt x="1231" y="428"/>
                  <a:pt x="1231" y="428"/>
                  <a:pt x="1231" y="429"/>
                </a:cubicBezTo>
                <a:cubicBezTo>
                  <a:pt x="1232" y="429"/>
                  <a:pt x="1232" y="430"/>
                  <a:pt x="1233" y="430"/>
                </a:cubicBezTo>
                <a:cubicBezTo>
                  <a:pt x="1236" y="429"/>
                  <a:pt x="1239" y="432"/>
                  <a:pt x="1238" y="433"/>
                </a:cubicBezTo>
                <a:cubicBezTo>
                  <a:pt x="1238" y="435"/>
                  <a:pt x="1239" y="438"/>
                  <a:pt x="1240" y="437"/>
                </a:cubicBezTo>
                <a:cubicBezTo>
                  <a:pt x="1241" y="436"/>
                  <a:pt x="1243" y="437"/>
                  <a:pt x="1241" y="439"/>
                </a:cubicBezTo>
                <a:cubicBezTo>
                  <a:pt x="1240" y="441"/>
                  <a:pt x="1243" y="442"/>
                  <a:pt x="1244" y="444"/>
                </a:cubicBezTo>
                <a:cubicBezTo>
                  <a:pt x="1244" y="446"/>
                  <a:pt x="1245" y="445"/>
                  <a:pt x="1245" y="443"/>
                </a:cubicBezTo>
                <a:cubicBezTo>
                  <a:pt x="1245" y="442"/>
                  <a:pt x="1245" y="442"/>
                  <a:pt x="1247" y="441"/>
                </a:cubicBezTo>
                <a:cubicBezTo>
                  <a:pt x="1248" y="440"/>
                  <a:pt x="1247" y="438"/>
                  <a:pt x="1246" y="436"/>
                </a:cubicBezTo>
                <a:cubicBezTo>
                  <a:pt x="1245" y="433"/>
                  <a:pt x="1241" y="434"/>
                  <a:pt x="1241" y="432"/>
                </a:cubicBezTo>
                <a:cubicBezTo>
                  <a:pt x="1241" y="430"/>
                  <a:pt x="1238" y="429"/>
                  <a:pt x="1238" y="428"/>
                </a:cubicBezTo>
                <a:cubicBezTo>
                  <a:pt x="1238" y="427"/>
                  <a:pt x="1234" y="426"/>
                  <a:pt x="1232" y="427"/>
                </a:cubicBezTo>
                <a:cubicBezTo>
                  <a:pt x="1230" y="429"/>
                  <a:pt x="1231" y="425"/>
                  <a:pt x="1230" y="423"/>
                </a:cubicBezTo>
                <a:cubicBezTo>
                  <a:pt x="1228" y="422"/>
                  <a:pt x="1231" y="419"/>
                  <a:pt x="1233" y="417"/>
                </a:cubicBezTo>
                <a:cubicBezTo>
                  <a:pt x="1235" y="415"/>
                  <a:pt x="1232" y="412"/>
                  <a:pt x="1233" y="411"/>
                </a:cubicBezTo>
                <a:cubicBezTo>
                  <a:pt x="1233" y="409"/>
                  <a:pt x="1233" y="409"/>
                  <a:pt x="1232" y="409"/>
                </a:cubicBezTo>
                <a:cubicBezTo>
                  <a:pt x="1231" y="409"/>
                  <a:pt x="1230" y="409"/>
                  <a:pt x="1229" y="409"/>
                </a:cubicBezTo>
                <a:cubicBezTo>
                  <a:pt x="1228" y="408"/>
                  <a:pt x="1227" y="408"/>
                  <a:pt x="1226" y="409"/>
                </a:cubicBezTo>
                <a:cubicBezTo>
                  <a:pt x="1224" y="410"/>
                  <a:pt x="1226" y="418"/>
                  <a:pt x="1225" y="418"/>
                </a:cubicBezTo>
                <a:cubicBezTo>
                  <a:pt x="1224" y="419"/>
                  <a:pt x="1224" y="418"/>
                  <a:pt x="1224" y="418"/>
                </a:cubicBezTo>
                <a:cubicBezTo>
                  <a:pt x="1223" y="418"/>
                  <a:pt x="1223" y="417"/>
                  <a:pt x="1223" y="418"/>
                </a:cubicBezTo>
                <a:moveTo>
                  <a:pt x="1225" y="431"/>
                </a:moveTo>
                <a:cubicBezTo>
                  <a:pt x="1226" y="433"/>
                  <a:pt x="1226" y="436"/>
                  <a:pt x="1229" y="435"/>
                </a:cubicBezTo>
                <a:cubicBezTo>
                  <a:pt x="1232" y="434"/>
                  <a:pt x="1225" y="429"/>
                  <a:pt x="1225" y="431"/>
                </a:cubicBezTo>
                <a:moveTo>
                  <a:pt x="1232" y="437"/>
                </a:moveTo>
                <a:cubicBezTo>
                  <a:pt x="1230" y="438"/>
                  <a:pt x="1231" y="443"/>
                  <a:pt x="1232" y="443"/>
                </a:cubicBezTo>
                <a:cubicBezTo>
                  <a:pt x="1233" y="443"/>
                  <a:pt x="1234" y="443"/>
                  <a:pt x="1235" y="442"/>
                </a:cubicBezTo>
                <a:cubicBezTo>
                  <a:pt x="1235" y="440"/>
                  <a:pt x="1236" y="444"/>
                  <a:pt x="1235" y="445"/>
                </a:cubicBezTo>
                <a:cubicBezTo>
                  <a:pt x="1234" y="446"/>
                  <a:pt x="1234" y="449"/>
                  <a:pt x="1236" y="450"/>
                </a:cubicBezTo>
                <a:cubicBezTo>
                  <a:pt x="1237" y="450"/>
                  <a:pt x="1241" y="444"/>
                  <a:pt x="1240" y="443"/>
                </a:cubicBezTo>
                <a:cubicBezTo>
                  <a:pt x="1240" y="442"/>
                  <a:pt x="1239" y="443"/>
                  <a:pt x="1239" y="443"/>
                </a:cubicBezTo>
                <a:cubicBezTo>
                  <a:pt x="1239" y="443"/>
                  <a:pt x="1238" y="443"/>
                  <a:pt x="1238" y="442"/>
                </a:cubicBezTo>
                <a:cubicBezTo>
                  <a:pt x="1239" y="441"/>
                  <a:pt x="1234" y="437"/>
                  <a:pt x="1232" y="437"/>
                </a:cubicBezTo>
                <a:moveTo>
                  <a:pt x="1217" y="445"/>
                </a:moveTo>
                <a:cubicBezTo>
                  <a:pt x="1216" y="448"/>
                  <a:pt x="1211" y="451"/>
                  <a:pt x="1212" y="452"/>
                </a:cubicBezTo>
                <a:cubicBezTo>
                  <a:pt x="1213" y="454"/>
                  <a:pt x="1217" y="447"/>
                  <a:pt x="1220" y="445"/>
                </a:cubicBezTo>
                <a:cubicBezTo>
                  <a:pt x="1222" y="444"/>
                  <a:pt x="1222" y="442"/>
                  <a:pt x="1221" y="441"/>
                </a:cubicBezTo>
                <a:cubicBezTo>
                  <a:pt x="1220" y="439"/>
                  <a:pt x="1219" y="443"/>
                  <a:pt x="1217" y="445"/>
                </a:cubicBezTo>
                <a:moveTo>
                  <a:pt x="1243" y="446"/>
                </a:moveTo>
                <a:cubicBezTo>
                  <a:pt x="1242" y="445"/>
                  <a:pt x="1239" y="447"/>
                  <a:pt x="1240" y="448"/>
                </a:cubicBezTo>
                <a:cubicBezTo>
                  <a:pt x="1240" y="449"/>
                  <a:pt x="1244" y="447"/>
                  <a:pt x="1243" y="446"/>
                </a:cubicBezTo>
                <a:moveTo>
                  <a:pt x="1247" y="448"/>
                </a:moveTo>
                <a:cubicBezTo>
                  <a:pt x="1248" y="450"/>
                  <a:pt x="1245" y="448"/>
                  <a:pt x="1245" y="450"/>
                </a:cubicBezTo>
                <a:cubicBezTo>
                  <a:pt x="1244" y="452"/>
                  <a:pt x="1242" y="451"/>
                  <a:pt x="1242" y="452"/>
                </a:cubicBezTo>
                <a:cubicBezTo>
                  <a:pt x="1242" y="454"/>
                  <a:pt x="1240" y="452"/>
                  <a:pt x="1238" y="451"/>
                </a:cubicBezTo>
                <a:cubicBezTo>
                  <a:pt x="1237" y="450"/>
                  <a:pt x="1235" y="454"/>
                  <a:pt x="1233" y="454"/>
                </a:cubicBezTo>
                <a:cubicBezTo>
                  <a:pt x="1232" y="455"/>
                  <a:pt x="1231" y="459"/>
                  <a:pt x="1232" y="458"/>
                </a:cubicBezTo>
                <a:cubicBezTo>
                  <a:pt x="1233" y="458"/>
                  <a:pt x="1234" y="456"/>
                  <a:pt x="1236" y="456"/>
                </a:cubicBezTo>
                <a:cubicBezTo>
                  <a:pt x="1236" y="457"/>
                  <a:pt x="1237" y="456"/>
                  <a:pt x="1237" y="456"/>
                </a:cubicBezTo>
                <a:cubicBezTo>
                  <a:pt x="1237" y="456"/>
                  <a:pt x="1238" y="455"/>
                  <a:pt x="1239" y="455"/>
                </a:cubicBezTo>
                <a:cubicBezTo>
                  <a:pt x="1241" y="456"/>
                  <a:pt x="1239" y="462"/>
                  <a:pt x="1242" y="463"/>
                </a:cubicBezTo>
                <a:cubicBezTo>
                  <a:pt x="1245" y="463"/>
                  <a:pt x="1245" y="465"/>
                  <a:pt x="1247" y="465"/>
                </a:cubicBezTo>
                <a:cubicBezTo>
                  <a:pt x="1248" y="465"/>
                  <a:pt x="1246" y="461"/>
                  <a:pt x="1247" y="459"/>
                </a:cubicBezTo>
                <a:cubicBezTo>
                  <a:pt x="1247" y="458"/>
                  <a:pt x="1250" y="459"/>
                  <a:pt x="1251" y="458"/>
                </a:cubicBezTo>
                <a:cubicBezTo>
                  <a:pt x="1253" y="456"/>
                  <a:pt x="1250" y="451"/>
                  <a:pt x="1250" y="448"/>
                </a:cubicBezTo>
                <a:cubicBezTo>
                  <a:pt x="1250" y="445"/>
                  <a:pt x="1246" y="446"/>
                  <a:pt x="1247" y="448"/>
                </a:cubicBezTo>
                <a:moveTo>
                  <a:pt x="1126" y="482"/>
                </a:moveTo>
                <a:cubicBezTo>
                  <a:pt x="1126" y="483"/>
                  <a:pt x="1127" y="487"/>
                  <a:pt x="1128" y="486"/>
                </a:cubicBezTo>
                <a:cubicBezTo>
                  <a:pt x="1130" y="484"/>
                  <a:pt x="1126" y="481"/>
                  <a:pt x="1126" y="482"/>
                </a:cubicBezTo>
                <a:moveTo>
                  <a:pt x="1132" y="493"/>
                </a:moveTo>
                <a:cubicBezTo>
                  <a:pt x="1132" y="494"/>
                  <a:pt x="1133" y="496"/>
                  <a:pt x="1134" y="495"/>
                </a:cubicBezTo>
                <a:cubicBezTo>
                  <a:pt x="1135" y="495"/>
                  <a:pt x="1133" y="491"/>
                  <a:pt x="1132" y="493"/>
                </a:cubicBezTo>
                <a:moveTo>
                  <a:pt x="1163" y="507"/>
                </a:moveTo>
                <a:cubicBezTo>
                  <a:pt x="1163" y="505"/>
                  <a:pt x="1164" y="503"/>
                  <a:pt x="1164" y="503"/>
                </a:cubicBezTo>
                <a:cubicBezTo>
                  <a:pt x="1164" y="502"/>
                  <a:pt x="1164" y="501"/>
                  <a:pt x="1166" y="502"/>
                </a:cubicBezTo>
                <a:cubicBezTo>
                  <a:pt x="1167" y="502"/>
                  <a:pt x="1167" y="499"/>
                  <a:pt x="1166" y="499"/>
                </a:cubicBezTo>
                <a:cubicBezTo>
                  <a:pt x="1165" y="499"/>
                  <a:pt x="1164" y="496"/>
                  <a:pt x="1162" y="496"/>
                </a:cubicBezTo>
                <a:cubicBezTo>
                  <a:pt x="1160" y="496"/>
                  <a:pt x="1160" y="497"/>
                  <a:pt x="1162" y="497"/>
                </a:cubicBezTo>
                <a:cubicBezTo>
                  <a:pt x="1163" y="498"/>
                  <a:pt x="1164" y="499"/>
                  <a:pt x="1163" y="499"/>
                </a:cubicBezTo>
                <a:cubicBezTo>
                  <a:pt x="1163" y="500"/>
                  <a:pt x="1163" y="500"/>
                  <a:pt x="1162" y="499"/>
                </a:cubicBezTo>
                <a:cubicBezTo>
                  <a:pt x="1162" y="499"/>
                  <a:pt x="1161" y="499"/>
                  <a:pt x="1161" y="499"/>
                </a:cubicBezTo>
                <a:cubicBezTo>
                  <a:pt x="1159" y="499"/>
                  <a:pt x="1160" y="497"/>
                  <a:pt x="1158" y="496"/>
                </a:cubicBezTo>
                <a:cubicBezTo>
                  <a:pt x="1156" y="496"/>
                  <a:pt x="1156" y="493"/>
                  <a:pt x="1154" y="493"/>
                </a:cubicBezTo>
                <a:cubicBezTo>
                  <a:pt x="1152" y="493"/>
                  <a:pt x="1152" y="491"/>
                  <a:pt x="1153" y="490"/>
                </a:cubicBezTo>
                <a:cubicBezTo>
                  <a:pt x="1155" y="488"/>
                  <a:pt x="1151" y="487"/>
                  <a:pt x="1151" y="486"/>
                </a:cubicBezTo>
                <a:cubicBezTo>
                  <a:pt x="1151" y="484"/>
                  <a:pt x="1149" y="485"/>
                  <a:pt x="1149" y="484"/>
                </a:cubicBezTo>
                <a:cubicBezTo>
                  <a:pt x="1149" y="483"/>
                  <a:pt x="1148" y="483"/>
                  <a:pt x="1147" y="482"/>
                </a:cubicBezTo>
                <a:cubicBezTo>
                  <a:pt x="1146" y="481"/>
                  <a:pt x="1146" y="481"/>
                  <a:pt x="1145" y="481"/>
                </a:cubicBezTo>
                <a:cubicBezTo>
                  <a:pt x="1145" y="481"/>
                  <a:pt x="1145" y="481"/>
                  <a:pt x="1144" y="480"/>
                </a:cubicBezTo>
                <a:cubicBezTo>
                  <a:pt x="1143" y="479"/>
                  <a:pt x="1142" y="479"/>
                  <a:pt x="1141" y="479"/>
                </a:cubicBezTo>
                <a:cubicBezTo>
                  <a:pt x="1140" y="479"/>
                  <a:pt x="1138" y="477"/>
                  <a:pt x="1137" y="475"/>
                </a:cubicBezTo>
                <a:cubicBezTo>
                  <a:pt x="1137" y="474"/>
                  <a:pt x="1131" y="471"/>
                  <a:pt x="1130" y="469"/>
                </a:cubicBezTo>
                <a:cubicBezTo>
                  <a:pt x="1129" y="467"/>
                  <a:pt x="1127" y="466"/>
                  <a:pt x="1124" y="466"/>
                </a:cubicBezTo>
                <a:cubicBezTo>
                  <a:pt x="1123" y="466"/>
                  <a:pt x="1122" y="466"/>
                  <a:pt x="1121" y="465"/>
                </a:cubicBezTo>
                <a:cubicBezTo>
                  <a:pt x="1120" y="464"/>
                  <a:pt x="1119" y="464"/>
                  <a:pt x="1118" y="465"/>
                </a:cubicBezTo>
                <a:cubicBezTo>
                  <a:pt x="1117" y="467"/>
                  <a:pt x="1122" y="471"/>
                  <a:pt x="1124" y="473"/>
                </a:cubicBezTo>
                <a:cubicBezTo>
                  <a:pt x="1126" y="474"/>
                  <a:pt x="1128" y="478"/>
                  <a:pt x="1130" y="479"/>
                </a:cubicBezTo>
                <a:cubicBezTo>
                  <a:pt x="1133" y="479"/>
                  <a:pt x="1133" y="487"/>
                  <a:pt x="1135" y="487"/>
                </a:cubicBezTo>
                <a:cubicBezTo>
                  <a:pt x="1137" y="488"/>
                  <a:pt x="1141" y="494"/>
                  <a:pt x="1141" y="497"/>
                </a:cubicBezTo>
                <a:cubicBezTo>
                  <a:pt x="1142" y="500"/>
                  <a:pt x="1146" y="502"/>
                  <a:pt x="1147" y="504"/>
                </a:cubicBezTo>
                <a:cubicBezTo>
                  <a:pt x="1149" y="507"/>
                  <a:pt x="1154" y="510"/>
                  <a:pt x="1155" y="511"/>
                </a:cubicBezTo>
                <a:cubicBezTo>
                  <a:pt x="1156" y="512"/>
                  <a:pt x="1157" y="514"/>
                  <a:pt x="1157" y="513"/>
                </a:cubicBezTo>
                <a:cubicBezTo>
                  <a:pt x="1158" y="512"/>
                  <a:pt x="1160" y="513"/>
                  <a:pt x="1162" y="513"/>
                </a:cubicBezTo>
                <a:cubicBezTo>
                  <a:pt x="1163" y="513"/>
                  <a:pt x="1163" y="509"/>
                  <a:pt x="1163" y="507"/>
                </a:cubicBezTo>
                <a:moveTo>
                  <a:pt x="1175" y="486"/>
                </a:moveTo>
                <a:cubicBezTo>
                  <a:pt x="1177" y="487"/>
                  <a:pt x="1177" y="490"/>
                  <a:pt x="1178" y="492"/>
                </a:cubicBezTo>
                <a:cubicBezTo>
                  <a:pt x="1179" y="493"/>
                  <a:pt x="1181" y="493"/>
                  <a:pt x="1181" y="496"/>
                </a:cubicBezTo>
                <a:cubicBezTo>
                  <a:pt x="1181" y="498"/>
                  <a:pt x="1184" y="503"/>
                  <a:pt x="1185" y="501"/>
                </a:cubicBezTo>
                <a:cubicBezTo>
                  <a:pt x="1187" y="500"/>
                  <a:pt x="1188" y="502"/>
                  <a:pt x="1189" y="503"/>
                </a:cubicBezTo>
                <a:cubicBezTo>
                  <a:pt x="1189" y="504"/>
                  <a:pt x="1190" y="503"/>
                  <a:pt x="1192" y="503"/>
                </a:cubicBezTo>
                <a:cubicBezTo>
                  <a:pt x="1193" y="503"/>
                  <a:pt x="1194" y="502"/>
                  <a:pt x="1194" y="502"/>
                </a:cubicBezTo>
                <a:cubicBezTo>
                  <a:pt x="1196" y="503"/>
                  <a:pt x="1199" y="503"/>
                  <a:pt x="1200" y="505"/>
                </a:cubicBezTo>
                <a:cubicBezTo>
                  <a:pt x="1200" y="506"/>
                  <a:pt x="1203" y="505"/>
                  <a:pt x="1206" y="504"/>
                </a:cubicBezTo>
                <a:cubicBezTo>
                  <a:pt x="1208" y="503"/>
                  <a:pt x="1207" y="496"/>
                  <a:pt x="1209" y="495"/>
                </a:cubicBezTo>
                <a:cubicBezTo>
                  <a:pt x="1211" y="493"/>
                  <a:pt x="1212" y="491"/>
                  <a:pt x="1212" y="488"/>
                </a:cubicBezTo>
                <a:cubicBezTo>
                  <a:pt x="1211" y="485"/>
                  <a:pt x="1217" y="485"/>
                  <a:pt x="1218" y="484"/>
                </a:cubicBezTo>
                <a:cubicBezTo>
                  <a:pt x="1219" y="483"/>
                  <a:pt x="1217" y="482"/>
                  <a:pt x="1215" y="481"/>
                </a:cubicBezTo>
                <a:cubicBezTo>
                  <a:pt x="1214" y="480"/>
                  <a:pt x="1215" y="479"/>
                  <a:pt x="1214" y="478"/>
                </a:cubicBezTo>
                <a:cubicBezTo>
                  <a:pt x="1213" y="477"/>
                  <a:pt x="1211" y="474"/>
                  <a:pt x="1212" y="474"/>
                </a:cubicBezTo>
                <a:cubicBezTo>
                  <a:pt x="1214" y="474"/>
                  <a:pt x="1211" y="471"/>
                  <a:pt x="1213" y="471"/>
                </a:cubicBezTo>
                <a:cubicBezTo>
                  <a:pt x="1214" y="470"/>
                  <a:pt x="1217" y="469"/>
                  <a:pt x="1216" y="468"/>
                </a:cubicBezTo>
                <a:cubicBezTo>
                  <a:pt x="1215" y="467"/>
                  <a:pt x="1219" y="468"/>
                  <a:pt x="1220" y="466"/>
                </a:cubicBezTo>
                <a:cubicBezTo>
                  <a:pt x="1220" y="465"/>
                  <a:pt x="1218" y="463"/>
                  <a:pt x="1217" y="464"/>
                </a:cubicBezTo>
                <a:cubicBezTo>
                  <a:pt x="1216" y="464"/>
                  <a:pt x="1213" y="464"/>
                  <a:pt x="1213" y="463"/>
                </a:cubicBezTo>
                <a:cubicBezTo>
                  <a:pt x="1213" y="462"/>
                  <a:pt x="1211" y="459"/>
                  <a:pt x="1209" y="459"/>
                </a:cubicBezTo>
                <a:cubicBezTo>
                  <a:pt x="1208" y="459"/>
                  <a:pt x="1206" y="462"/>
                  <a:pt x="1206" y="464"/>
                </a:cubicBezTo>
                <a:cubicBezTo>
                  <a:pt x="1206" y="465"/>
                  <a:pt x="1203" y="465"/>
                  <a:pt x="1204" y="467"/>
                </a:cubicBezTo>
                <a:cubicBezTo>
                  <a:pt x="1204" y="468"/>
                  <a:pt x="1201" y="468"/>
                  <a:pt x="1201" y="469"/>
                </a:cubicBezTo>
                <a:cubicBezTo>
                  <a:pt x="1201" y="470"/>
                  <a:pt x="1199" y="468"/>
                  <a:pt x="1198" y="468"/>
                </a:cubicBezTo>
                <a:cubicBezTo>
                  <a:pt x="1197" y="468"/>
                  <a:pt x="1194" y="472"/>
                  <a:pt x="1194" y="474"/>
                </a:cubicBezTo>
                <a:cubicBezTo>
                  <a:pt x="1193" y="476"/>
                  <a:pt x="1191" y="476"/>
                  <a:pt x="1188" y="476"/>
                </a:cubicBezTo>
                <a:cubicBezTo>
                  <a:pt x="1184" y="476"/>
                  <a:pt x="1186" y="480"/>
                  <a:pt x="1185" y="481"/>
                </a:cubicBezTo>
                <a:cubicBezTo>
                  <a:pt x="1184" y="482"/>
                  <a:pt x="1183" y="482"/>
                  <a:pt x="1181" y="481"/>
                </a:cubicBezTo>
                <a:cubicBezTo>
                  <a:pt x="1180" y="480"/>
                  <a:pt x="1179" y="480"/>
                  <a:pt x="1178" y="480"/>
                </a:cubicBezTo>
                <a:cubicBezTo>
                  <a:pt x="1176" y="480"/>
                  <a:pt x="1174" y="484"/>
                  <a:pt x="1175" y="486"/>
                </a:cubicBezTo>
                <a:moveTo>
                  <a:pt x="1173" y="501"/>
                </a:moveTo>
                <a:cubicBezTo>
                  <a:pt x="1173" y="500"/>
                  <a:pt x="1170" y="500"/>
                  <a:pt x="1171" y="502"/>
                </a:cubicBezTo>
                <a:cubicBezTo>
                  <a:pt x="1172" y="503"/>
                  <a:pt x="1173" y="502"/>
                  <a:pt x="1173" y="501"/>
                </a:cubicBezTo>
                <a:moveTo>
                  <a:pt x="1199" y="525"/>
                </a:moveTo>
                <a:cubicBezTo>
                  <a:pt x="1199" y="524"/>
                  <a:pt x="1200" y="525"/>
                  <a:pt x="1201" y="525"/>
                </a:cubicBezTo>
                <a:cubicBezTo>
                  <a:pt x="1201" y="526"/>
                  <a:pt x="1203" y="526"/>
                  <a:pt x="1204" y="525"/>
                </a:cubicBezTo>
                <a:cubicBezTo>
                  <a:pt x="1206" y="523"/>
                  <a:pt x="1200" y="524"/>
                  <a:pt x="1200" y="522"/>
                </a:cubicBezTo>
                <a:cubicBezTo>
                  <a:pt x="1200" y="522"/>
                  <a:pt x="1198" y="522"/>
                  <a:pt x="1196" y="522"/>
                </a:cubicBezTo>
                <a:cubicBezTo>
                  <a:pt x="1195" y="522"/>
                  <a:pt x="1193" y="522"/>
                  <a:pt x="1192" y="521"/>
                </a:cubicBezTo>
                <a:cubicBezTo>
                  <a:pt x="1190" y="520"/>
                  <a:pt x="1195" y="519"/>
                  <a:pt x="1196" y="518"/>
                </a:cubicBezTo>
                <a:cubicBezTo>
                  <a:pt x="1198" y="517"/>
                  <a:pt x="1195" y="517"/>
                  <a:pt x="1191" y="518"/>
                </a:cubicBezTo>
                <a:cubicBezTo>
                  <a:pt x="1190" y="519"/>
                  <a:pt x="1187" y="518"/>
                  <a:pt x="1186" y="518"/>
                </a:cubicBezTo>
                <a:cubicBezTo>
                  <a:pt x="1184" y="517"/>
                  <a:pt x="1183" y="516"/>
                  <a:pt x="1183" y="517"/>
                </a:cubicBezTo>
                <a:cubicBezTo>
                  <a:pt x="1183" y="519"/>
                  <a:pt x="1175" y="516"/>
                  <a:pt x="1174" y="515"/>
                </a:cubicBezTo>
                <a:cubicBezTo>
                  <a:pt x="1172" y="514"/>
                  <a:pt x="1165" y="512"/>
                  <a:pt x="1164" y="515"/>
                </a:cubicBezTo>
                <a:cubicBezTo>
                  <a:pt x="1162" y="517"/>
                  <a:pt x="1161" y="515"/>
                  <a:pt x="1162" y="517"/>
                </a:cubicBezTo>
                <a:cubicBezTo>
                  <a:pt x="1162" y="519"/>
                  <a:pt x="1164" y="518"/>
                  <a:pt x="1165" y="518"/>
                </a:cubicBezTo>
                <a:cubicBezTo>
                  <a:pt x="1166" y="518"/>
                  <a:pt x="1165" y="520"/>
                  <a:pt x="1167" y="520"/>
                </a:cubicBezTo>
                <a:cubicBezTo>
                  <a:pt x="1169" y="521"/>
                  <a:pt x="1174" y="522"/>
                  <a:pt x="1175" y="521"/>
                </a:cubicBezTo>
                <a:cubicBezTo>
                  <a:pt x="1175" y="520"/>
                  <a:pt x="1180" y="521"/>
                  <a:pt x="1183" y="523"/>
                </a:cubicBezTo>
                <a:cubicBezTo>
                  <a:pt x="1185" y="525"/>
                  <a:pt x="1191" y="525"/>
                  <a:pt x="1193" y="525"/>
                </a:cubicBezTo>
                <a:cubicBezTo>
                  <a:pt x="1194" y="525"/>
                  <a:pt x="1195" y="525"/>
                  <a:pt x="1196" y="525"/>
                </a:cubicBezTo>
                <a:cubicBezTo>
                  <a:pt x="1197" y="525"/>
                  <a:pt x="1198" y="526"/>
                  <a:pt x="1199" y="525"/>
                </a:cubicBezTo>
                <a:moveTo>
                  <a:pt x="1212" y="524"/>
                </a:moveTo>
                <a:cubicBezTo>
                  <a:pt x="1212" y="525"/>
                  <a:pt x="1210" y="525"/>
                  <a:pt x="1208" y="524"/>
                </a:cubicBezTo>
                <a:cubicBezTo>
                  <a:pt x="1207" y="523"/>
                  <a:pt x="1206" y="525"/>
                  <a:pt x="1206" y="526"/>
                </a:cubicBezTo>
                <a:cubicBezTo>
                  <a:pt x="1207" y="527"/>
                  <a:pt x="1209" y="529"/>
                  <a:pt x="1213" y="527"/>
                </a:cubicBezTo>
                <a:cubicBezTo>
                  <a:pt x="1216" y="526"/>
                  <a:pt x="1218" y="527"/>
                  <a:pt x="1219" y="526"/>
                </a:cubicBezTo>
                <a:cubicBezTo>
                  <a:pt x="1219" y="524"/>
                  <a:pt x="1213" y="522"/>
                  <a:pt x="1212" y="524"/>
                </a:cubicBezTo>
                <a:moveTo>
                  <a:pt x="1238" y="525"/>
                </a:moveTo>
                <a:cubicBezTo>
                  <a:pt x="1240" y="525"/>
                  <a:pt x="1242" y="524"/>
                  <a:pt x="1239" y="524"/>
                </a:cubicBezTo>
                <a:cubicBezTo>
                  <a:pt x="1237" y="524"/>
                  <a:pt x="1236" y="524"/>
                  <a:pt x="1235" y="524"/>
                </a:cubicBezTo>
                <a:cubicBezTo>
                  <a:pt x="1233" y="525"/>
                  <a:pt x="1232" y="525"/>
                  <a:pt x="1230" y="525"/>
                </a:cubicBezTo>
                <a:cubicBezTo>
                  <a:pt x="1226" y="523"/>
                  <a:pt x="1221" y="525"/>
                  <a:pt x="1222" y="526"/>
                </a:cubicBezTo>
                <a:cubicBezTo>
                  <a:pt x="1222" y="527"/>
                  <a:pt x="1225" y="527"/>
                  <a:pt x="1229" y="527"/>
                </a:cubicBezTo>
                <a:cubicBezTo>
                  <a:pt x="1232" y="527"/>
                  <a:pt x="1235" y="525"/>
                  <a:pt x="1238" y="525"/>
                </a:cubicBezTo>
                <a:moveTo>
                  <a:pt x="1222" y="532"/>
                </a:moveTo>
                <a:cubicBezTo>
                  <a:pt x="1223" y="532"/>
                  <a:pt x="1226" y="534"/>
                  <a:pt x="1226" y="532"/>
                </a:cubicBezTo>
                <a:cubicBezTo>
                  <a:pt x="1226" y="530"/>
                  <a:pt x="1218" y="528"/>
                  <a:pt x="1219" y="530"/>
                </a:cubicBezTo>
                <a:cubicBezTo>
                  <a:pt x="1219" y="531"/>
                  <a:pt x="1221" y="531"/>
                  <a:pt x="1222" y="532"/>
                </a:cubicBezTo>
                <a:moveTo>
                  <a:pt x="1239" y="533"/>
                </a:moveTo>
                <a:cubicBezTo>
                  <a:pt x="1241" y="534"/>
                  <a:pt x="1243" y="530"/>
                  <a:pt x="1245" y="529"/>
                </a:cubicBezTo>
                <a:cubicBezTo>
                  <a:pt x="1246" y="527"/>
                  <a:pt x="1254" y="525"/>
                  <a:pt x="1254" y="524"/>
                </a:cubicBezTo>
                <a:cubicBezTo>
                  <a:pt x="1255" y="524"/>
                  <a:pt x="1253" y="524"/>
                  <a:pt x="1251" y="524"/>
                </a:cubicBezTo>
                <a:cubicBezTo>
                  <a:pt x="1250" y="524"/>
                  <a:pt x="1249" y="524"/>
                  <a:pt x="1248" y="524"/>
                </a:cubicBezTo>
                <a:cubicBezTo>
                  <a:pt x="1246" y="524"/>
                  <a:pt x="1245" y="527"/>
                  <a:pt x="1242" y="528"/>
                </a:cubicBezTo>
                <a:cubicBezTo>
                  <a:pt x="1239" y="528"/>
                  <a:pt x="1237" y="532"/>
                  <a:pt x="1239" y="533"/>
                </a:cubicBezTo>
                <a:moveTo>
                  <a:pt x="1221" y="491"/>
                </a:moveTo>
                <a:cubicBezTo>
                  <a:pt x="1220" y="492"/>
                  <a:pt x="1220" y="496"/>
                  <a:pt x="1218" y="499"/>
                </a:cubicBezTo>
                <a:cubicBezTo>
                  <a:pt x="1216" y="503"/>
                  <a:pt x="1219" y="504"/>
                  <a:pt x="1221" y="504"/>
                </a:cubicBezTo>
                <a:cubicBezTo>
                  <a:pt x="1222" y="504"/>
                  <a:pt x="1222" y="507"/>
                  <a:pt x="1222" y="508"/>
                </a:cubicBezTo>
                <a:cubicBezTo>
                  <a:pt x="1221" y="510"/>
                  <a:pt x="1221" y="514"/>
                  <a:pt x="1222" y="513"/>
                </a:cubicBezTo>
                <a:cubicBezTo>
                  <a:pt x="1224" y="512"/>
                  <a:pt x="1226" y="510"/>
                  <a:pt x="1224" y="509"/>
                </a:cubicBezTo>
                <a:cubicBezTo>
                  <a:pt x="1223" y="508"/>
                  <a:pt x="1223" y="503"/>
                  <a:pt x="1224" y="501"/>
                </a:cubicBezTo>
                <a:cubicBezTo>
                  <a:pt x="1224" y="500"/>
                  <a:pt x="1228" y="501"/>
                  <a:pt x="1227" y="503"/>
                </a:cubicBezTo>
                <a:cubicBezTo>
                  <a:pt x="1226" y="505"/>
                  <a:pt x="1229" y="505"/>
                  <a:pt x="1229" y="507"/>
                </a:cubicBezTo>
                <a:cubicBezTo>
                  <a:pt x="1229" y="510"/>
                  <a:pt x="1231" y="508"/>
                  <a:pt x="1233" y="508"/>
                </a:cubicBezTo>
                <a:cubicBezTo>
                  <a:pt x="1235" y="507"/>
                  <a:pt x="1234" y="506"/>
                  <a:pt x="1233" y="504"/>
                </a:cubicBezTo>
                <a:cubicBezTo>
                  <a:pt x="1232" y="503"/>
                  <a:pt x="1234" y="501"/>
                  <a:pt x="1232" y="500"/>
                </a:cubicBezTo>
                <a:cubicBezTo>
                  <a:pt x="1230" y="498"/>
                  <a:pt x="1229" y="496"/>
                  <a:pt x="1231" y="496"/>
                </a:cubicBezTo>
                <a:cubicBezTo>
                  <a:pt x="1232" y="496"/>
                  <a:pt x="1238" y="493"/>
                  <a:pt x="1237" y="491"/>
                </a:cubicBezTo>
                <a:cubicBezTo>
                  <a:pt x="1237" y="490"/>
                  <a:pt x="1229" y="492"/>
                  <a:pt x="1228" y="494"/>
                </a:cubicBezTo>
                <a:cubicBezTo>
                  <a:pt x="1228" y="496"/>
                  <a:pt x="1223" y="494"/>
                  <a:pt x="1223" y="490"/>
                </a:cubicBezTo>
                <a:cubicBezTo>
                  <a:pt x="1224" y="486"/>
                  <a:pt x="1234" y="485"/>
                  <a:pt x="1237" y="487"/>
                </a:cubicBezTo>
                <a:cubicBezTo>
                  <a:pt x="1240" y="488"/>
                  <a:pt x="1244" y="484"/>
                  <a:pt x="1245" y="482"/>
                </a:cubicBezTo>
                <a:cubicBezTo>
                  <a:pt x="1246" y="480"/>
                  <a:pt x="1242" y="483"/>
                  <a:pt x="1240" y="484"/>
                </a:cubicBezTo>
                <a:cubicBezTo>
                  <a:pt x="1238" y="485"/>
                  <a:pt x="1232" y="484"/>
                  <a:pt x="1229" y="483"/>
                </a:cubicBezTo>
                <a:cubicBezTo>
                  <a:pt x="1227" y="482"/>
                  <a:pt x="1227" y="485"/>
                  <a:pt x="1224" y="485"/>
                </a:cubicBezTo>
                <a:cubicBezTo>
                  <a:pt x="1222" y="485"/>
                  <a:pt x="1222" y="491"/>
                  <a:pt x="1221" y="491"/>
                </a:cubicBezTo>
                <a:moveTo>
                  <a:pt x="1249" y="503"/>
                </a:moveTo>
                <a:cubicBezTo>
                  <a:pt x="1249" y="505"/>
                  <a:pt x="1253" y="506"/>
                  <a:pt x="1254" y="504"/>
                </a:cubicBezTo>
                <a:cubicBezTo>
                  <a:pt x="1255" y="502"/>
                  <a:pt x="1248" y="500"/>
                  <a:pt x="1249" y="503"/>
                </a:cubicBezTo>
                <a:moveTo>
                  <a:pt x="1257" y="502"/>
                </a:moveTo>
                <a:cubicBezTo>
                  <a:pt x="1258" y="504"/>
                  <a:pt x="1261" y="503"/>
                  <a:pt x="1263" y="503"/>
                </a:cubicBezTo>
                <a:cubicBezTo>
                  <a:pt x="1266" y="503"/>
                  <a:pt x="1267" y="505"/>
                  <a:pt x="1269" y="505"/>
                </a:cubicBezTo>
                <a:cubicBezTo>
                  <a:pt x="1270" y="505"/>
                  <a:pt x="1269" y="502"/>
                  <a:pt x="1266" y="501"/>
                </a:cubicBezTo>
                <a:cubicBezTo>
                  <a:pt x="1263" y="500"/>
                  <a:pt x="1257" y="501"/>
                  <a:pt x="1257" y="502"/>
                </a:cubicBezTo>
                <a:moveTo>
                  <a:pt x="1258" y="483"/>
                </a:moveTo>
                <a:cubicBezTo>
                  <a:pt x="1258" y="482"/>
                  <a:pt x="1257" y="478"/>
                  <a:pt x="1255" y="481"/>
                </a:cubicBezTo>
                <a:cubicBezTo>
                  <a:pt x="1253" y="484"/>
                  <a:pt x="1256" y="491"/>
                  <a:pt x="1257" y="490"/>
                </a:cubicBezTo>
                <a:cubicBezTo>
                  <a:pt x="1259" y="490"/>
                  <a:pt x="1256" y="487"/>
                  <a:pt x="1259" y="487"/>
                </a:cubicBezTo>
                <a:cubicBezTo>
                  <a:pt x="1262" y="487"/>
                  <a:pt x="1261" y="485"/>
                  <a:pt x="1261" y="484"/>
                </a:cubicBezTo>
                <a:cubicBezTo>
                  <a:pt x="1261" y="483"/>
                  <a:pt x="1260" y="483"/>
                  <a:pt x="1259" y="483"/>
                </a:cubicBezTo>
                <a:cubicBezTo>
                  <a:pt x="1259" y="483"/>
                  <a:pt x="1258" y="483"/>
                  <a:pt x="1258" y="483"/>
                </a:cubicBezTo>
                <a:moveTo>
                  <a:pt x="1340" y="518"/>
                </a:moveTo>
                <a:cubicBezTo>
                  <a:pt x="1343" y="518"/>
                  <a:pt x="1343" y="516"/>
                  <a:pt x="1341" y="515"/>
                </a:cubicBezTo>
                <a:cubicBezTo>
                  <a:pt x="1339" y="513"/>
                  <a:pt x="1333" y="513"/>
                  <a:pt x="1333" y="510"/>
                </a:cubicBezTo>
                <a:cubicBezTo>
                  <a:pt x="1333" y="508"/>
                  <a:pt x="1321" y="502"/>
                  <a:pt x="1316" y="501"/>
                </a:cubicBezTo>
                <a:cubicBezTo>
                  <a:pt x="1311" y="500"/>
                  <a:pt x="1300" y="495"/>
                  <a:pt x="1298" y="495"/>
                </a:cubicBezTo>
                <a:cubicBezTo>
                  <a:pt x="1297" y="495"/>
                  <a:pt x="1296" y="498"/>
                  <a:pt x="1295" y="498"/>
                </a:cubicBezTo>
                <a:cubicBezTo>
                  <a:pt x="1293" y="498"/>
                  <a:pt x="1291" y="502"/>
                  <a:pt x="1288" y="503"/>
                </a:cubicBezTo>
                <a:cubicBezTo>
                  <a:pt x="1285" y="504"/>
                  <a:pt x="1285" y="494"/>
                  <a:pt x="1283" y="492"/>
                </a:cubicBezTo>
                <a:cubicBezTo>
                  <a:pt x="1282" y="490"/>
                  <a:pt x="1274" y="489"/>
                  <a:pt x="1274" y="491"/>
                </a:cubicBezTo>
                <a:cubicBezTo>
                  <a:pt x="1273" y="493"/>
                  <a:pt x="1270" y="492"/>
                  <a:pt x="1270" y="494"/>
                </a:cubicBezTo>
                <a:cubicBezTo>
                  <a:pt x="1270" y="495"/>
                  <a:pt x="1271" y="495"/>
                  <a:pt x="1272" y="495"/>
                </a:cubicBezTo>
                <a:cubicBezTo>
                  <a:pt x="1274" y="495"/>
                  <a:pt x="1274" y="496"/>
                  <a:pt x="1275" y="498"/>
                </a:cubicBezTo>
                <a:cubicBezTo>
                  <a:pt x="1275" y="499"/>
                  <a:pt x="1280" y="498"/>
                  <a:pt x="1281" y="498"/>
                </a:cubicBezTo>
                <a:cubicBezTo>
                  <a:pt x="1282" y="498"/>
                  <a:pt x="1282" y="498"/>
                  <a:pt x="1282" y="499"/>
                </a:cubicBezTo>
                <a:cubicBezTo>
                  <a:pt x="1283" y="499"/>
                  <a:pt x="1282" y="500"/>
                  <a:pt x="1281" y="499"/>
                </a:cubicBezTo>
                <a:cubicBezTo>
                  <a:pt x="1280" y="499"/>
                  <a:pt x="1279" y="499"/>
                  <a:pt x="1279" y="500"/>
                </a:cubicBezTo>
                <a:cubicBezTo>
                  <a:pt x="1278" y="500"/>
                  <a:pt x="1278" y="500"/>
                  <a:pt x="1277" y="500"/>
                </a:cubicBezTo>
                <a:cubicBezTo>
                  <a:pt x="1276" y="500"/>
                  <a:pt x="1274" y="500"/>
                  <a:pt x="1275" y="501"/>
                </a:cubicBezTo>
                <a:cubicBezTo>
                  <a:pt x="1276" y="502"/>
                  <a:pt x="1277" y="502"/>
                  <a:pt x="1277" y="504"/>
                </a:cubicBezTo>
                <a:cubicBezTo>
                  <a:pt x="1277" y="506"/>
                  <a:pt x="1280" y="506"/>
                  <a:pt x="1280" y="504"/>
                </a:cubicBezTo>
                <a:cubicBezTo>
                  <a:pt x="1280" y="503"/>
                  <a:pt x="1282" y="505"/>
                  <a:pt x="1285" y="506"/>
                </a:cubicBezTo>
                <a:cubicBezTo>
                  <a:pt x="1288" y="506"/>
                  <a:pt x="1286" y="508"/>
                  <a:pt x="1288" y="508"/>
                </a:cubicBezTo>
                <a:cubicBezTo>
                  <a:pt x="1291" y="508"/>
                  <a:pt x="1298" y="510"/>
                  <a:pt x="1300" y="512"/>
                </a:cubicBezTo>
                <a:cubicBezTo>
                  <a:pt x="1303" y="514"/>
                  <a:pt x="1301" y="515"/>
                  <a:pt x="1303" y="517"/>
                </a:cubicBezTo>
                <a:cubicBezTo>
                  <a:pt x="1304" y="519"/>
                  <a:pt x="1305" y="521"/>
                  <a:pt x="1303" y="521"/>
                </a:cubicBezTo>
                <a:cubicBezTo>
                  <a:pt x="1300" y="521"/>
                  <a:pt x="1298" y="523"/>
                  <a:pt x="1299" y="524"/>
                </a:cubicBezTo>
                <a:cubicBezTo>
                  <a:pt x="1299" y="525"/>
                  <a:pt x="1307" y="523"/>
                  <a:pt x="1308" y="523"/>
                </a:cubicBezTo>
                <a:cubicBezTo>
                  <a:pt x="1310" y="523"/>
                  <a:pt x="1312" y="528"/>
                  <a:pt x="1317" y="528"/>
                </a:cubicBezTo>
                <a:cubicBezTo>
                  <a:pt x="1323" y="529"/>
                  <a:pt x="1322" y="526"/>
                  <a:pt x="1323" y="526"/>
                </a:cubicBezTo>
                <a:cubicBezTo>
                  <a:pt x="1324" y="526"/>
                  <a:pt x="1324" y="524"/>
                  <a:pt x="1325" y="522"/>
                </a:cubicBezTo>
                <a:cubicBezTo>
                  <a:pt x="1326" y="521"/>
                  <a:pt x="1331" y="522"/>
                  <a:pt x="1334" y="524"/>
                </a:cubicBezTo>
                <a:cubicBezTo>
                  <a:pt x="1337" y="527"/>
                  <a:pt x="1340" y="533"/>
                  <a:pt x="1343" y="533"/>
                </a:cubicBezTo>
                <a:cubicBezTo>
                  <a:pt x="1345" y="532"/>
                  <a:pt x="1347" y="533"/>
                  <a:pt x="1348" y="533"/>
                </a:cubicBezTo>
                <a:cubicBezTo>
                  <a:pt x="1350" y="534"/>
                  <a:pt x="1351" y="534"/>
                  <a:pt x="1352" y="534"/>
                </a:cubicBezTo>
                <a:cubicBezTo>
                  <a:pt x="1355" y="534"/>
                  <a:pt x="1353" y="532"/>
                  <a:pt x="1352" y="532"/>
                </a:cubicBezTo>
                <a:cubicBezTo>
                  <a:pt x="1351" y="531"/>
                  <a:pt x="1349" y="530"/>
                  <a:pt x="1349" y="529"/>
                </a:cubicBezTo>
                <a:cubicBezTo>
                  <a:pt x="1349" y="528"/>
                  <a:pt x="1346" y="528"/>
                  <a:pt x="1344" y="527"/>
                </a:cubicBezTo>
                <a:cubicBezTo>
                  <a:pt x="1343" y="526"/>
                  <a:pt x="1343" y="522"/>
                  <a:pt x="1341" y="521"/>
                </a:cubicBezTo>
                <a:cubicBezTo>
                  <a:pt x="1339" y="520"/>
                  <a:pt x="1338" y="518"/>
                  <a:pt x="1340" y="518"/>
                </a:cubicBezTo>
                <a:moveTo>
                  <a:pt x="1359" y="509"/>
                </a:moveTo>
                <a:cubicBezTo>
                  <a:pt x="1359" y="510"/>
                  <a:pt x="1357" y="511"/>
                  <a:pt x="1354" y="512"/>
                </a:cubicBezTo>
                <a:cubicBezTo>
                  <a:pt x="1352" y="513"/>
                  <a:pt x="1350" y="513"/>
                  <a:pt x="1348" y="512"/>
                </a:cubicBezTo>
                <a:cubicBezTo>
                  <a:pt x="1346" y="512"/>
                  <a:pt x="1345" y="512"/>
                  <a:pt x="1345" y="513"/>
                </a:cubicBezTo>
                <a:cubicBezTo>
                  <a:pt x="1344" y="514"/>
                  <a:pt x="1348" y="516"/>
                  <a:pt x="1352" y="516"/>
                </a:cubicBezTo>
                <a:cubicBezTo>
                  <a:pt x="1355" y="516"/>
                  <a:pt x="1360" y="512"/>
                  <a:pt x="1360" y="511"/>
                </a:cubicBezTo>
                <a:cubicBezTo>
                  <a:pt x="1360" y="510"/>
                  <a:pt x="1362" y="509"/>
                  <a:pt x="1362" y="508"/>
                </a:cubicBezTo>
                <a:cubicBezTo>
                  <a:pt x="1361" y="507"/>
                  <a:pt x="1359" y="508"/>
                  <a:pt x="1359" y="509"/>
                </a:cubicBezTo>
                <a:moveTo>
                  <a:pt x="1362" y="505"/>
                </a:moveTo>
                <a:cubicBezTo>
                  <a:pt x="1364" y="507"/>
                  <a:pt x="1363" y="509"/>
                  <a:pt x="1364" y="509"/>
                </a:cubicBezTo>
                <a:cubicBezTo>
                  <a:pt x="1367" y="508"/>
                  <a:pt x="1365" y="506"/>
                  <a:pt x="1363" y="505"/>
                </a:cubicBezTo>
                <a:cubicBezTo>
                  <a:pt x="1361" y="503"/>
                  <a:pt x="1359" y="502"/>
                  <a:pt x="1362" y="505"/>
                </a:cubicBezTo>
                <a:moveTo>
                  <a:pt x="1372" y="512"/>
                </a:moveTo>
                <a:cubicBezTo>
                  <a:pt x="1372" y="513"/>
                  <a:pt x="1376" y="519"/>
                  <a:pt x="1377" y="519"/>
                </a:cubicBezTo>
                <a:cubicBezTo>
                  <a:pt x="1380" y="517"/>
                  <a:pt x="1372" y="511"/>
                  <a:pt x="1372" y="512"/>
                </a:cubicBezTo>
                <a:moveTo>
                  <a:pt x="1059" y="447"/>
                </a:moveTo>
                <a:cubicBezTo>
                  <a:pt x="1057" y="447"/>
                  <a:pt x="1058" y="449"/>
                  <a:pt x="1057" y="451"/>
                </a:cubicBezTo>
                <a:cubicBezTo>
                  <a:pt x="1056" y="452"/>
                  <a:pt x="1057" y="454"/>
                  <a:pt x="1057" y="456"/>
                </a:cubicBezTo>
                <a:cubicBezTo>
                  <a:pt x="1057" y="459"/>
                  <a:pt x="1057" y="461"/>
                  <a:pt x="1059" y="463"/>
                </a:cubicBezTo>
                <a:cubicBezTo>
                  <a:pt x="1061" y="464"/>
                  <a:pt x="1065" y="460"/>
                  <a:pt x="1066" y="457"/>
                </a:cubicBezTo>
                <a:cubicBezTo>
                  <a:pt x="1066" y="453"/>
                  <a:pt x="1060" y="447"/>
                  <a:pt x="1059" y="447"/>
                </a:cubicBezTo>
                <a:moveTo>
                  <a:pt x="925" y="539"/>
                </a:moveTo>
                <a:cubicBezTo>
                  <a:pt x="925" y="537"/>
                  <a:pt x="924" y="540"/>
                  <a:pt x="924" y="541"/>
                </a:cubicBezTo>
                <a:cubicBezTo>
                  <a:pt x="923" y="541"/>
                  <a:pt x="923" y="543"/>
                  <a:pt x="923" y="544"/>
                </a:cubicBezTo>
                <a:cubicBezTo>
                  <a:pt x="923" y="545"/>
                  <a:pt x="921" y="546"/>
                  <a:pt x="920" y="546"/>
                </a:cubicBezTo>
                <a:cubicBezTo>
                  <a:pt x="919" y="545"/>
                  <a:pt x="918" y="546"/>
                  <a:pt x="918" y="547"/>
                </a:cubicBezTo>
                <a:cubicBezTo>
                  <a:pt x="919" y="549"/>
                  <a:pt x="918" y="549"/>
                  <a:pt x="918" y="550"/>
                </a:cubicBezTo>
                <a:cubicBezTo>
                  <a:pt x="919" y="551"/>
                  <a:pt x="917" y="552"/>
                  <a:pt x="915" y="552"/>
                </a:cubicBezTo>
                <a:cubicBezTo>
                  <a:pt x="913" y="552"/>
                  <a:pt x="911" y="556"/>
                  <a:pt x="909" y="555"/>
                </a:cubicBezTo>
                <a:cubicBezTo>
                  <a:pt x="908" y="555"/>
                  <a:pt x="907" y="555"/>
                  <a:pt x="906" y="556"/>
                </a:cubicBezTo>
                <a:cubicBezTo>
                  <a:pt x="905" y="556"/>
                  <a:pt x="905" y="556"/>
                  <a:pt x="904" y="556"/>
                </a:cubicBezTo>
                <a:cubicBezTo>
                  <a:pt x="902" y="556"/>
                  <a:pt x="903" y="560"/>
                  <a:pt x="902" y="562"/>
                </a:cubicBezTo>
                <a:cubicBezTo>
                  <a:pt x="901" y="564"/>
                  <a:pt x="901" y="567"/>
                  <a:pt x="903" y="570"/>
                </a:cubicBezTo>
                <a:cubicBezTo>
                  <a:pt x="904" y="572"/>
                  <a:pt x="905" y="575"/>
                  <a:pt x="902" y="578"/>
                </a:cubicBezTo>
                <a:cubicBezTo>
                  <a:pt x="899" y="582"/>
                  <a:pt x="899" y="586"/>
                  <a:pt x="900" y="588"/>
                </a:cubicBezTo>
                <a:cubicBezTo>
                  <a:pt x="901" y="591"/>
                  <a:pt x="901" y="595"/>
                  <a:pt x="903" y="596"/>
                </a:cubicBezTo>
                <a:cubicBezTo>
                  <a:pt x="904" y="598"/>
                  <a:pt x="909" y="600"/>
                  <a:pt x="910" y="598"/>
                </a:cubicBezTo>
                <a:cubicBezTo>
                  <a:pt x="912" y="597"/>
                  <a:pt x="913" y="599"/>
                  <a:pt x="915" y="597"/>
                </a:cubicBezTo>
                <a:cubicBezTo>
                  <a:pt x="916" y="595"/>
                  <a:pt x="919" y="585"/>
                  <a:pt x="921" y="579"/>
                </a:cubicBezTo>
                <a:cubicBezTo>
                  <a:pt x="923" y="572"/>
                  <a:pt x="926" y="564"/>
                  <a:pt x="925" y="562"/>
                </a:cubicBezTo>
                <a:cubicBezTo>
                  <a:pt x="925" y="561"/>
                  <a:pt x="927" y="559"/>
                  <a:pt x="926" y="558"/>
                </a:cubicBezTo>
                <a:cubicBezTo>
                  <a:pt x="925" y="556"/>
                  <a:pt x="926" y="553"/>
                  <a:pt x="927" y="555"/>
                </a:cubicBezTo>
                <a:cubicBezTo>
                  <a:pt x="928" y="556"/>
                  <a:pt x="929" y="556"/>
                  <a:pt x="930" y="554"/>
                </a:cubicBezTo>
                <a:cubicBezTo>
                  <a:pt x="930" y="552"/>
                  <a:pt x="928" y="549"/>
                  <a:pt x="928" y="546"/>
                </a:cubicBezTo>
                <a:cubicBezTo>
                  <a:pt x="928" y="543"/>
                  <a:pt x="926" y="541"/>
                  <a:pt x="925" y="539"/>
                </a:cubicBezTo>
                <a:moveTo>
                  <a:pt x="480" y="247"/>
                </a:moveTo>
                <a:cubicBezTo>
                  <a:pt x="482" y="246"/>
                  <a:pt x="480" y="244"/>
                  <a:pt x="478" y="245"/>
                </a:cubicBezTo>
                <a:cubicBezTo>
                  <a:pt x="476" y="246"/>
                  <a:pt x="471" y="253"/>
                  <a:pt x="471" y="255"/>
                </a:cubicBezTo>
                <a:cubicBezTo>
                  <a:pt x="471" y="257"/>
                  <a:pt x="471" y="259"/>
                  <a:pt x="469" y="259"/>
                </a:cubicBezTo>
                <a:cubicBezTo>
                  <a:pt x="467" y="259"/>
                  <a:pt x="465" y="260"/>
                  <a:pt x="467" y="261"/>
                </a:cubicBezTo>
                <a:cubicBezTo>
                  <a:pt x="468" y="262"/>
                  <a:pt x="463" y="265"/>
                  <a:pt x="466" y="266"/>
                </a:cubicBezTo>
                <a:cubicBezTo>
                  <a:pt x="467" y="267"/>
                  <a:pt x="468" y="267"/>
                  <a:pt x="469" y="266"/>
                </a:cubicBezTo>
                <a:cubicBezTo>
                  <a:pt x="470" y="266"/>
                  <a:pt x="471" y="266"/>
                  <a:pt x="472" y="266"/>
                </a:cubicBezTo>
                <a:cubicBezTo>
                  <a:pt x="474" y="267"/>
                  <a:pt x="476" y="267"/>
                  <a:pt x="478" y="265"/>
                </a:cubicBezTo>
                <a:cubicBezTo>
                  <a:pt x="479" y="264"/>
                  <a:pt x="480" y="265"/>
                  <a:pt x="480" y="266"/>
                </a:cubicBezTo>
                <a:cubicBezTo>
                  <a:pt x="481" y="266"/>
                  <a:pt x="481" y="266"/>
                  <a:pt x="482" y="266"/>
                </a:cubicBezTo>
                <a:cubicBezTo>
                  <a:pt x="484" y="266"/>
                  <a:pt x="481" y="268"/>
                  <a:pt x="481" y="269"/>
                </a:cubicBezTo>
                <a:cubicBezTo>
                  <a:pt x="481" y="271"/>
                  <a:pt x="483" y="269"/>
                  <a:pt x="485" y="268"/>
                </a:cubicBezTo>
                <a:cubicBezTo>
                  <a:pt x="486" y="267"/>
                  <a:pt x="488" y="268"/>
                  <a:pt x="487" y="269"/>
                </a:cubicBezTo>
                <a:cubicBezTo>
                  <a:pt x="487" y="270"/>
                  <a:pt x="491" y="272"/>
                  <a:pt x="493" y="270"/>
                </a:cubicBezTo>
                <a:cubicBezTo>
                  <a:pt x="494" y="268"/>
                  <a:pt x="491" y="264"/>
                  <a:pt x="491" y="266"/>
                </a:cubicBezTo>
                <a:cubicBezTo>
                  <a:pt x="490" y="267"/>
                  <a:pt x="489" y="265"/>
                  <a:pt x="490" y="264"/>
                </a:cubicBezTo>
                <a:cubicBezTo>
                  <a:pt x="492" y="262"/>
                  <a:pt x="490" y="262"/>
                  <a:pt x="489" y="263"/>
                </a:cubicBezTo>
                <a:cubicBezTo>
                  <a:pt x="487" y="263"/>
                  <a:pt x="488" y="259"/>
                  <a:pt x="489" y="258"/>
                </a:cubicBezTo>
                <a:cubicBezTo>
                  <a:pt x="490" y="258"/>
                  <a:pt x="486" y="256"/>
                  <a:pt x="486" y="257"/>
                </a:cubicBezTo>
                <a:cubicBezTo>
                  <a:pt x="486" y="259"/>
                  <a:pt x="482" y="258"/>
                  <a:pt x="482" y="257"/>
                </a:cubicBezTo>
                <a:cubicBezTo>
                  <a:pt x="481" y="255"/>
                  <a:pt x="479" y="255"/>
                  <a:pt x="480" y="254"/>
                </a:cubicBezTo>
                <a:cubicBezTo>
                  <a:pt x="481" y="253"/>
                  <a:pt x="477" y="253"/>
                  <a:pt x="477" y="254"/>
                </a:cubicBezTo>
                <a:cubicBezTo>
                  <a:pt x="476" y="256"/>
                  <a:pt x="475" y="253"/>
                  <a:pt x="477" y="251"/>
                </a:cubicBezTo>
                <a:cubicBezTo>
                  <a:pt x="479" y="249"/>
                  <a:pt x="478" y="248"/>
                  <a:pt x="480" y="247"/>
                </a:cubicBezTo>
                <a:moveTo>
                  <a:pt x="944" y="434"/>
                </a:moveTo>
                <a:cubicBezTo>
                  <a:pt x="945" y="436"/>
                  <a:pt x="948" y="434"/>
                  <a:pt x="948" y="434"/>
                </a:cubicBezTo>
                <a:cubicBezTo>
                  <a:pt x="948" y="433"/>
                  <a:pt x="942" y="433"/>
                  <a:pt x="944" y="434"/>
                </a:cubicBezTo>
                <a:moveTo>
                  <a:pt x="53" y="401"/>
                </a:moveTo>
                <a:cubicBezTo>
                  <a:pt x="51" y="401"/>
                  <a:pt x="52" y="407"/>
                  <a:pt x="53" y="406"/>
                </a:cubicBezTo>
                <a:cubicBezTo>
                  <a:pt x="54" y="405"/>
                  <a:pt x="56" y="405"/>
                  <a:pt x="56" y="404"/>
                </a:cubicBezTo>
                <a:cubicBezTo>
                  <a:pt x="57" y="403"/>
                  <a:pt x="55" y="400"/>
                  <a:pt x="53" y="401"/>
                </a:cubicBezTo>
                <a:moveTo>
                  <a:pt x="50" y="397"/>
                </a:moveTo>
                <a:cubicBezTo>
                  <a:pt x="49" y="397"/>
                  <a:pt x="49" y="400"/>
                  <a:pt x="50" y="399"/>
                </a:cubicBezTo>
                <a:cubicBezTo>
                  <a:pt x="52" y="398"/>
                  <a:pt x="51" y="397"/>
                  <a:pt x="50" y="397"/>
                </a:cubicBezTo>
                <a:moveTo>
                  <a:pt x="35" y="392"/>
                </a:moveTo>
                <a:cubicBezTo>
                  <a:pt x="36" y="394"/>
                  <a:pt x="37" y="393"/>
                  <a:pt x="38" y="392"/>
                </a:cubicBezTo>
                <a:cubicBezTo>
                  <a:pt x="38" y="391"/>
                  <a:pt x="34" y="391"/>
                  <a:pt x="35" y="392"/>
                </a:cubicBezTo>
                <a:moveTo>
                  <a:pt x="42" y="395"/>
                </a:moveTo>
                <a:cubicBezTo>
                  <a:pt x="43" y="397"/>
                  <a:pt x="44" y="397"/>
                  <a:pt x="45" y="396"/>
                </a:cubicBezTo>
                <a:cubicBezTo>
                  <a:pt x="45" y="394"/>
                  <a:pt x="41" y="394"/>
                  <a:pt x="42" y="395"/>
                </a:cubicBezTo>
                <a:moveTo>
                  <a:pt x="556" y="746"/>
                </a:moveTo>
                <a:cubicBezTo>
                  <a:pt x="556" y="747"/>
                  <a:pt x="558" y="747"/>
                  <a:pt x="560" y="748"/>
                </a:cubicBezTo>
                <a:cubicBezTo>
                  <a:pt x="561" y="749"/>
                  <a:pt x="563" y="752"/>
                  <a:pt x="565" y="750"/>
                </a:cubicBezTo>
                <a:cubicBezTo>
                  <a:pt x="566" y="747"/>
                  <a:pt x="556" y="745"/>
                  <a:pt x="556" y="746"/>
                </a:cubicBezTo>
                <a:moveTo>
                  <a:pt x="1010" y="716"/>
                </a:moveTo>
                <a:cubicBezTo>
                  <a:pt x="1010" y="715"/>
                  <a:pt x="1005" y="719"/>
                  <a:pt x="1009" y="721"/>
                </a:cubicBezTo>
                <a:cubicBezTo>
                  <a:pt x="1009" y="721"/>
                  <a:pt x="1010" y="721"/>
                  <a:pt x="1011" y="721"/>
                </a:cubicBezTo>
                <a:cubicBezTo>
                  <a:pt x="1011" y="720"/>
                  <a:pt x="1012" y="720"/>
                  <a:pt x="1012" y="721"/>
                </a:cubicBezTo>
                <a:cubicBezTo>
                  <a:pt x="1013" y="722"/>
                  <a:pt x="1015" y="721"/>
                  <a:pt x="1016" y="719"/>
                </a:cubicBezTo>
                <a:cubicBezTo>
                  <a:pt x="1016" y="717"/>
                  <a:pt x="1011" y="717"/>
                  <a:pt x="1010" y="716"/>
                </a:cubicBezTo>
                <a:moveTo>
                  <a:pt x="1380" y="518"/>
                </a:moveTo>
                <a:cubicBezTo>
                  <a:pt x="1380" y="518"/>
                  <a:pt x="1383" y="521"/>
                  <a:pt x="1383" y="521"/>
                </a:cubicBezTo>
                <a:cubicBezTo>
                  <a:pt x="1384" y="520"/>
                  <a:pt x="1380" y="517"/>
                  <a:pt x="1380" y="518"/>
                </a:cubicBezTo>
                <a:moveTo>
                  <a:pt x="1394" y="525"/>
                </a:moveTo>
                <a:cubicBezTo>
                  <a:pt x="1395" y="524"/>
                  <a:pt x="1388" y="521"/>
                  <a:pt x="1388" y="522"/>
                </a:cubicBezTo>
                <a:cubicBezTo>
                  <a:pt x="1388" y="523"/>
                  <a:pt x="1393" y="526"/>
                  <a:pt x="1394" y="525"/>
                </a:cubicBezTo>
                <a:moveTo>
                  <a:pt x="1393" y="529"/>
                </a:moveTo>
                <a:cubicBezTo>
                  <a:pt x="1394" y="531"/>
                  <a:pt x="1396" y="532"/>
                  <a:pt x="1398" y="532"/>
                </a:cubicBezTo>
                <a:cubicBezTo>
                  <a:pt x="1399" y="531"/>
                  <a:pt x="1393" y="527"/>
                  <a:pt x="1393" y="529"/>
                </a:cubicBezTo>
                <a:moveTo>
                  <a:pt x="1401" y="533"/>
                </a:moveTo>
                <a:cubicBezTo>
                  <a:pt x="1401" y="534"/>
                  <a:pt x="1404" y="536"/>
                  <a:pt x="1405" y="535"/>
                </a:cubicBezTo>
                <a:cubicBezTo>
                  <a:pt x="1406" y="534"/>
                  <a:pt x="1401" y="533"/>
                  <a:pt x="1401" y="533"/>
                </a:cubicBezTo>
                <a:moveTo>
                  <a:pt x="1398" y="525"/>
                </a:moveTo>
                <a:cubicBezTo>
                  <a:pt x="1397" y="527"/>
                  <a:pt x="1401" y="531"/>
                  <a:pt x="1401" y="531"/>
                </a:cubicBezTo>
                <a:cubicBezTo>
                  <a:pt x="1401" y="531"/>
                  <a:pt x="1401" y="529"/>
                  <a:pt x="1400" y="528"/>
                </a:cubicBezTo>
                <a:cubicBezTo>
                  <a:pt x="1399" y="526"/>
                  <a:pt x="1398" y="524"/>
                  <a:pt x="1398" y="525"/>
                </a:cubicBezTo>
                <a:moveTo>
                  <a:pt x="1366" y="612"/>
                </a:moveTo>
                <a:cubicBezTo>
                  <a:pt x="1367" y="611"/>
                  <a:pt x="1366" y="608"/>
                  <a:pt x="1365" y="609"/>
                </a:cubicBezTo>
                <a:cubicBezTo>
                  <a:pt x="1365" y="609"/>
                  <a:pt x="1365" y="604"/>
                  <a:pt x="1365" y="602"/>
                </a:cubicBezTo>
                <a:cubicBezTo>
                  <a:pt x="1365" y="599"/>
                  <a:pt x="1365" y="600"/>
                  <a:pt x="1364" y="601"/>
                </a:cubicBezTo>
                <a:cubicBezTo>
                  <a:pt x="1363" y="602"/>
                  <a:pt x="1361" y="598"/>
                  <a:pt x="1361" y="597"/>
                </a:cubicBezTo>
                <a:cubicBezTo>
                  <a:pt x="1361" y="597"/>
                  <a:pt x="1359" y="594"/>
                  <a:pt x="1358" y="594"/>
                </a:cubicBezTo>
                <a:cubicBezTo>
                  <a:pt x="1357" y="594"/>
                  <a:pt x="1357" y="594"/>
                  <a:pt x="1357" y="593"/>
                </a:cubicBezTo>
                <a:cubicBezTo>
                  <a:pt x="1357" y="593"/>
                  <a:pt x="1357" y="592"/>
                  <a:pt x="1356" y="592"/>
                </a:cubicBezTo>
                <a:cubicBezTo>
                  <a:pt x="1354" y="593"/>
                  <a:pt x="1354" y="590"/>
                  <a:pt x="1354" y="588"/>
                </a:cubicBezTo>
                <a:cubicBezTo>
                  <a:pt x="1354" y="587"/>
                  <a:pt x="1354" y="587"/>
                  <a:pt x="1354" y="587"/>
                </a:cubicBezTo>
                <a:cubicBezTo>
                  <a:pt x="1353" y="587"/>
                  <a:pt x="1353" y="587"/>
                  <a:pt x="1353" y="586"/>
                </a:cubicBezTo>
                <a:cubicBezTo>
                  <a:pt x="1352" y="586"/>
                  <a:pt x="1351" y="586"/>
                  <a:pt x="1350" y="587"/>
                </a:cubicBezTo>
                <a:cubicBezTo>
                  <a:pt x="1349" y="587"/>
                  <a:pt x="1349" y="585"/>
                  <a:pt x="1349" y="584"/>
                </a:cubicBezTo>
                <a:cubicBezTo>
                  <a:pt x="1349" y="583"/>
                  <a:pt x="1349" y="582"/>
                  <a:pt x="1348" y="581"/>
                </a:cubicBezTo>
                <a:cubicBezTo>
                  <a:pt x="1346" y="580"/>
                  <a:pt x="1346" y="579"/>
                  <a:pt x="1346" y="578"/>
                </a:cubicBezTo>
                <a:cubicBezTo>
                  <a:pt x="1346" y="576"/>
                  <a:pt x="1338" y="572"/>
                  <a:pt x="1336" y="572"/>
                </a:cubicBezTo>
                <a:cubicBezTo>
                  <a:pt x="1335" y="571"/>
                  <a:pt x="1336" y="570"/>
                  <a:pt x="1335" y="569"/>
                </a:cubicBezTo>
                <a:cubicBezTo>
                  <a:pt x="1335" y="568"/>
                  <a:pt x="1334" y="566"/>
                  <a:pt x="1334" y="564"/>
                </a:cubicBezTo>
                <a:cubicBezTo>
                  <a:pt x="1334" y="562"/>
                  <a:pt x="1332" y="561"/>
                  <a:pt x="1332" y="559"/>
                </a:cubicBezTo>
                <a:cubicBezTo>
                  <a:pt x="1332" y="558"/>
                  <a:pt x="1331" y="556"/>
                  <a:pt x="1331" y="554"/>
                </a:cubicBezTo>
                <a:cubicBezTo>
                  <a:pt x="1331" y="552"/>
                  <a:pt x="1328" y="552"/>
                  <a:pt x="1328" y="551"/>
                </a:cubicBezTo>
                <a:cubicBezTo>
                  <a:pt x="1328" y="550"/>
                  <a:pt x="1327" y="551"/>
                  <a:pt x="1325" y="551"/>
                </a:cubicBezTo>
                <a:cubicBezTo>
                  <a:pt x="1323" y="551"/>
                  <a:pt x="1323" y="549"/>
                  <a:pt x="1324" y="547"/>
                </a:cubicBezTo>
                <a:cubicBezTo>
                  <a:pt x="1324" y="544"/>
                  <a:pt x="1323" y="541"/>
                  <a:pt x="1322" y="540"/>
                </a:cubicBezTo>
                <a:cubicBezTo>
                  <a:pt x="1320" y="539"/>
                  <a:pt x="1320" y="535"/>
                  <a:pt x="1320" y="535"/>
                </a:cubicBezTo>
                <a:cubicBezTo>
                  <a:pt x="1319" y="534"/>
                  <a:pt x="1317" y="536"/>
                  <a:pt x="1317" y="538"/>
                </a:cubicBezTo>
                <a:cubicBezTo>
                  <a:pt x="1317" y="539"/>
                  <a:pt x="1317" y="540"/>
                  <a:pt x="1316" y="541"/>
                </a:cubicBezTo>
                <a:cubicBezTo>
                  <a:pt x="1315" y="542"/>
                  <a:pt x="1316" y="545"/>
                  <a:pt x="1315" y="546"/>
                </a:cubicBezTo>
                <a:cubicBezTo>
                  <a:pt x="1314" y="547"/>
                  <a:pt x="1315" y="551"/>
                  <a:pt x="1315" y="553"/>
                </a:cubicBezTo>
                <a:cubicBezTo>
                  <a:pt x="1315" y="556"/>
                  <a:pt x="1315" y="558"/>
                  <a:pt x="1314" y="560"/>
                </a:cubicBezTo>
                <a:cubicBezTo>
                  <a:pt x="1312" y="561"/>
                  <a:pt x="1312" y="564"/>
                  <a:pt x="1310" y="565"/>
                </a:cubicBezTo>
                <a:cubicBezTo>
                  <a:pt x="1308" y="566"/>
                  <a:pt x="1305" y="564"/>
                  <a:pt x="1305" y="563"/>
                </a:cubicBezTo>
                <a:cubicBezTo>
                  <a:pt x="1305" y="561"/>
                  <a:pt x="1302" y="561"/>
                  <a:pt x="1301" y="561"/>
                </a:cubicBezTo>
                <a:cubicBezTo>
                  <a:pt x="1300" y="561"/>
                  <a:pt x="1299" y="559"/>
                  <a:pt x="1297" y="558"/>
                </a:cubicBezTo>
                <a:cubicBezTo>
                  <a:pt x="1296" y="557"/>
                  <a:pt x="1295" y="557"/>
                  <a:pt x="1294" y="557"/>
                </a:cubicBezTo>
                <a:cubicBezTo>
                  <a:pt x="1294" y="557"/>
                  <a:pt x="1293" y="557"/>
                  <a:pt x="1293" y="556"/>
                </a:cubicBezTo>
                <a:cubicBezTo>
                  <a:pt x="1292" y="554"/>
                  <a:pt x="1291" y="554"/>
                  <a:pt x="1290" y="553"/>
                </a:cubicBezTo>
                <a:cubicBezTo>
                  <a:pt x="1288" y="552"/>
                  <a:pt x="1289" y="552"/>
                  <a:pt x="1290" y="551"/>
                </a:cubicBezTo>
                <a:cubicBezTo>
                  <a:pt x="1292" y="550"/>
                  <a:pt x="1291" y="548"/>
                  <a:pt x="1291" y="547"/>
                </a:cubicBezTo>
                <a:cubicBezTo>
                  <a:pt x="1290" y="546"/>
                  <a:pt x="1291" y="546"/>
                  <a:pt x="1293" y="545"/>
                </a:cubicBezTo>
                <a:cubicBezTo>
                  <a:pt x="1295" y="544"/>
                  <a:pt x="1293" y="543"/>
                  <a:pt x="1295" y="542"/>
                </a:cubicBezTo>
                <a:cubicBezTo>
                  <a:pt x="1296" y="542"/>
                  <a:pt x="1295" y="541"/>
                  <a:pt x="1294" y="540"/>
                </a:cubicBezTo>
                <a:cubicBezTo>
                  <a:pt x="1292" y="540"/>
                  <a:pt x="1293" y="542"/>
                  <a:pt x="1292" y="542"/>
                </a:cubicBezTo>
                <a:cubicBezTo>
                  <a:pt x="1292" y="542"/>
                  <a:pt x="1292" y="542"/>
                  <a:pt x="1291" y="541"/>
                </a:cubicBezTo>
                <a:cubicBezTo>
                  <a:pt x="1291" y="540"/>
                  <a:pt x="1291" y="540"/>
                  <a:pt x="1291" y="540"/>
                </a:cubicBezTo>
                <a:cubicBezTo>
                  <a:pt x="1290" y="540"/>
                  <a:pt x="1288" y="542"/>
                  <a:pt x="1287" y="541"/>
                </a:cubicBezTo>
                <a:cubicBezTo>
                  <a:pt x="1286" y="540"/>
                  <a:pt x="1281" y="539"/>
                  <a:pt x="1279" y="539"/>
                </a:cubicBezTo>
                <a:cubicBezTo>
                  <a:pt x="1277" y="538"/>
                  <a:pt x="1276" y="536"/>
                  <a:pt x="1275" y="536"/>
                </a:cubicBezTo>
                <a:cubicBezTo>
                  <a:pt x="1274" y="537"/>
                  <a:pt x="1275" y="537"/>
                  <a:pt x="1277" y="539"/>
                </a:cubicBezTo>
                <a:cubicBezTo>
                  <a:pt x="1278" y="540"/>
                  <a:pt x="1272" y="541"/>
                  <a:pt x="1270" y="541"/>
                </a:cubicBezTo>
                <a:cubicBezTo>
                  <a:pt x="1269" y="541"/>
                  <a:pt x="1269" y="541"/>
                  <a:pt x="1270" y="541"/>
                </a:cubicBezTo>
                <a:cubicBezTo>
                  <a:pt x="1270" y="542"/>
                  <a:pt x="1270" y="542"/>
                  <a:pt x="1269" y="542"/>
                </a:cubicBezTo>
                <a:cubicBezTo>
                  <a:pt x="1267" y="542"/>
                  <a:pt x="1267" y="545"/>
                  <a:pt x="1266" y="546"/>
                </a:cubicBezTo>
                <a:cubicBezTo>
                  <a:pt x="1265" y="547"/>
                  <a:pt x="1266" y="548"/>
                  <a:pt x="1264" y="549"/>
                </a:cubicBezTo>
                <a:cubicBezTo>
                  <a:pt x="1263" y="550"/>
                  <a:pt x="1263" y="551"/>
                  <a:pt x="1264" y="553"/>
                </a:cubicBezTo>
                <a:cubicBezTo>
                  <a:pt x="1266" y="554"/>
                  <a:pt x="1264" y="555"/>
                  <a:pt x="1262" y="553"/>
                </a:cubicBezTo>
                <a:cubicBezTo>
                  <a:pt x="1261" y="552"/>
                  <a:pt x="1259" y="552"/>
                  <a:pt x="1260" y="553"/>
                </a:cubicBezTo>
                <a:cubicBezTo>
                  <a:pt x="1260" y="555"/>
                  <a:pt x="1258" y="554"/>
                  <a:pt x="1258" y="552"/>
                </a:cubicBezTo>
                <a:cubicBezTo>
                  <a:pt x="1258" y="551"/>
                  <a:pt x="1256" y="551"/>
                  <a:pt x="1256" y="550"/>
                </a:cubicBezTo>
                <a:cubicBezTo>
                  <a:pt x="1255" y="549"/>
                  <a:pt x="1253" y="548"/>
                  <a:pt x="1252" y="548"/>
                </a:cubicBezTo>
                <a:cubicBezTo>
                  <a:pt x="1251" y="548"/>
                  <a:pt x="1251" y="549"/>
                  <a:pt x="1250" y="549"/>
                </a:cubicBezTo>
                <a:cubicBezTo>
                  <a:pt x="1249" y="549"/>
                  <a:pt x="1248" y="550"/>
                  <a:pt x="1248" y="551"/>
                </a:cubicBezTo>
                <a:cubicBezTo>
                  <a:pt x="1249" y="552"/>
                  <a:pt x="1248" y="552"/>
                  <a:pt x="1247" y="551"/>
                </a:cubicBezTo>
                <a:cubicBezTo>
                  <a:pt x="1246" y="551"/>
                  <a:pt x="1246" y="551"/>
                  <a:pt x="1245" y="551"/>
                </a:cubicBezTo>
                <a:cubicBezTo>
                  <a:pt x="1244" y="551"/>
                  <a:pt x="1245" y="553"/>
                  <a:pt x="1244" y="553"/>
                </a:cubicBezTo>
                <a:cubicBezTo>
                  <a:pt x="1244" y="553"/>
                  <a:pt x="1244" y="555"/>
                  <a:pt x="1242" y="555"/>
                </a:cubicBezTo>
                <a:cubicBezTo>
                  <a:pt x="1241" y="555"/>
                  <a:pt x="1241" y="557"/>
                  <a:pt x="1242" y="559"/>
                </a:cubicBezTo>
                <a:cubicBezTo>
                  <a:pt x="1242" y="560"/>
                  <a:pt x="1241" y="559"/>
                  <a:pt x="1240" y="559"/>
                </a:cubicBezTo>
                <a:cubicBezTo>
                  <a:pt x="1240" y="559"/>
                  <a:pt x="1239" y="558"/>
                  <a:pt x="1238" y="558"/>
                </a:cubicBezTo>
                <a:cubicBezTo>
                  <a:pt x="1237" y="559"/>
                  <a:pt x="1239" y="560"/>
                  <a:pt x="1239" y="562"/>
                </a:cubicBezTo>
                <a:cubicBezTo>
                  <a:pt x="1239" y="563"/>
                  <a:pt x="1238" y="563"/>
                  <a:pt x="1238" y="564"/>
                </a:cubicBezTo>
                <a:cubicBezTo>
                  <a:pt x="1237" y="564"/>
                  <a:pt x="1236" y="562"/>
                  <a:pt x="1236" y="561"/>
                </a:cubicBezTo>
                <a:cubicBezTo>
                  <a:pt x="1236" y="559"/>
                  <a:pt x="1235" y="560"/>
                  <a:pt x="1233" y="562"/>
                </a:cubicBezTo>
                <a:cubicBezTo>
                  <a:pt x="1231" y="564"/>
                  <a:pt x="1233" y="567"/>
                  <a:pt x="1233" y="567"/>
                </a:cubicBezTo>
                <a:cubicBezTo>
                  <a:pt x="1232" y="568"/>
                  <a:pt x="1228" y="571"/>
                  <a:pt x="1227" y="573"/>
                </a:cubicBezTo>
                <a:cubicBezTo>
                  <a:pt x="1225" y="576"/>
                  <a:pt x="1220" y="574"/>
                  <a:pt x="1219" y="575"/>
                </a:cubicBezTo>
                <a:cubicBezTo>
                  <a:pt x="1218" y="576"/>
                  <a:pt x="1216" y="576"/>
                  <a:pt x="1215" y="577"/>
                </a:cubicBezTo>
                <a:cubicBezTo>
                  <a:pt x="1214" y="578"/>
                  <a:pt x="1211" y="580"/>
                  <a:pt x="1211" y="578"/>
                </a:cubicBezTo>
                <a:cubicBezTo>
                  <a:pt x="1211" y="577"/>
                  <a:pt x="1207" y="578"/>
                  <a:pt x="1206" y="580"/>
                </a:cubicBezTo>
                <a:cubicBezTo>
                  <a:pt x="1204" y="581"/>
                  <a:pt x="1202" y="583"/>
                  <a:pt x="1201" y="583"/>
                </a:cubicBezTo>
                <a:cubicBezTo>
                  <a:pt x="1199" y="583"/>
                  <a:pt x="1199" y="585"/>
                  <a:pt x="1198" y="586"/>
                </a:cubicBezTo>
                <a:cubicBezTo>
                  <a:pt x="1198" y="586"/>
                  <a:pt x="1198" y="584"/>
                  <a:pt x="1198" y="583"/>
                </a:cubicBezTo>
                <a:cubicBezTo>
                  <a:pt x="1198" y="582"/>
                  <a:pt x="1196" y="584"/>
                  <a:pt x="1196" y="586"/>
                </a:cubicBezTo>
                <a:cubicBezTo>
                  <a:pt x="1195" y="588"/>
                  <a:pt x="1197" y="589"/>
                  <a:pt x="1196" y="591"/>
                </a:cubicBezTo>
                <a:cubicBezTo>
                  <a:pt x="1194" y="593"/>
                  <a:pt x="1193" y="595"/>
                  <a:pt x="1195" y="598"/>
                </a:cubicBezTo>
                <a:cubicBezTo>
                  <a:pt x="1197" y="600"/>
                  <a:pt x="1198" y="602"/>
                  <a:pt x="1197" y="603"/>
                </a:cubicBezTo>
                <a:cubicBezTo>
                  <a:pt x="1197" y="604"/>
                  <a:pt x="1197" y="603"/>
                  <a:pt x="1196" y="602"/>
                </a:cubicBezTo>
                <a:cubicBezTo>
                  <a:pt x="1196" y="602"/>
                  <a:pt x="1195" y="601"/>
                  <a:pt x="1195" y="601"/>
                </a:cubicBezTo>
                <a:cubicBezTo>
                  <a:pt x="1194" y="602"/>
                  <a:pt x="1197" y="603"/>
                  <a:pt x="1196" y="604"/>
                </a:cubicBezTo>
                <a:cubicBezTo>
                  <a:pt x="1196" y="605"/>
                  <a:pt x="1195" y="604"/>
                  <a:pt x="1195" y="603"/>
                </a:cubicBezTo>
                <a:cubicBezTo>
                  <a:pt x="1194" y="602"/>
                  <a:pt x="1193" y="602"/>
                  <a:pt x="1193" y="602"/>
                </a:cubicBezTo>
                <a:cubicBezTo>
                  <a:pt x="1193" y="603"/>
                  <a:pt x="1197" y="609"/>
                  <a:pt x="1197" y="612"/>
                </a:cubicBezTo>
                <a:cubicBezTo>
                  <a:pt x="1198" y="614"/>
                  <a:pt x="1201" y="616"/>
                  <a:pt x="1201" y="620"/>
                </a:cubicBezTo>
                <a:cubicBezTo>
                  <a:pt x="1201" y="623"/>
                  <a:pt x="1204" y="628"/>
                  <a:pt x="1205" y="629"/>
                </a:cubicBezTo>
                <a:cubicBezTo>
                  <a:pt x="1205" y="630"/>
                  <a:pt x="1204" y="632"/>
                  <a:pt x="1204" y="635"/>
                </a:cubicBezTo>
                <a:cubicBezTo>
                  <a:pt x="1204" y="638"/>
                  <a:pt x="1203" y="638"/>
                  <a:pt x="1201" y="638"/>
                </a:cubicBezTo>
                <a:cubicBezTo>
                  <a:pt x="1200" y="638"/>
                  <a:pt x="1201" y="641"/>
                  <a:pt x="1203" y="641"/>
                </a:cubicBezTo>
                <a:cubicBezTo>
                  <a:pt x="1204" y="641"/>
                  <a:pt x="1204" y="643"/>
                  <a:pt x="1206" y="644"/>
                </a:cubicBezTo>
                <a:cubicBezTo>
                  <a:pt x="1208" y="645"/>
                  <a:pt x="1212" y="645"/>
                  <a:pt x="1214" y="645"/>
                </a:cubicBezTo>
                <a:cubicBezTo>
                  <a:pt x="1216" y="645"/>
                  <a:pt x="1216" y="642"/>
                  <a:pt x="1218" y="642"/>
                </a:cubicBezTo>
                <a:cubicBezTo>
                  <a:pt x="1220" y="642"/>
                  <a:pt x="1220" y="642"/>
                  <a:pt x="1221" y="640"/>
                </a:cubicBezTo>
                <a:cubicBezTo>
                  <a:pt x="1222" y="639"/>
                  <a:pt x="1227" y="639"/>
                  <a:pt x="1232" y="640"/>
                </a:cubicBezTo>
                <a:cubicBezTo>
                  <a:pt x="1237" y="640"/>
                  <a:pt x="1239" y="638"/>
                  <a:pt x="1240" y="636"/>
                </a:cubicBezTo>
                <a:cubicBezTo>
                  <a:pt x="1241" y="635"/>
                  <a:pt x="1244" y="634"/>
                  <a:pt x="1246" y="633"/>
                </a:cubicBezTo>
                <a:cubicBezTo>
                  <a:pt x="1247" y="632"/>
                  <a:pt x="1248" y="632"/>
                  <a:pt x="1252" y="632"/>
                </a:cubicBezTo>
                <a:cubicBezTo>
                  <a:pt x="1256" y="632"/>
                  <a:pt x="1259" y="630"/>
                  <a:pt x="1261" y="629"/>
                </a:cubicBezTo>
                <a:cubicBezTo>
                  <a:pt x="1264" y="628"/>
                  <a:pt x="1268" y="629"/>
                  <a:pt x="1270" y="628"/>
                </a:cubicBezTo>
                <a:cubicBezTo>
                  <a:pt x="1272" y="628"/>
                  <a:pt x="1272" y="628"/>
                  <a:pt x="1273" y="629"/>
                </a:cubicBezTo>
                <a:cubicBezTo>
                  <a:pt x="1274" y="630"/>
                  <a:pt x="1274" y="631"/>
                  <a:pt x="1276" y="631"/>
                </a:cubicBezTo>
                <a:cubicBezTo>
                  <a:pt x="1277" y="630"/>
                  <a:pt x="1278" y="631"/>
                  <a:pt x="1279" y="631"/>
                </a:cubicBezTo>
                <a:cubicBezTo>
                  <a:pt x="1279" y="631"/>
                  <a:pt x="1280" y="631"/>
                  <a:pt x="1281" y="631"/>
                </a:cubicBezTo>
                <a:cubicBezTo>
                  <a:pt x="1282" y="631"/>
                  <a:pt x="1282" y="632"/>
                  <a:pt x="1283" y="632"/>
                </a:cubicBezTo>
                <a:cubicBezTo>
                  <a:pt x="1284" y="633"/>
                  <a:pt x="1284" y="634"/>
                  <a:pt x="1283" y="635"/>
                </a:cubicBezTo>
                <a:cubicBezTo>
                  <a:pt x="1282" y="636"/>
                  <a:pt x="1285" y="636"/>
                  <a:pt x="1287" y="639"/>
                </a:cubicBezTo>
                <a:cubicBezTo>
                  <a:pt x="1289" y="641"/>
                  <a:pt x="1287" y="641"/>
                  <a:pt x="1288" y="643"/>
                </a:cubicBezTo>
                <a:cubicBezTo>
                  <a:pt x="1289" y="645"/>
                  <a:pt x="1290" y="645"/>
                  <a:pt x="1292" y="642"/>
                </a:cubicBezTo>
                <a:cubicBezTo>
                  <a:pt x="1293" y="639"/>
                  <a:pt x="1296" y="641"/>
                  <a:pt x="1296" y="639"/>
                </a:cubicBezTo>
                <a:cubicBezTo>
                  <a:pt x="1296" y="637"/>
                  <a:pt x="1298" y="634"/>
                  <a:pt x="1299" y="635"/>
                </a:cubicBezTo>
                <a:cubicBezTo>
                  <a:pt x="1301" y="636"/>
                  <a:pt x="1298" y="637"/>
                  <a:pt x="1298" y="641"/>
                </a:cubicBezTo>
                <a:cubicBezTo>
                  <a:pt x="1297" y="646"/>
                  <a:pt x="1295" y="643"/>
                  <a:pt x="1295" y="644"/>
                </a:cubicBezTo>
                <a:cubicBezTo>
                  <a:pt x="1295" y="646"/>
                  <a:pt x="1299" y="646"/>
                  <a:pt x="1299" y="644"/>
                </a:cubicBezTo>
                <a:cubicBezTo>
                  <a:pt x="1299" y="642"/>
                  <a:pt x="1300" y="641"/>
                  <a:pt x="1301" y="643"/>
                </a:cubicBezTo>
                <a:cubicBezTo>
                  <a:pt x="1303" y="645"/>
                  <a:pt x="1300" y="647"/>
                  <a:pt x="1301" y="648"/>
                </a:cubicBezTo>
                <a:cubicBezTo>
                  <a:pt x="1301" y="648"/>
                  <a:pt x="1302" y="648"/>
                  <a:pt x="1302" y="648"/>
                </a:cubicBezTo>
                <a:cubicBezTo>
                  <a:pt x="1303" y="648"/>
                  <a:pt x="1303" y="647"/>
                  <a:pt x="1304" y="647"/>
                </a:cubicBezTo>
                <a:cubicBezTo>
                  <a:pt x="1305" y="648"/>
                  <a:pt x="1308" y="651"/>
                  <a:pt x="1307" y="653"/>
                </a:cubicBezTo>
                <a:cubicBezTo>
                  <a:pt x="1307" y="655"/>
                  <a:pt x="1306" y="657"/>
                  <a:pt x="1310" y="659"/>
                </a:cubicBezTo>
                <a:cubicBezTo>
                  <a:pt x="1313" y="660"/>
                  <a:pt x="1312" y="661"/>
                  <a:pt x="1314" y="661"/>
                </a:cubicBezTo>
                <a:cubicBezTo>
                  <a:pt x="1316" y="661"/>
                  <a:pt x="1321" y="662"/>
                  <a:pt x="1323" y="664"/>
                </a:cubicBezTo>
                <a:cubicBezTo>
                  <a:pt x="1324" y="665"/>
                  <a:pt x="1327" y="663"/>
                  <a:pt x="1328" y="660"/>
                </a:cubicBezTo>
                <a:cubicBezTo>
                  <a:pt x="1329" y="658"/>
                  <a:pt x="1331" y="660"/>
                  <a:pt x="1330" y="661"/>
                </a:cubicBezTo>
                <a:cubicBezTo>
                  <a:pt x="1328" y="662"/>
                  <a:pt x="1330" y="664"/>
                  <a:pt x="1330" y="662"/>
                </a:cubicBezTo>
                <a:cubicBezTo>
                  <a:pt x="1331" y="661"/>
                  <a:pt x="1331" y="660"/>
                  <a:pt x="1332" y="662"/>
                </a:cubicBezTo>
                <a:cubicBezTo>
                  <a:pt x="1332" y="663"/>
                  <a:pt x="1334" y="663"/>
                  <a:pt x="1334" y="664"/>
                </a:cubicBezTo>
                <a:cubicBezTo>
                  <a:pt x="1335" y="665"/>
                  <a:pt x="1336" y="666"/>
                  <a:pt x="1336" y="665"/>
                </a:cubicBezTo>
                <a:cubicBezTo>
                  <a:pt x="1336" y="664"/>
                  <a:pt x="1336" y="663"/>
                  <a:pt x="1338" y="663"/>
                </a:cubicBezTo>
                <a:cubicBezTo>
                  <a:pt x="1339" y="662"/>
                  <a:pt x="1340" y="661"/>
                  <a:pt x="1342" y="660"/>
                </a:cubicBezTo>
                <a:cubicBezTo>
                  <a:pt x="1343" y="659"/>
                  <a:pt x="1350" y="658"/>
                  <a:pt x="1351" y="658"/>
                </a:cubicBezTo>
                <a:cubicBezTo>
                  <a:pt x="1351" y="658"/>
                  <a:pt x="1352" y="653"/>
                  <a:pt x="1352" y="650"/>
                </a:cubicBezTo>
                <a:cubicBezTo>
                  <a:pt x="1352" y="647"/>
                  <a:pt x="1355" y="646"/>
                  <a:pt x="1355" y="643"/>
                </a:cubicBezTo>
                <a:cubicBezTo>
                  <a:pt x="1356" y="640"/>
                  <a:pt x="1359" y="634"/>
                  <a:pt x="1360" y="634"/>
                </a:cubicBezTo>
                <a:cubicBezTo>
                  <a:pt x="1361" y="634"/>
                  <a:pt x="1362" y="633"/>
                  <a:pt x="1362" y="631"/>
                </a:cubicBezTo>
                <a:cubicBezTo>
                  <a:pt x="1362" y="629"/>
                  <a:pt x="1365" y="627"/>
                  <a:pt x="1365" y="625"/>
                </a:cubicBezTo>
                <a:cubicBezTo>
                  <a:pt x="1365" y="623"/>
                  <a:pt x="1366" y="621"/>
                  <a:pt x="1366" y="620"/>
                </a:cubicBezTo>
                <a:cubicBezTo>
                  <a:pt x="1365" y="619"/>
                  <a:pt x="1365" y="617"/>
                  <a:pt x="1366" y="616"/>
                </a:cubicBezTo>
                <a:cubicBezTo>
                  <a:pt x="1367" y="614"/>
                  <a:pt x="1365" y="612"/>
                  <a:pt x="1366" y="612"/>
                </a:cubicBezTo>
                <a:moveTo>
                  <a:pt x="1266" y="539"/>
                </a:moveTo>
                <a:cubicBezTo>
                  <a:pt x="1267" y="540"/>
                  <a:pt x="1272" y="539"/>
                  <a:pt x="1272" y="538"/>
                </a:cubicBezTo>
                <a:cubicBezTo>
                  <a:pt x="1272" y="537"/>
                  <a:pt x="1265" y="538"/>
                  <a:pt x="1266" y="539"/>
                </a:cubicBezTo>
                <a:moveTo>
                  <a:pt x="1293" y="650"/>
                </a:moveTo>
                <a:cubicBezTo>
                  <a:pt x="1294" y="651"/>
                  <a:pt x="1298" y="650"/>
                  <a:pt x="1298" y="649"/>
                </a:cubicBezTo>
                <a:cubicBezTo>
                  <a:pt x="1299" y="648"/>
                  <a:pt x="1292" y="649"/>
                  <a:pt x="1293" y="650"/>
                </a:cubicBezTo>
                <a:moveTo>
                  <a:pt x="1336" y="676"/>
                </a:moveTo>
                <a:cubicBezTo>
                  <a:pt x="1334" y="676"/>
                  <a:pt x="1333" y="675"/>
                  <a:pt x="1331" y="675"/>
                </a:cubicBezTo>
                <a:cubicBezTo>
                  <a:pt x="1330" y="674"/>
                  <a:pt x="1329" y="674"/>
                  <a:pt x="1328" y="674"/>
                </a:cubicBezTo>
                <a:cubicBezTo>
                  <a:pt x="1327" y="674"/>
                  <a:pt x="1332" y="680"/>
                  <a:pt x="1330" y="682"/>
                </a:cubicBezTo>
                <a:cubicBezTo>
                  <a:pt x="1329" y="684"/>
                  <a:pt x="1334" y="688"/>
                  <a:pt x="1336" y="689"/>
                </a:cubicBezTo>
                <a:cubicBezTo>
                  <a:pt x="1337" y="689"/>
                  <a:pt x="1337" y="688"/>
                  <a:pt x="1337" y="688"/>
                </a:cubicBezTo>
                <a:cubicBezTo>
                  <a:pt x="1338" y="687"/>
                  <a:pt x="1338" y="687"/>
                  <a:pt x="1338" y="687"/>
                </a:cubicBezTo>
                <a:cubicBezTo>
                  <a:pt x="1340" y="687"/>
                  <a:pt x="1339" y="686"/>
                  <a:pt x="1339" y="685"/>
                </a:cubicBezTo>
                <a:cubicBezTo>
                  <a:pt x="1339" y="684"/>
                  <a:pt x="1340" y="685"/>
                  <a:pt x="1340" y="685"/>
                </a:cubicBezTo>
                <a:cubicBezTo>
                  <a:pt x="1341" y="685"/>
                  <a:pt x="1341" y="686"/>
                  <a:pt x="1342" y="685"/>
                </a:cubicBezTo>
                <a:cubicBezTo>
                  <a:pt x="1343" y="685"/>
                  <a:pt x="1341" y="681"/>
                  <a:pt x="1343" y="681"/>
                </a:cubicBezTo>
                <a:cubicBezTo>
                  <a:pt x="1344" y="681"/>
                  <a:pt x="1343" y="676"/>
                  <a:pt x="1343" y="674"/>
                </a:cubicBezTo>
                <a:cubicBezTo>
                  <a:pt x="1342" y="673"/>
                  <a:pt x="1338" y="675"/>
                  <a:pt x="1336" y="676"/>
                </a:cubicBezTo>
                <a:moveTo>
                  <a:pt x="1454" y="675"/>
                </a:moveTo>
                <a:cubicBezTo>
                  <a:pt x="1453" y="674"/>
                  <a:pt x="1452" y="675"/>
                  <a:pt x="1451" y="676"/>
                </a:cubicBezTo>
                <a:cubicBezTo>
                  <a:pt x="1450" y="676"/>
                  <a:pt x="1449" y="676"/>
                  <a:pt x="1449" y="675"/>
                </a:cubicBezTo>
                <a:cubicBezTo>
                  <a:pt x="1448" y="674"/>
                  <a:pt x="1447" y="673"/>
                  <a:pt x="1446" y="674"/>
                </a:cubicBezTo>
                <a:cubicBezTo>
                  <a:pt x="1445" y="676"/>
                  <a:pt x="1446" y="676"/>
                  <a:pt x="1444" y="678"/>
                </a:cubicBezTo>
                <a:cubicBezTo>
                  <a:pt x="1442" y="680"/>
                  <a:pt x="1443" y="680"/>
                  <a:pt x="1441" y="684"/>
                </a:cubicBezTo>
                <a:cubicBezTo>
                  <a:pt x="1438" y="688"/>
                  <a:pt x="1430" y="690"/>
                  <a:pt x="1429" y="692"/>
                </a:cubicBezTo>
                <a:cubicBezTo>
                  <a:pt x="1428" y="694"/>
                  <a:pt x="1424" y="695"/>
                  <a:pt x="1424" y="697"/>
                </a:cubicBezTo>
                <a:cubicBezTo>
                  <a:pt x="1424" y="698"/>
                  <a:pt x="1421" y="699"/>
                  <a:pt x="1423" y="701"/>
                </a:cubicBezTo>
                <a:cubicBezTo>
                  <a:pt x="1424" y="703"/>
                  <a:pt x="1425" y="702"/>
                  <a:pt x="1427" y="703"/>
                </a:cubicBezTo>
                <a:cubicBezTo>
                  <a:pt x="1428" y="704"/>
                  <a:pt x="1429" y="703"/>
                  <a:pt x="1430" y="704"/>
                </a:cubicBezTo>
                <a:cubicBezTo>
                  <a:pt x="1430" y="705"/>
                  <a:pt x="1434" y="705"/>
                  <a:pt x="1437" y="702"/>
                </a:cubicBezTo>
                <a:cubicBezTo>
                  <a:pt x="1440" y="700"/>
                  <a:pt x="1439" y="698"/>
                  <a:pt x="1440" y="697"/>
                </a:cubicBezTo>
                <a:cubicBezTo>
                  <a:pt x="1441" y="697"/>
                  <a:pt x="1442" y="694"/>
                  <a:pt x="1442" y="693"/>
                </a:cubicBezTo>
                <a:cubicBezTo>
                  <a:pt x="1443" y="692"/>
                  <a:pt x="1444" y="690"/>
                  <a:pt x="1447" y="690"/>
                </a:cubicBezTo>
                <a:cubicBezTo>
                  <a:pt x="1450" y="690"/>
                  <a:pt x="1449" y="689"/>
                  <a:pt x="1448" y="688"/>
                </a:cubicBezTo>
                <a:cubicBezTo>
                  <a:pt x="1448" y="686"/>
                  <a:pt x="1451" y="686"/>
                  <a:pt x="1451" y="684"/>
                </a:cubicBezTo>
                <a:cubicBezTo>
                  <a:pt x="1451" y="682"/>
                  <a:pt x="1455" y="680"/>
                  <a:pt x="1455" y="678"/>
                </a:cubicBezTo>
                <a:cubicBezTo>
                  <a:pt x="1454" y="677"/>
                  <a:pt x="1455" y="676"/>
                  <a:pt x="1454" y="675"/>
                </a:cubicBezTo>
                <a:moveTo>
                  <a:pt x="1427" y="707"/>
                </a:moveTo>
                <a:cubicBezTo>
                  <a:pt x="1427" y="708"/>
                  <a:pt x="1430" y="707"/>
                  <a:pt x="1428" y="705"/>
                </a:cubicBezTo>
                <a:cubicBezTo>
                  <a:pt x="1427" y="704"/>
                  <a:pt x="1425" y="707"/>
                  <a:pt x="1427" y="707"/>
                </a:cubicBezTo>
                <a:moveTo>
                  <a:pt x="1469" y="660"/>
                </a:moveTo>
                <a:cubicBezTo>
                  <a:pt x="1469" y="661"/>
                  <a:pt x="1467" y="659"/>
                  <a:pt x="1465" y="659"/>
                </a:cubicBezTo>
                <a:cubicBezTo>
                  <a:pt x="1464" y="659"/>
                  <a:pt x="1463" y="658"/>
                  <a:pt x="1463" y="657"/>
                </a:cubicBezTo>
                <a:cubicBezTo>
                  <a:pt x="1463" y="655"/>
                  <a:pt x="1462" y="653"/>
                  <a:pt x="1461" y="653"/>
                </a:cubicBezTo>
                <a:cubicBezTo>
                  <a:pt x="1459" y="654"/>
                  <a:pt x="1461" y="655"/>
                  <a:pt x="1461" y="656"/>
                </a:cubicBezTo>
                <a:cubicBezTo>
                  <a:pt x="1460" y="657"/>
                  <a:pt x="1460" y="655"/>
                  <a:pt x="1459" y="655"/>
                </a:cubicBezTo>
                <a:cubicBezTo>
                  <a:pt x="1458" y="655"/>
                  <a:pt x="1457" y="654"/>
                  <a:pt x="1457" y="652"/>
                </a:cubicBezTo>
                <a:cubicBezTo>
                  <a:pt x="1457" y="650"/>
                  <a:pt x="1456" y="650"/>
                  <a:pt x="1456" y="648"/>
                </a:cubicBezTo>
                <a:cubicBezTo>
                  <a:pt x="1456" y="646"/>
                  <a:pt x="1452" y="644"/>
                  <a:pt x="1451" y="644"/>
                </a:cubicBezTo>
                <a:cubicBezTo>
                  <a:pt x="1449" y="644"/>
                  <a:pt x="1451" y="648"/>
                  <a:pt x="1452" y="649"/>
                </a:cubicBezTo>
                <a:cubicBezTo>
                  <a:pt x="1453" y="650"/>
                  <a:pt x="1455" y="651"/>
                  <a:pt x="1455" y="652"/>
                </a:cubicBezTo>
                <a:cubicBezTo>
                  <a:pt x="1455" y="653"/>
                  <a:pt x="1456" y="655"/>
                  <a:pt x="1457" y="655"/>
                </a:cubicBezTo>
                <a:cubicBezTo>
                  <a:pt x="1458" y="656"/>
                  <a:pt x="1457" y="659"/>
                  <a:pt x="1457" y="662"/>
                </a:cubicBezTo>
                <a:cubicBezTo>
                  <a:pt x="1457" y="664"/>
                  <a:pt x="1455" y="664"/>
                  <a:pt x="1453" y="665"/>
                </a:cubicBezTo>
                <a:cubicBezTo>
                  <a:pt x="1452" y="667"/>
                  <a:pt x="1457" y="669"/>
                  <a:pt x="1459" y="670"/>
                </a:cubicBezTo>
                <a:cubicBezTo>
                  <a:pt x="1461" y="672"/>
                  <a:pt x="1457" y="676"/>
                  <a:pt x="1458" y="677"/>
                </a:cubicBezTo>
                <a:cubicBezTo>
                  <a:pt x="1458" y="678"/>
                  <a:pt x="1459" y="678"/>
                  <a:pt x="1461" y="678"/>
                </a:cubicBezTo>
                <a:cubicBezTo>
                  <a:pt x="1464" y="677"/>
                  <a:pt x="1465" y="673"/>
                  <a:pt x="1466" y="671"/>
                </a:cubicBezTo>
                <a:cubicBezTo>
                  <a:pt x="1468" y="670"/>
                  <a:pt x="1467" y="668"/>
                  <a:pt x="1467" y="667"/>
                </a:cubicBezTo>
                <a:cubicBezTo>
                  <a:pt x="1468" y="666"/>
                  <a:pt x="1469" y="666"/>
                  <a:pt x="1470" y="666"/>
                </a:cubicBezTo>
                <a:cubicBezTo>
                  <a:pt x="1471" y="666"/>
                  <a:pt x="1471" y="663"/>
                  <a:pt x="1472" y="663"/>
                </a:cubicBezTo>
                <a:cubicBezTo>
                  <a:pt x="1473" y="663"/>
                  <a:pt x="1473" y="662"/>
                  <a:pt x="1473" y="660"/>
                </a:cubicBezTo>
                <a:cubicBezTo>
                  <a:pt x="1474" y="658"/>
                  <a:pt x="1470" y="658"/>
                  <a:pt x="1469" y="660"/>
                </a:cubicBezTo>
                <a:moveTo>
                  <a:pt x="1469" y="567"/>
                </a:moveTo>
                <a:cubicBezTo>
                  <a:pt x="1471" y="569"/>
                  <a:pt x="1474" y="569"/>
                  <a:pt x="1474" y="566"/>
                </a:cubicBezTo>
                <a:cubicBezTo>
                  <a:pt x="1474" y="563"/>
                  <a:pt x="1468" y="566"/>
                  <a:pt x="1469" y="567"/>
                </a:cubicBezTo>
                <a:moveTo>
                  <a:pt x="1475" y="562"/>
                </a:moveTo>
                <a:cubicBezTo>
                  <a:pt x="1476" y="563"/>
                  <a:pt x="1479" y="562"/>
                  <a:pt x="1479" y="560"/>
                </a:cubicBezTo>
                <a:cubicBezTo>
                  <a:pt x="1479" y="558"/>
                  <a:pt x="1473" y="562"/>
                  <a:pt x="1475" y="562"/>
                </a:cubicBezTo>
                <a:moveTo>
                  <a:pt x="150" y="231"/>
                </a:moveTo>
                <a:cubicBezTo>
                  <a:pt x="147" y="233"/>
                  <a:pt x="155" y="242"/>
                  <a:pt x="157" y="240"/>
                </a:cubicBezTo>
                <a:cubicBezTo>
                  <a:pt x="158" y="240"/>
                  <a:pt x="155" y="236"/>
                  <a:pt x="155" y="234"/>
                </a:cubicBezTo>
                <a:cubicBezTo>
                  <a:pt x="155" y="232"/>
                  <a:pt x="154" y="229"/>
                  <a:pt x="150" y="231"/>
                </a:cubicBezTo>
                <a:moveTo>
                  <a:pt x="565" y="510"/>
                </a:moveTo>
                <a:cubicBezTo>
                  <a:pt x="563" y="510"/>
                  <a:pt x="559" y="509"/>
                  <a:pt x="554" y="504"/>
                </a:cubicBezTo>
                <a:cubicBezTo>
                  <a:pt x="550" y="499"/>
                  <a:pt x="545" y="500"/>
                  <a:pt x="542" y="500"/>
                </a:cubicBezTo>
                <a:cubicBezTo>
                  <a:pt x="539" y="501"/>
                  <a:pt x="536" y="499"/>
                  <a:pt x="534" y="498"/>
                </a:cubicBezTo>
                <a:cubicBezTo>
                  <a:pt x="532" y="498"/>
                  <a:pt x="530" y="501"/>
                  <a:pt x="528" y="501"/>
                </a:cubicBezTo>
                <a:cubicBezTo>
                  <a:pt x="527" y="502"/>
                  <a:pt x="529" y="499"/>
                  <a:pt x="529" y="497"/>
                </a:cubicBezTo>
                <a:cubicBezTo>
                  <a:pt x="529" y="495"/>
                  <a:pt x="523" y="493"/>
                  <a:pt x="519" y="491"/>
                </a:cubicBezTo>
                <a:cubicBezTo>
                  <a:pt x="515" y="489"/>
                  <a:pt x="513" y="490"/>
                  <a:pt x="513" y="493"/>
                </a:cubicBezTo>
                <a:cubicBezTo>
                  <a:pt x="513" y="494"/>
                  <a:pt x="512" y="494"/>
                  <a:pt x="512" y="494"/>
                </a:cubicBezTo>
                <a:cubicBezTo>
                  <a:pt x="511" y="494"/>
                  <a:pt x="510" y="494"/>
                  <a:pt x="510" y="495"/>
                </a:cubicBezTo>
                <a:cubicBezTo>
                  <a:pt x="508" y="498"/>
                  <a:pt x="506" y="496"/>
                  <a:pt x="508" y="495"/>
                </a:cubicBezTo>
                <a:cubicBezTo>
                  <a:pt x="509" y="494"/>
                  <a:pt x="511" y="492"/>
                  <a:pt x="511" y="490"/>
                </a:cubicBezTo>
                <a:cubicBezTo>
                  <a:pt x="512" y="488"/>
                  <a:pt x="505" y="487"/>
                  <a:pt x="503" y="488"/>
                </a:cubicBezTo>
                <a:cubicBezTo>
                  <a:pt x="500" y="489"/>
                  <a:pt x="502" y="492"/>
                  <a:pt x="500" y="491"/>
                </a:cubicBezTo>
                <a:cubicBezTo>
                  <a:pt x="498" y="490"/>
                  <a:pt x="500" y="488"/>
                  <a:pt x="501" y="488"/>
                </a:cubicBezTo>
                <a:cubicBezTo>
                  <a:pt x="503" y="488"/>
                  <a:pt x="504" y="485"/>
                  <a:pt x="505" y="483"/>
                </a:cubicBezTo>
                <a:cubicBezTo>
                  <a:pt x="506" y="480"/>
                  <a:pt x="503" y="480"/>
                  <a:pt x="502" y="478"/>
                </a:cubicBezTo>
                <a:cubicBezTo>
                  <a:pt x="500" y="476"/>
                  <a:pt x="500" y="471"/>
                  <a:pt x="499" y="470"/>
                </a:cubicBezTo>
                <a:cubicBezTo>
                  <a:pt x="497" y="469"/>
                  <a:pt x="494" y="465"/>
                  <a:pt x="491" y="464"/>
                </a:cubicBezTo>
                <a:cubicBezTo>
                  <a:pt x="489" y="464"/>
                  <a:pt x="486" y="462"/>
                  <a:pt x="484" y="462"/>
                </a:cubicBezTo>
                <a:cubicBezTo>
                  <a:pt x="481" y="462"/>
                  <a:pt x="479" y="463"/>
                  <a:pt x="478" y="462"/>
                </a:cubicBezTo>
                <a:cubicBezTo>
                  <a:pt x="477" y="461"/>
                  <a:pt x="476" y="461"/>
                  <a:pt x="475" y="462"/>
                </a:cubicBezTo>
                <a:cubicBezTo>
                  <a:pt x="474" y="463"/>
                  <a:pt x="472" y="459"/>
                  <a:pt x="471" y="459"/>
                </a:cubicBezTo>
                <a:cubicBezTo>
                  <a:pt x="470" y="459"/>
                  <a:pt x="468" y="458"/>
                  <a:pt x="468" y="456"/>
                </a:cubicBezTo>
                <a:cubicBezTo>
                  <a:pt x="469" y="454"/>
                  <a:pt x="466" y="454"/>
                  <a:pt x="464" y="452"/>
                </a:cubicBezTo>
                <a:cubicBezTo>
                  <a:pt x="463" y="451"/>
                  <a:pt x="458" y="451"/>
                  <a:pt x="457" y="451"/>
                </a:cubicBezTo>
                <a:cubicBezTo>
                  <a:pt x="455" y="451"/>
                  <a:pt x="458" y="449"/>
                  <a:pt x="458" y="447"/>
                </a:cubicBezTo>
                <a:cubicBezTo>
                  <a:pt x="458" y="446"/>
                  <a:pt x="453" y="445"/>
                  <a:pt x="451" y="445"/>
                </a:cubicBezTo>
                <a:cubicBezTo>
                  <a:pt x="450" y="445"/>
                  <a:pt x="450" y="443"/>
                  <a:pt x="452" y="443"/>
                </a:cubicBezTo>
                <a:cubicBezTo>
                  <a:pt x="454" y="443"/>
                  <a:pt x="451" y="441"/>
                  <a:pt x="448" y="442"/>
                </a:cubicBezTo>
                <a:cubicBezTo>
                  <a:pt x="446" y="442"/>
                  <a:pt x="442" y="443"/>
                  <a:pt x="440" y="445"/>
                </a:cubicBezTo>
                <a:cubicBezTo>
                  <a:pt x="439" y="445"/>
                  <a:pt x="438" y="444"/>
                  <a:pt x="436" y="443"/>
                </a:cubicBezTo>
                <a:cubicBezTo>
                  <a:pt x="435" y="443"/>
                  <a:pt x="433" y="442"/>
                  <a:pt x="432" y="442"/>
                </a:cubicBezTo>
                <a:cubicBezTo>
                  <a:pt x="430" y="443"/>
                  <a:pt x="426" y="443"/>
                  <a:pt x="427" y="441"/>
                </a:cubicBezTo>
                <a:cubicBezTo>
                  <a:pt x="427" y="439"/>
                  <a:pt x="426" y="438"/>
                  <a:pt x="423" y="438"/>
                </a:cubicBezTo>
                <a:cubicBezTo>
                  <a:pt x="421" y="438"/>
                  <a:pt x="421" y="436"/>
                  <a:pt x="420" y="436"/>
                </a:cubicBezTo>
                <a:cubicBezTo>
                  <a:pt x="418" y="436"/>
                  <a:pt x="420" y="438"/>
                  <a:pt x="418" y="438"/>
                </a:cubicBezTo>
                <a:cubicBezTo>
                  <a:pt x="417" y="439"/>
                  <a:pt x="413" y="440"/>
                  <a:pt x="413" y="442"/>
                </a:cubicBezTo>
                <a:cubicBezTo>
                  <a:pt x="412" y="443"/>
                  <a:pt x="415" y="446"/>
                  <a:pt x="414" y="448"/>
                </a:cubicBezTo>
                <a:cubicBezTo>
                  <a:pt x="413" y="450"/>
                  <a:pt x="410" y="448"/>
                  <a:pt x="410" y="446"/>
                </a:cubicBezTo>
                <a:cubicBezTo>
                  <a:pt x="409" y="445"/>
                  <a:pt x="412" y="442"/>
                  <a:pt x="411" y="441"/>
                </a:cubicBezTo>
                <a:cubicBezTo>
                  <a:pt x="411" y="440"/>
                  <a:pt x="410" y="437"/>
                  <a:pt x="412" y="437"/>
                </a:cubicBezTo>
                <a:cubicBezTo>
                  <a:pt x="414" y="437"/>
                  <a:pt x="415" y="435"/>
                  <a:pt x="413" y="434"/>
                </a:cubicBezTo>
                <a:cubicBezTo>
                  <a:pt x="411" y="433"/>
                  <a:pt x="410" y="436"/>
                  <a:pt x="408" y="437"/>
                </a:cubicBezTo>
                <a:cubicBezTo>
                  <a:pt x="406" y="437"/>
                  <a:pt x="406" y="438"/>
                  <a:pt x="405" y="439"/>
                </a:cubicBezTo>
                <a:cubicBezTo>
                  <a:pt x="403" y="439"/>
                  <a:pt x="401" y="439"/>
                  <a:pt x="401" y="440"/>
                </a:cubicBezTo>
                <a:cubicBezTo>
                  <a:pt x="401" y="441"/>
                  <a:pt x="400" y="440"/>
                  <a:pt x="399" y="440"/>
                </a:cubicBezTo>
                <a:cubicBezTo>
                  <a:pt x="398" y="439"/>
                  <a:pt x="395" y="442"/>
                  <a:pt x="395" y="443"/>
                </a:cubicBezTo>
                <a:cubicBezTo>
                  <a:pt x="395" y="445"/>
                  <a:pt x="395" y="446"/>
                  <a:pt x="393" y="447"/>
                </a:cubicBezTo>
                <a:cubicBezTo>
                  <a:pt x="391" y="449"/>
                  <a:pt x="390" y="451"/>
                  <a:pt x="389" y="452"/>
                </a:cubicBezTo>
                <a:cubicBezTo>
                  <a:pt x="388" y="454"/>
                  <a:pt x="387" y="452"/>
                  <a:pt x="385" y="449"/>
                </a:cubicBezTo>
                <a:cubicBezTo>
                  <a:pt x="384" y="447"/>
                  <a:pt x="381" y="447"/>
                  <a:pt x="379" y="446"/>
                </a:cubicBezTo>
                <a:cubicBezTo>
                  <a:pt x="378" y="446"/>
                  <a:pt x="376" y="447"/>
                  <a:pt x="373" y="449"/>
                </a:cubicBezTo>
                <a:cubicBezTo>
                  <a:pt x="371" y="451"/>
                  <a:pt x="369" y="450"/>
                  <a:pt x="367" y="449"/>
                </a:cubicBezTo>
                <a:cubicBezTo>
                  <a:pt x="365" y="447"/>
                  <a:pt x="360" y="442"/>
                  <a:pt x="360" y="440"/>
                </a:cubicBezTo>
                <a:cubicBezTo>
                  <a:pt x="359" y="439"/>
                  <a:pt x="360" y="437"/>
                  <a:pt x="361" y="435"/>
                </a:cubicBezTo>
                <a:cubicBezTo>
                  <a:pt x="361" y="433"/>
                  <a:pt x="360" y="429"/>
                  <a:pt x="361" y="428"/>
                </a:cubicBezTo>
                <a:cubicBezTo>
                  <a:pt x="362" y="427"/>
                  <a:pt x="362" y="426"/>
                  <a:pt x="362" y="423"/>
                </a:cubicBezTo>
                <a:cubicBezTo>
                  <a:pt x="363" y="421"/>
                  <a:pt x="360" y="422"/>
                  <a:pt x="358" y="420"/>
                </a:cubicBezTo>
                <a:cubicBezTo>
                  <a:pt x="355" y="417"/>
                  <a:pt x="351" y="418"/>
                  <a:pt x="348" y="419"/>
                </a:cubicBezTo>
                <a:cubicBezTo>
                  <a:pt x="347" y="420"/>
                  <a:pt x="346" y="420"/>
                  <a:pt x="345" y="419"/>
                </a:cubicBezTo>
                <a:cubicBezTo>
                  <a:pt x="344" y="419"/>
                  <a:pt x="342" y="419"/>
                  <a:pt x="341" y="420"/>
                </a:cubicBezTo>
                <a:cubicBezTo>
                  <a:pt x="338" y="421"/>
                  <a:pt x="338" y="418"/>
                  <a:pt x="340" y="417"/>
                </a:cubicBezTo>
                <a:cubicBezTo>
                  <a:pt x="342" y="415"/>
                  <a:pt x="339" y="410"/>
                  <a:pt x="341" y="410"/>
                </a:cubicBezTo>
                <a:cubicBezTo>
                  <a:pt x="343" y="409"/>
                  <a:pt x="344" y="406"/>
                  <a:pt x="344" y="403"/>
                </a:cubicBezTo>
                <a:cubicBezTo>
                  <a:pt x="344" y="401"/>
                  <a:pt x="344" y="400"/>
                  <a:pt x="345" y="399"/>
                </a:cubicBezTo>
                <a:cubicBezTo>
                  <a:pt x="346" y="397"/>
                  <a:pt x="348" y="397"/>
                  <a:pt x="347" y="395"/>
                </a:cubicBezTo>
                <a:cubicBezTo>
                  <a:pt x="347" y="394"/>
                  <a:pt x="346" y="394"/>
                  <a:pt x="345" y="394"/>
                </a:cubicBezTo>
                <a:cubicBezTo>
                  <a:pt x="345" y="394"/>
                  <a:pt x="344" y="394"/>
                  <a:pt x="344" y="394"/>
                </a:cubicBezTo>
                <a:cubicBezTo>
                  <a:pt x="342" y="393"/>
                  <a:pt x="341" y="394"/>
                  <a:pt x="337" y="394"/>
                </a:cubicBezTo>
                <a:cubicBezTo>
                  <a:pt x="333" y="395"/>
                  <a:pt x="331" y="397"/>
                  <a:pt x="331" y="399"/>
                </a:cubicBezTo>
                <a:cubicBezTo>
                  <a:pt x="332" y="402"/>
                  <a:pt x="330" y="401"/>
                  <a:pt x="330" y="403"/>
                </a:cubicBezTo>
                <a:cubicBezTo>
                  <a:pt x="330" y="405"/>
                  <a:pt x="327" y="406"/>
                  <a:pt x="327" y="407"/>
                </a:cubicBezTo>
                <a:cubicBezTo>
                  <a:pt x="327" y="408"/>
                  <a:pt x="325" y="407"/>
                  <a:pt x="324" y="407"/>
                </a:cubicBezTo>
                <a:cubicBezTo>
                  <a:pt x="323" y="406"/>
                  <a:pt x="315" y="408"/>
                  <a:pt x="314" y="409"/>
                </a:cubicBezTo>
                <a:cubicBezTo>
                  <a:pt x="314" y="409"/>
                  <a:pt x="313" y="408"/>
                  <a:pt x="312" y="408"/>
                </a:cubicBezTo>
                <a:cubicBezTo>
                  <a:pt x="311" y="407"/>
                  <a:pt x="310" y="406"/>
                  <a:pt x="309" y="406"/>
                </a:cubicBezTo>
                <a:cubicBezTo>
                  <a:pt x="308" y="407"/>
                  <a:pt x="307" y="404"/>
                  <a:pt x="307" y="402"/>
                </a:cubicBezTo>
                <a:cubicBezTo>
                  <a:pt x="307" y="400"/>
                  <a:pt x="304" y="398"/>
                  <a:pt x="302" y="397"/>
                </a:cubicBezTo>
                <a:cubicBezTo>
                  <a:pt x="301" y="395"/>
                  <a:pt x="301" y="391"/>
                  <a:pt x="301" y="388"/>
                </a:cubicBezTo>
                <a:cubicBezTo>
                  <a:pt x="301" y="386"/>
                  <a:pt x="300" y="381"/>
                  <a:pt x="302" y="376"/>
                </a:cubicBezTo>
                <a:cubicBezTo>
                  <a:pt x="304" y="371"/>
                  <a:pt x="299" y="371"/>
                  <a:pt x="301" y="369"/>
                </a:cubicBezTo>
                <a:cubicBezTo>
                  <a:pt x="304" y="367"/>
                  <a:pt x="301" y="366"/>
                  <a:pt x="302" y="365"/>
                </a:cubicBezTo>
                <a:cubicBezTo>
                  <a:pt x="303" y="364"/>
                  <a:pt x="305" y="364"/>
                  <a:pt x="305" y="362"/>
                </a:cubicBezTo>
                <a:cubicBezTo>
                  <a:pt x="305" y="361"/>
                  <a:pt x="306" y="361"/>
                  <a:pt x="308" y="362"/>
                </a:cubicBezTo>
                <a:cubicBezTo>
                  <a:pt x="310" y="362"/>
                  <a:pt x="312" y="359"/>
                  <a:pt x="312" y="358"/>
                </a:cubicBezTo>
                <a:cubicBezTo>
                  <a:pt x="312" y="357"/>
                  <a:pt x="312" y="357"/>
                  <a:pt x="314" y="357"/>
                </a:cubicBezTo>
                <a:cubicBezTo>
                  <a:pt x="315" y="357"/>
                  <a:pt x="315" y="357"/>
                  <a:pt x="316" y="356"/>
                </a:cubicBezTo>
                <a:cubicBezTo>
                  <a:pt x="316" y="356"/>
                  <a:pt x="316" y="355"/>
                  <a:pt x="317" y="355"/>
                </a:cubicBezTo>
                <a:cubicBezTo>
                  <a:pt x="318" y="356"/>
                  <a:pt x="319" y="357"/>
                  <a:pt x="319" y="356"/>
                </a:cubicBezTo>
                <a:cubicBezTo>
                  <a:pt x="319" y="355"/>
                  <a:pt x="320" y="355"/>
                  <a:pt x="321" y="356"/>
                </a:cubicBezTo>
                <a:cubicBezTo>
                  <a:pt x="322" y="357"/>
                  <a:pt x="324" y="358"/>
                  <a:pt x="325" y="356"/>
                </a:cubicBezTo>
                <a:cubicBezTo>
                  <a:pt x="325" y="355"/>
                  <a:pt x="326" y="356"/>
                  <a:pt x="327" y="358"/>
                </a:cubicBezTo>
                <a:cubicBezTo>
                  <a:pt x="328" y="359"/>
                  <a:pt x="329" y="359"/>
                  <a:pt x="330" y="359"/>
                </a:cubicBezTo>
                <a:cubicBezTo>
                  <a:pt x="330" y="359"/>
                  <a:pt x="331" y="359"/>
                  <a:pt x="331" y="359"/>
                </a:cubicBezTo>
                <a:cubicBezTo>
                  <a:pt x="333" y="359"/>
                  <a:pt x="333" y="358"/>
                  <a:pt x="333" y="357"/>
                </a:cubicBezTo>
                <a:cubicBezTo>
                  <a:pt x="333" y="356"/>
                  <a:pt x="335" y="360"/>
                  <a:pt x="337" y="360"/>
                </a:cubicBezTo>
                <a:cubicBezTo>
                  <a:pt x="338" y="360"/>
                  <a:pt x="337" y="359"/>
                  <a:pt x="336" y="358"/>
                </a:cubicBezTo>
                <a:cubicBezTo>
                  <a:pt x="334" y="357"/>
                  <a:pt x="336" y="356"/>
                  <a:pt x="335" y="355"/>
                </a:cubicBezTo>
                <a:cubicBezTo>
                  <a:pt x="334" y="354"/>
                  <a:pt x="336" y="353"/>
                  <a:pt x="339" y="353"/>
                </a:cubicBezTo>
                <a:cubicBezTo>
                  <a:pt x="341" y="353"/>
                  <a:pt x="341" y="354"/>
                  <a:pt x="342" y="353"/>
                </a:cubicBezTo>
                <a:cubicBezTo>
                  <a:pt x="342" y="351"/>
                  <a:pt x="343" y="353"/>
                  <a:pt x="343" y="354"/>
                </a:cubicBezTo>
                <a:cubicBezTo>
                  <a:pt x="343" y="355"/>
                  <a:pt x="347" y="353"/>
                  <a:pt x="349" y="353"/>
                </a:cubicBezTo>
                <a:cubicBezTo>
                  <a:pt x="351" y="353"/>
                  <a:pt x="353" y="355"/>
                  <a:pt x="353" y="356"/>
                </a:cubicBezTo>
                <a:cubicBezTo>
                  <a:pt x="353" y="357"/>
                  <a:pt x="354" y="358"/>
                  <a:pt x="356" y="356"/>
                </a:cubicBezTo>
                <a:cubicBezTo>
                  <a:pt x="357" y="355"/>
                  <a:pt x="358" y="354"/>
                  <a:pt x="360" y="355"/>
                </a:cubicBezTo>
                <a:cubicBezTo>
                  <a:pt x="361" y="356"/>
                  <a:pt x="362" y="358"/>
                  <a:pt x="364" y="360"/>
                </a:cubicBezTo>
                <a:cubicBezTo>
                  <a:pt x="366" y="361"/>
                  <a:pt x="363" y="363"/>
                  <a:pt x="364" y="365"/>
                </a:cubicBezTo>
                <a:cubicBezTo>
                  <a:pt x="365" y="366"/>
                  <a:pt x="364" y="368"/>
                  <a:pt x="366" y="369"/>
                </a:cubicBezTo>
                <a:cubicBezTo>
                  <a:pt x="368" y="370"/>
                  <a:pt x="366" y="373"/>
                  <a:pt x="368" y="373"/>
                </a:cubicBezTo>
                <a:cubicBezTo>
                  <a:pt x="369" y="374"/>
                  <a:pt x="370" y="376"/>
                  <a:pt x="370" y="377"/>
                </a:cubicBezTo>
                <a:cubicBezTo>
                  <a:pt x="371" y="378"/>
                  <a:pt x="373" y="379"/>
                  <a:pt x="374" y="378"/>
                </a:cubicBezTo>
                <a:cubicBezTo>
                  <a:pt x="374" y="376"/>
                  <a:pt x="375" y="374"/>
                  <a:pt x="376" y="373"/>
                </a:cubicBezTo>
                <a:cubicBezTo>
                  <a:pt x="376" y="371"/>
                  <a:pt x="374" y="366"/>
                  <a:pt x="373" y="364"/>
                </a:cubicBezTo>
                <a:cubicBezTo>
                  <a:pt x="372" y="362"/>
                  <a:pt x="373" y="362"/>
                  <a:pt x="372" y="360"/>
                </a:cubicBezTo>
                <a:cubicBezTo>
                  <a:pt x="370" y="358"/>
                  <a:pt x="369" y="354"/>
                  <a:pt x="370" y="352"/>
                </a:cubicBezTo>
                <a:cubicBezTo>
                  <a:pt x="370" y="349"/>
                  <a:pt x="373" y="344"/>
                  <a:pt x="375" y="343"/>
                </a:cubicBezTo>
                <a:cubicBezTo>
                  <a:pt x="376" y="341"/>
                  <a:pt x="378" y="342"/>
                  <a:pt x="378" y="341"/>
                </a:cubicBezTo>
                <a:cubicBezTo>
                  <a:pt x="379" y="339"/>
                  <a:pt x="381" y="337"/>
                  <a:pt x="382" y="337"/>
                </a:cubicBezTo>
                <a:cubicBezTo>
                  <a:pt x="383" y="337"/>
                  <a:pt x="384" y="337"/>
                  <a:pt x="384" y="336"/>
                </a:cubicBezTo>
                <a:cubicBezTo>
                  <a:pt x="385" y="335"/>
                  <a:pt x="386" y="334"/>
                  <a:pt x="389" y="333"/>
                </a:cubicBezTo>
                <a:cubicBezTo>
                  <a:pt x="391" y="333"/>
                  <a:pt x="390" y="331"/>
                  <a:pt x="389" y="330"/>
                </a:cubicBezTo>
                <a:cubicBezTo>
                  <a:pt x="389" y="329"/>
                  <a:pt x="390" y="328"/>
                  <a:pt x="390" y="329"/>
                </a:cubicBezTo>
                <a:cubicBezTo>
                  <a:pt x="391" y="330"/>
                  <a:pt x="392" y="330"/>
                  <a:pt x="393" y="329"/>
                </a:cubicBezTo>
                <a:cubicBezTo>
                  <a:pt x="394" y="328"/>
                  <a:pt x="396" y="327"/>
                  <a:pt x="394" y="326"/>
                </a:cubicBezTo>
                <a:cubicBezTo>
                  <a:pt x="392" y="326"/>
                  <a:pt x="392" y="326"/>
                  <a:pt x="393" y="325"/>
                </a:cubicBezTo>
                <a:cubicBezTo>
                  <a:pt x="394" y="325"/>
                  <a:pt x="393" y="322"/>
                  <a:pt x="391" y="322"/>
                </a:cubicBezTo>
                <a:cubicBezTo>
                  <a:pt x="390" y="322"/>
                  <a:pt x="390" y="321"/>
                  <a:pt x="391" y="320"/>
                </a:cubicBezTo>
                <a:cubicBezTo>
                  <a:pt x="392" y="319"/>
                  <a:pt x="390" y="317"/>
                  <a:pt x="389" y="316"/>
                </a:cubicBezTo>
                <a:cubicBezTo>
                  <a:pt x="387" y="316"/>
                  <a:pt x="389" y="315"/>
                  <a:pt x="390" y="315"/>
                </a:cubicBezTo>
                <a:cubicBezTo>
                  <a:pt x="391" y="315"/>
                  <a:pt x="390" y="310"/>
                  <a:pt x="391" y="309"/>
                </a:cubicBezTo>
                <a:cubicBezTo>
                  <a:pt x="391" y="308"/>
                  <a:pt x="393" y="308"/>
                  <a:pt x="392" y="309"/>
                </a:cubicBezTo>
                <a:cubicBezTo>
                  <a:pt x="392" y="310"/>
                  <a:pt x="391" y="312"/>
                  <a:pt x="392" y="314"/>
                </a:cubicBezTo>
                <a:cubicBezTo>
                  <a:pt x="393" y="315"/>
                  <a:pt x="394" y="316"/>
                  <a:pt x="393" y="319"/>
                </a:cubicBezTo>
                <a:cubicBezTo>
                  <a:pt x="393" y="321"/>
                  <a:pt x="394" y="320"/>
                  <a:pt x="395" y="317"/>
                </a:cubicBezTo>
                <a:cubicBezTo>
                  <a:pt x="396" y="315"/>
                  <a:pt x="397" y="312"/>
                  <a:pt x="396" y="312"/>
                </a:cubicBezTo>
                <a:cubicBezTo>
                  <a:pt x="395" y="312"/>
                  <a:pt x="395" y="309"/>
                  <a:pt x="396" y="310"/>
                </a:cubicBezTo>
                <a:cubicBezTo>
                  <a:pt x="397" y="311"/>
                  <a:pt x="397" y="312"/>
                  <a:pt x="399" y="310"/>
                </a:cubicBezTo>
                <a:cubicBezTo>
                  <a:pt x="400" y="308"/>
                  <a:pt x="402" y="305"/>
                  <a:pt x="401" y="305"/>
                </a:cubicBezTo>
                <a:cubicBezTo>
                  <a:pt x="400" y="304"/>
                  <a:pt x="402" y="303"/>
                  <a:pt x="403" y="303"/>
                </a:cubicBezTo>
                <a:cubicBezTo>
                  <a:pt x="405" y="303"/>
                  <a:pt x="409" y="302"/>
                  <a:pt x="410" y="302"/>
                </a:cubicBezTo>
                <a:cubicBezTo>
                  <a:pt x="410" y="301"/>
                  <a:pt x="408" y="301"/>
                  <a:pt x="406" y="301"/>
                </a:cubicBezTo>
                <a:cubicBezTo>
                  <a:pt x="405" y="302"/>
                  <a:pt x="403" y="302"/>
                  <a:pt x="403" y="302"/>
                </a:cubicBezTo>
                <a:cubicBezTo>
                  <a:pt x="403" y="300"/>
                  <a:pt x="408" y="299"/>
                  <a:pt x="410" y="299"/>
                </a:cubicBezTo>
                <a:cubicBezTo>
                  <a:pt x="412" y="299"/>
                  <a:pt x="411" y="296"/>
                  <a:pt x="412" y="298"/>
                </a:cubicBezTo>
                <a:cubicBezTo>
                  <a:pt x="413" y="299"/>
                  <a:pt x="415" y="299"/>
                  <a:pt x="416" y="298"/>
                </a:cubicBezTo>
                <a:cubicBezTo>
                  <a:pt x="417" y="297"/>
                  <a:pt x="416" y="295"/>
                  <a:pt x="415" y="295"/>
                </a:cubicBezTo>
                <a:cubicBezTo>
                  <a:pt x="413" y="294"/>
                  <a:pt x="416" y="293"/>
                  <a:pt x="415" y="292"/>
                </a:cubicBezTo>
                <a:cubicBezTo>
                  <a:pt x="415" y="292"/>
                  <a:pt x="416" y="288"/>
                  <a:pt x="418" y="288"/>
                </a:cubicBezTo>
                <a:cubicBezTo>
                  <a:pt x="420" y="287"/>
                  <a:pt x="419" y="286"/>
                  <a:pt x="420" y="286"/>
                </a:cubicBezTo>
                <a:cubicBezTo>
                  <a:pt x="422" y="286"/>
                  <a:pt x="422" y="284"/>
                  <a:pt x="423" y="283"/>
                </a:cubicBezTo>
                <a:cubicBezTo>
                  <a:pt x="424" y="283"/>
                  <a:pt x="425" y="283"/>
                  <a:pt x="426" y="283"/>
                </a:cubicBezTo>
                <a:cubicBezTo>
                  <a:pt x="427" y="284"/>
                  <a:pt x="428" y="284"/>
                  <a:pt x="429" y="283"/>
                </a:cubicBezTo>
                <a:cubicBezTo>
                  <a:pt x="431" y="281"/>
                  <a:pt x="435" y="279"/>
                  <a:pt x="436" y="279"/>
                </a:cubicBezTo>
                <a:cubicBezTo>
                  <a:pt x="438" y="279"/>
                  <a:pt x="441" y="277"/>
                  <a:pt x="441" y="276"/>
                </a:cubicBezTo>
                <a:cubicBezTo>
                  <a:pt x="442" y="274"/>
                  <a:pt x="443" y="277"/>
                  <a:pt x="442" y="277"/>
                </a:cubicBezTo>
                <a:cubicBezTo>
                  <a:pt x="440" y="278"/>
                  <a:pt x="443" y="279"/>
                  <a:pt x="445" y="279"/>
                </a:cubicBezTo>
                <a:cubicBezTo>
                  <a:pt x="447" y="279"/>
                  <a:pt x="446" y="279"/>
                  <a:pt x="446" y="279"/>
                </a:cubicBezTo>
                <a:cubicBezTo>
                  <a:pt x="445" y="279"/>
                  <a:pt x="443" y="280"/>
                  <a:pt x="442" y="280"/>
                </a:cubicBezTo>
                <a:cubicBezTo>
                  <a:pt x="440" y="280"/>
                  <a:pt x="439" y="280"/>
                  <a:pt x="437" y="282"/>
                </a:cubicBezTo>
                <a:cubicBezTo>
                  <a:pt x="434" y="285"/>
                  <a:pt x="435" y="286"/>
                  <a:pt x="436" y="287"/>
                </a:cubicBezTo>
                <a:cubicBezTo>
                  <a:pt x="438" y="289"/>
                  <a:pt x="440" y="288"/>
                  <a:pt x="442" y="286"/>
                </a:cubicBezTo>
                <a:cubicBezTo>
                  <a:pt x="444" y="284"/>
                  <a:pt x="444" y="283"/>
                  <a:pt x="446" y="283"/>
                </a:cubicBezTo>
                <a:cubicBezTo>
                  <a:pt x="448" y="283"/>
                  <a:pt x="453" y="281"/>
                  <a:pt x="456" y="280"/>
                </a:cubicBezTo>
                <a:cubicBezTo>
                  <a:pt x="458" y="279"/>
                  <a:pt x="457" y="279"/>
                  <a:pt x="457" y="278"/>
                </a:cubicBezTo>
                <a:cubicBezTo>
                  <a:pt x="457" y="277"/>
                  <a:pt x="461" y="277"/>
                  <a:pt x="462" y="276"/>
                </a:cubicBezTo>
                <a:cubicBezTo>
                  <a:pt x="464" y="275"/>
                  <a:pt x="462" y="274"/>
                  <a:pt x="461" y="274"/>
                </a:cubicBezTo>
                <a:cubicBezTo>
                  <a:pt x="459" y="274"/>
                  <a:pt x="460" y="272"/>
                  <a:pt x="461" y="271"/>
                </a:cubicBezTo>
                <a:cubicBezTo>
                  <a:pt x="461" y="270"/>
                  <a:pt x="458" y="272"/>
                  <a:pt x="458" y="273"/>
                </a:cubicBezTo>
                <a:cubicBezTo>
                  <a:pt x="458" y="274"/>
                  <a:pt x="455" y="275"/>
                  <a:pt x="455" y="275"/>
                </a:cubicBezTo>
                <a:cubicBezTo>
                  <a:pt x="455" y="278"/>
                  <a:pt x="455" y="276"/>
                  <a:pt x="454" y="277"/>
                </a:cubicBezTo>
                <a:cubicBezTo>
                  <a:pt x="452" y="278"/>
                  <a:pt x="446" y="277"/>
                  <a:pt x="446" y="276"/>
                </a:cubicBezTo>
                <a:cubicBezTo>
                  <a:pt x="446" y="274"/>
                  <a:pt x="442" y="274"/>
                  <a:pt x="442" y="272"/>
                </a:cubicBezTo>
                <a:cubicBezTo>
                  <a:pt x="441" y="270"/>
                  <a:pt x="439" y="270"/>
                  <a:pt x="441" y="268"/>
                </a:cubicBezTo>
                <a:cubicBezTo>
                  <a:pt x="443" y="266"/>
                  <a:pt x="441" y="265"/>
                  <a:pt x="439" y="266"/>
                </a:cubicBezTo>
                <a:cubicBezTo>
                  <a:pt x="437" y="268"/>
                  <a:pt x="437" y="265"/>
                  <a:pt x="439" y="265"/>
                </a:cubicBezTo>
                <a:cubicBezTo>
                  <a:pt x="441" y="264"/>
                  <a:pt x="445" y="263"/>
                  <a:pt x="443" y="259"/>
                </a:cubicBezTo>
                <a:cubicBezTo>
                  <a:pt x="441" y="255"/>
                  <a:pt x="428" y="260"/>
                  <a:pt x="424" y="262"/>
                </a:cubicBezTo>
                <a:cubicBezTo>
                  <a:pt x="421" y="264"/>
                  <a:pt x="417" y="270"/>
                  <a:pt x="415" y="270"/>
                </a:cubicBezTo>
                <a:cubicBezTo>
                  <a:pt x="413" y="270"/>
                  <a:pt x="418" y="267"/>
                  <a:pt x="419" y="266"/>
                </a:cubicBezTo>
                <a:cubicBezTo>
                  <a:pt x="420" y="264"/>
                  <a:pt x="419" y="263"/>
                  <a:pt x="420" y="264"/>
                </a:cubicBezTo>
                <a:cubicBezTo>
                  <a:pt x="421" y="264"/>
                  <a:pt x="424" y="260"/>
                  <a:pt x="426" y="258"/>
                </a:cubicBezTo>
                <a:cubicBezTo>
                  <a:pt x="427" y="257"/>
                  <a:pt x="428" y="257"/>
                  <a:pt x="429" y="257"/>
                </a:cubicBezTo>
                <a:cubicBezTo>
                  <a:pt x="430" y="257"/>
                  <a:pt x="430" y="257"/>
                  <a:pt x="430" y="257"/>
                </a:cubicBezTo>
                <a:cubicBezTo>
                  <a:pt x="431" y="256"/>
                  <a:pt x="432" y="255"/>
                  <a:pt x="433" y="253"/>
                </a:cubicBezTo>
                <a:cubicBezTo>
                  <a:pt x="435" y="251"/>
                  <a:pt x="458" y="252"/>
                  <a:pt x="460" y="252"/>
                </a:cubicBezTo>
                <a:cubicBezTo>
                  <a:pt x="462" y="252"/>
                  <a:pt x="466" y="249"/>
                  <a:pt x="468" y="247"/>
                </a:cubicBezTo>
                <a:cubicBezTo>
                  <a:pt x="469" y="245"/>
                  <a:pt x="470" y="245"/>
                  <a:pt x="473" y="245"/>
                </a:cubicBezTo>
                <a:cubicBezTo>
                  <a:pt x="476" y="245"/>
                  <a:pt x="478" y="243"/>
                  <a:pt x="479" y="242"/>
                </a:cubicBezTo>
                <a:cubicBezTo>
                  <a:pt x="481" y="241"/>
                  <a:pt x="480" y="240"/>
                  <a:pt x="479" y="240"/>
                </a:cubicBezTo>
                <a:cubicBezTo>
                  <a:pt x="478" y="240"/>
                  <a:pt x="476" y="239"/>
                  <a:pt x="478" y="239"/>
                </a:cubicBezTo>
                <a:cubicBezTo>
                  <a:pt x="479" y="239"/>
                  <a:pt x="480" y="238"/>
                  <a:pt x="480" y="236"/>
                </a:cubicBezTo>
                <a:cubicBezTo>
                  <a:pt x="481" y="234"/>
                  <a:pt x="480" y="235"/>
                  <a:pt x="478" y="233"/>
                </a:cubicBezTo>
                <a:cubicBezTo>
                  <a:pt x="477" y="231"/>
                  <a:pt x="476" y="232"/>
                  <a:pt x="475" y="233"/>
                </a:cubicBezTo>
                <a:cubicBezTo>
                  <a:pt x="475" y="233"/>
                  <a:pt x="474" y="234"/>
                  <a:pt x="474" y="233"/>
                </a:cubicBezTo>
                <a:cubicBezTo>
                  <a:pt x="472" y="233"/>
                  <a:pt x="475" y="231"/>
                  <a:pt x="473" y="230"/>
                </a:cubicBezTo>
                <a:cubicBezTo>
                  <a:pt x="472" y="229"/>
                  <a:pt x="469" y="230"/>
                  <a:pt x="467" y="232"/>
                </a:cubicBezTo>
                <a:cubicBezTo>
                  <a:pt x="466" y="233"/>
                  <a:pt x="465" y="233"/>
                  <a:pt x="465" y="233"/>
                </a:cubicBezTo>
                <a:cubicBezTo>
                  <a:pt x="464" y="233"/>
                  <a:pt x="464" y="232"/>
                  <a:pt x="463" y="233"/>
                </a:cubicBezTo>
                <a:cubicBezTo>
                  <a:pt x="461" y="235"/>
                  <a:pt x="461" y="232"/>
                  <a:pt x="462" y="232"/>
                </a:cubicBezTo>
                <a:cubicBezTo>
                  <a:pt x="463" y="231"/>
                  <a:pt x="463" y="232"/>
                  <a:pt x="464" y="231"/>
                </a:cubicBezTo>
                <a:cubicBezTo>
                  <a:pt x="465" y="230"/>
                  <a:pt x="466" y="231"/>
                  <a:pt x="468" y="229"/>
                </a:cubicBezTo>
                <a:cubicBezTo>
                  <a:pt x="470" y="228"/>
                  <a:pt x="472" y="229"/>
                  <a:pt x="473" y="228"/>
                </a:cubicBezTo>
                <a:cubicBezTo>
                  <a:pt x="473" y="226"/>
                  <a:pt x="472" y="225"/>
                  <a:pt x="470" y="226"/>
                </a:cubicBezTo>
                <a:cubicBezTo>
                  <a:pt x="469" y="226"/>
                  <a:pt x="468" y="225"/>
                  <a:pt x="467" y="225"/>
                </a:cubicBezTo>
                <a:cubicBezTo>
                  <a:pt x="466" y="224"/>
                  <a:pt x="465" y="223"/>
                  <a:pt x="465" y="224"/>
                </a:cubicBezTo>
                <a:cubicBezTo>
                  <a:pt x="464" y="224"/>
                  <a:pt x="464" y="224"/>
                  <a:pt x="463" y="223"/>
                </a:cubicBezTo>
                <a:cubicBezTo>
                  <a:pt x="463" y="223"/>
                  <a:pt x="463" y="223"/>
                  <a:pt x="462" y="223"/>
                </a:cubicBezTo>
                <a:cubicBezTo>
                  <a:pt x="461" y="224"/>
                  <a:pt x="460" y="223"/>
                  <a:pt x="459" y="221"/>
                </a:cubicBezTo>
                <a:cubicBezTo>
                  <a:pt x="458" y="219"/>
                  <a:pt x="454" y="216"/>
                  <a:pt x="452" y="216"/>
                </a:cubicBezTo>
                <a:cubicBezTo>
                  <a:pt x="450" y="215"/>
                  <a:pt x="451" y="214"/>
                  <a:pt x="452" y="215"/>
                </a:cubicBezTo>
                <a:cubicBezTo>
                  <a:pt x="454" y="215"/>
                  <a:pt x="455" y="214"/>
                  <a:pt x="456" y="213"/>
                </a:cubicBezTo>
                <a:cubicBezTo>
                  <a:pt x="456" y="212"/>
                  <a:pt x="455" y="211"/>
                  <a:pt x="454" y="211"/>
                </a:cubicBezTo>
                <a:cubicBezTo>
                  <a:pt x="453" y="211"/>
                  <a:pt x="453" y="209"/>
                  <a:pt x="454" y="208"/>
                </a:cubicBezTo>
                <a:cubicBezTo>
                  <a:pt x="454" y="208"/>
                  <a:pt x="451" y="206"/>
                  <a:pt x="451" y="205"/>
                </a:cubicBezTo>
                <a:cubicBezTo>
                  <a:pt x="451" y="204"/>
                  <a:pt x="449" y="204"/>
                  <a:pt x="449" y="203"/>
                </a:cubicBezTo>
                <a:cubicBezTo>
                  <a:pt x="449" y="202"/>
                  <a:pt x="448" y="201"/>
                  <a:pt x="448" y="200"/>
                </a:cubicBezTo>
                <a:cubicBezTo>
                  <a:pt x="448" y="199"/>
                  <a:pt x="445" y="196"/>
                  <a:pt x="445" y="195"/>
                </a:cubicBezTo>
                <a:cubicBezTo>
                  <a:pt x="445" y="194"/>
                  <a:pt x="443" y="193"/>
                  <a:pt x="443" y="191"/>
                </a:cubicBezTo>
                <a:cubicBezTo>
                  <a:pt x="442" y="190"/>
                  <a:pt x="441" y="190"/>
                  <a:pt x="441" y="193"/>
                </a:cubicBezTo>
                <a:cubicBezTo>
                  <a:pt x="440" y="195"/>
                  <a:pt x="438" y="195"/>
                  <a:pt x="439" y="195"/>
                </a:cubicBezTo>
                <a:cubicBezTo>
                  <a:pt x="440" y="197"/>
                  <a:pt x="439" y="197"/>
                  <a:pt x="438" y="198"/>
                </a:cubicBezTo>
                <a:cubicBezTo>
                  <a:pt x="437" y="199"/>
                  <a:pt x="439" y="200"/>
                  <a:pt x="437" y="200"/>
                </a:cubicBezTo>
                <a:cubicBezTo>
                  <a:pt x="436" y="200"/>
                  <a:pt x="437" y="203"/>
                  <a:pt x="436" y="202"/>
                </a:cubicBezTo>
                <a:cubicBezTo>
                  <a:pt x="435" y="201"/>
                  <a:pt x="433" y="201"/>
                  <a:pt x="433" y="202"/>
                </a:cubicBezTo>
                <a:cubicBezTo>
                  <a:pt x="433" y="204"/>
                  <a:pt x="430" y="205"/>
                  <a:pt x="429" y="205"/>
                </a:cubicBezTo>
                <a:cubicBezTo>
                  <a:pt x="428" y="205"/>
                  <a:pt x="428" y="202"/>
                  <a:pt x="427" y="203"/>
                </a:cubicBezTo>
                <a:cubicBezTo>
                  <a:pt x="426" y="203"/>
                  <a:pt x="426" y="203"/>
                  <a:pt x="426" y="202"/>
                </a:cubicBezTo>
                <a:cubicBezTo>
                  <a:pt x="425" y="201"/>
                  <a:pt x="425" y="201"/>
                  <a:pt x="424" y="201"/>
                </a:cubicBezTo>
                <a:cubicBezTo>
                  <a:pt x="423" y="201"/>
                  <a:pt x="422" y="201"/>
                  <a:pt x="422" y="199"/>
                </a:cubicBezTo>
                <a:cubicBezTo>
                  <a:pt x="423" y="198"/>
                  <a:pt x="419" y="197"/>
                  <a:pt x="420" y="196"/>
                </a:cubicBezTo>
                <a:cubicBezTo>
                  <a:pt x="421" y="196"/>
                  <a:pt x="420" y="194"/>
                  <a:pt x="420" y="192"/>
                </a:cubicBezTo>
                <a:cubicBezTo>
                  <a:pt x="420" y="189"/>
                  <a:pt x="421" y="189"/>
                  <a:pt x="421" y="188"/>
                </a:cubicBezTo>
                <a:cubicBezTo>
                  <a:pt x="421" y="187"/>
                  <a:pt x="420" y="187"/>
                  <a:pt x="419" y="188"/>
                </a:cubicBezTo>
                <a:cubicBezTo>
                  <a:pt x="418" y="188"/>
                  <a:pt x="418" y="188"/>
                  <a:pt x="418" y="187"/>
                </a:cubicBezTo>
                <a:cubicBezTo>
                  <a:pt x="417" y="187"/>
                  <a:pt x="417" y="187"/>
                  <a:pt x="417" y="187"/>
                </a:cubicBezTo>
                <a:cubicBezTo>
                  <a:pt x="415" y="187"/>
                  <a:pt x="412" y="187"/>
                  <a:pt x="412" y="185"/>
                </a:cubicBezTo>
                <a:cubicBezTo>
                  <a:pt x="411" y="183"/>
                  <a:pt x="410" y="184"/>
                  <a:pt x="410" y="183"/>
                </a:cubicBezTo>
                <a:cubicBezTo>
                  <a:pt x="409" y="181"/>
                  <a:pt x="408" y="182"/>
                  <a:pt x="408" y="181"/>
                </a:cubicBezTo>
                <a:cubicBezTo>
                  <a:pt x="408" y="180"/>
                  <a:pt x="407" y="180"/>
                  <a:pt x="406" y="179"/>
                </a:cubicBezTo>
                <a:cubicBezTo>
                  <a:pt x="405" y="179"/>
                  <a:pt x="404" y="178"/>
                  <a:pt x="403" y="178"/>
                </a:cubicBezTo>
                <a:cubicBezTo>
                  <a:pt x="401" y="178"/>
                  <a:pt x="399" y="179"/>
                  <a:pt x="399" y="179"/>
                </a:cubicBezTo>
                <a:cubicBezTo>
                  <a:pt x="398" y="180"/>
                  <a:pt x="397" y="179"/>
                  <a:pt x="397" y="179"/>
                </a:cubicBezTo>
                <a:cubicBezTo>
                  <a:pt x="396" y="179"/>
                  <a:pt x="395" y="178"/>
                  <a:pt x="395" y="179"/>
                </a:cubicBezTo>
                <a:cubicBezTo>
                  <a:pt x="394" y="179"/>
                  <a:pt x="394" y="178"/>
                  <a:pt x="391" y="178"/>
                </a:cubicBezTo>
                <a:cubicBezTo>
                  <a:pt x="389" y="177"/>
                  <a:pt x="386" y="177"/>
                  <a:pt x="386" y="178"/>
                </a:cubicBezTo>
                <a:cubicBezTo>
                  <a:pt x="385" y="178"/>
                  <a:pt x="384" y="179"/>
                  <a:pt x="384" y="181"/>
                </a:cubicBezTo>
                <a:cubicBezTo>
                  <a:pt x="384" y="183"/>
                  <a:pt x="386" y="182"/>
                  <a:pt x="387" y="184"/>
                </a:cubicBezTo>
                <a:cubicBezTo>
                  <a:pt x="387" y="185"/>
                  <a:pt x="386" y="184"/>
                  <a:pt x="386" y="186"/>
                </a:cubicBezTo>
                <a:cubicBezTo>
                  <a:pt x="385" y="187"/>
                  <a:pt x="384" y="187"/>
                  <a:pt x="384" y="188"/>
                </a:cubicBezTo>
                <a:cubicBezTo>
                  <a:pt x="384" y="189"/>
                  <a:pt x="385" y="188"/>
                  <a:pt x="386" y="190"/>
                </a:cubicBezTo>
                <a:cubicBezTo>
                  <a:pt x="386" y="192"/>
                  <a:pt x="387" y="192"/>
                  <a:pt x="387" y="194"/>
                </a:cubicBezTo>
                <a:cubicBezTo>
                  <a:pt x="387" y="196"/>
                  <a:pt x="386" y="196"/>
                  <a:pt x="386" y="196"/>
                </a:cubicBezTo>
                <a:cubicBezTo>
                  <a:pt x="385" y="196"/>
                  <a:pt x="386" y="197"/>
                  <a:pt x="384" y="199"/>
                </a:cubicBezTo>
                <a:cubicBezTo>
                  <a:pt x="383" y="200"/>
                  <a:pt x="382" y="202"/>
                  <a:pt x="383" y="203"/>
                </a:cubicBezTo>
                <a:cubicBezTo>
                  <a:pt x="384" y="204"/>
                  <a:pt x="388" y="205"/>
                  <a:pt x="389" y="208"/>
                </a:cubicBezTo>
                <a:cubicBezTo>
                  <a:pt x="391" y="211"/>
                  <a:pt x="391" y="215"/>
                  <a:pt x="390" y="217"/>
                </a:cubicBezTo>
                <a:cubicBezTo>
                  <a:pt x="390" y="220"/>
                  <a:pt x="387" y="221"/>
                  <a:pt x="384" y="223"/>
                </a:cubicBezTo>
                <a:cubicBezTo>
                  <a:pt x="382" y="226"/>
                  <a:pt x="379" y="225"/>
                  <a:pt x="378" y="225"/>
                </a:cubicBezTo>
                <a:cubicBezTo>
                  <a:pt x="377" y="226"/>
                  <a:pt x="378" y="228"/>
                  <a:pt x="379" y="230"/>
                </a:cubicBezTo>
                <a:cubicBezTo>
                  <a:pt x="381" y="231"/>
                  <a:pt x="380" y="232"/>
                  <a:pt x="381" y="234"/>
                </a:cubicBezTo>
                <a:cubicBezTo>
                  <a:pt x="381" y="236"/>
                  <a:pt x="381" y="237"/>
                  <a:pt x="382" y="239"/>
                </a:cubicBezTo>
                <a:cubicBezTo>
                  <a:pt x="383" y="241"/>
                  <a:pt x="382" y="241"/>
                  <a:pt x="381" y="242"/>
                </a:cubicBezTo>
                <a:cubicBezTo>
                  <a:pt x="379" y="244"/>
                  <a:pt x="381" y="243"/>
                  <a:pt x="381" y="245"/>
                </a:cubicBezTo>
                <a:cubicBezTo>
                  <a:pt x="382" y="246"/>
                  <a:pt x="381" y="245"/>
                  <a:pt x="380" y="244"/>
                </a:cubicBezTo>
                <a:cubicBezTo>
                  <a:pt x="378" y="244"/>
                  <a:pt x="377" y="246"/>
                  <a:pt x="377" y="247"/>
                </a:cubicBezTo>
                <a:cubicBezTo>
                  <a:pt x="377" y="248"/>
                  <a:pt x="376" y="247"/>
                  <a:pt x="375" y="247"/>
                </a:cubicBezTo>
                <a:cubicBezTo>
                  <a:pt x="375" y="246"/>
                  <a:pt x="374" y="246"/>
                  <a:pt x="374" y="246"/>
                </a:cubicBezTo>
                <a:cubicBezTo>
                  <a:pt x="373" y="246"/>
                  <a:pt x="374" y="244"/>
                  <a:pt x="372" y="243"/>
                </a:cubicBezTo>
                <a:cubicBezTo>
                  <a:pt x="370" y="242"/>
                  <a:pt x="369" y="241"/>
                  <a:pt x="369" y="240"/>
                </a:cubicBezTo>
                <a:cubicBezTo>
                  <a:pt x="369" y="239"/>
                  <a:pt x="366" y="238"/>
                  <a:pt x="366" y="236"/>
                </a:cubicBezTo>
                <a:cubicBezTo>
                  <a:pt x="366" y="235"/>
                  <a:pt x="367" y="231"/>
                  <a:pt x="366" y="230"/>
                </a:cubicBezTo>
                <a:cubicBezTo>
                  <a:pt x="365" y="229"/>
                  <a:pt x="366" y="227"/>
                  <a:pt x="366" y="226"/>
                </a:cubicBezTo>
                <a:cubicBezTo>
                  <a:pt x="367" y="225"/>
                  <a:pt x="366" y="224"/>
                  <a:pt x="364" y="224"/>
                </a:cubicBezTo>
                <a:cubicBezTo>
                  <a:pt x="362" y="224"/>
                  <a:pt x="360" y="223"/>
                  <a:pt x="358" y="223"/>
                </a:cubicBezTo>
                <a:cubicBezTo>
                  <a:pt x="355" y="223"/>
                  <a:pt x="354" y="223"/>
                  <a:pt x="353" y="222"/>
                </a:cubicBezTo>
                <a:cubicBezTo>
                  <a:pt x="352" y="222"/>
                  <a:pt x="350" y="220"/>
                  <a:pt x="347" y="220"/>
                </a:cubicBezTo>
                <a:cubicBezTo>
                  <a:pt x="344" y="219"/>
                  <a:pt x="343" y="217"/>
                  <a:pt x="343" y="216"/>
                </a:cubicBezTo>
                <a:cubicBezTo>
                  <a:pt x="343" y="216"/>
                  <a:pt x="340" y="215"/>
                  <a:pt x="339" y="214"/>
                </a:cubicBezTo>
                <a:cubicBezTo>
                  <a:pt x="338" y="213"/>
                  <a:pt x="336" y="213"/>
                  <a:pt x="334" y="213"/>
                </a:cubicBezTo>
                <a:cubicBezTo>
                  <a:pt x="334" y="213"/>
                  <a:pt x="333" y="212"/>
                  <a:pt x="332" y="212"/>
                </a:cubicBezTo>
                <a:cubicBezTo>
                  <a:pt x="331" y="211"/>
                  <a:pt x="330" y="211"/>
                  <a:pt x="329" y="211"/>
                </a:cubicBezTo>
                <a:cubicBezTo>
                  <a:pt x="327" y="211"/>
                  <a:pt x="323" y="213"/>
                  <a:pt x="322" y="213"/>
                </a:cubicBezTo>
                <a:cubicBezTo>
                  <a:pt x="322" y="213"/>
                  <a:pt x="323" y="211"/>
                  <a:pt x="323" y="211"/>
                </a:cubicBezTo>
                <a:cubicBezTo>
                  <a:pt x="323" y="210"/>
                  <a:pt x="322" y="207"/>
                  <a:pt x="321" y="205"/>
                </a:cubicBezTo>
                <a:cubicBezTo>
                  <a:pt x="321" y="203"/>
                  <a:pt x="320" y="201"/>
                  <a:pt x="318" y="202"/>
                </a:cubicBezTo>
                <a:cubicBezTo>
                  <a:pt x="316" y="202"/>
                  <a:pt x="314" y="201"/>
                  <a:pt x="313" y="200"/>
                </a:cubicBezTo>
                <a:cubicBezTo>
                  <a:pt x="313" y="200"/>
                  <a:pt x="313" y="195"/>
                  <a:pt x="313" y="192"/>
                </a:cubicBezTo>
                <a:cubicBezTo>
                  <a:pt x="314" y="190"/>
                  <a:pt x="316" y="187"/>
                  <a:pt x="316" y="185"/>
                </a:cubicBezTo>
                <a:cubicBezTo>
                  <a:pt x="316" y="184"/>
                  <a:pt x="318" y="183"/>
                  <a:pt x="319" y="183"/>
                </a:cubicBezTo>
                <a:cubicBezTo>
                  <a:pt x="320" y="182"/>
                  <a:pt x="319" y="180"/>
                  <a:pt x="321" y="180"/>
                </a:cubicBezTo>
                <a:cubicBezTo>
                  <a:pt x="322" y="179"/>
                  <a:pt x="322" y="179"/>
                  <a:pt x="323" y="178"/>
                </a:cubicBezTo>
                <a:cubicBezTo>
                  <a:pt x="323" y="177"/>
                  <a:pt x="324" y="177"/>
                  <a:pt x="324" y="176"/>
                </a:cubicBezTo>
                <a:cubicBezTo>
                  <a:pt x="323" y="175"/>
                  <a:pt x="323" y="175"/>
                  <a:pt x="326" y="175"/>
                </a:cubicBezTo>
                <a:cubicBezTo>
                  <a:pt x="328" y="175"/>
                  <a:pt x="331" y="174"/>
                  <a:pt x="330" y="172"/>
                </a:cubicBezTo>
                <a:cubicBezTo>
                  <a:pt x="330" y="170"/>
                  <a:pt x="324" y="172"/>
                  <a:pt x="324" y="170"/>
                </a:cubicBezTo>
                <a:cubicBezTo>
                  <a:pt x="324" y="168"/>
                  <a:pt x="317" y="168"/>
                  <a:pt x="318" y="167"/>
                </a:cubicBezTo>
                <a:cubicBezTo>
                  <a:pt x="318" y="166"/>
                  <a:pt x="325" y="168"/>
                  <a:pt x="327" y="169"/>
                </a:cubicBezTo>
                <a:cubicBezTo>
                  <a:pt x="330" y="170"/>
                  <a:pt x="330" y="169"/>
                  <a:pt x="332" y="169"/>
                </a:cubicBezTo>
                <a:cubicBezTo>
                  <a:pt x="334" y="169"/>
                  <a:pt x="333" y="167"/>
                  <a:pt x="333" y="166"/>
                </a:cubicBezTo>
                <a:cubicBezTo>
                  <a:pt x="334" y="165"/>
                  <a:pt x="335" y="166"/>
                  <a:pt x="336" y="166"/>
                </a:cubicBezTo>
                <a:cubicBezTo>
                  <a:pt x="337" y="167"/>
                  <a:pt x="339" y="167"/>
                  <a:pt x="340" y="167"/>
                </a:cubicBezTo>
                <a:cubicBezTo>
                  <a:pt x="342" y="166"/>
                  <a:pt x="344" y="162"/>
                  <a:pt x="346" y="161"/>
                </a:cubicBezTo>
                <a:cubicBezTo>
                  <a:pt x="347" y="159"/>
                  <a:pt x="346" y="158"/>
                  <a:pt x="342" y="158"/>
                </a:cubicBezTo>
                <a:cubicBezTo>
                  <a:pt x="339" y="159"/>
                  <a:pt x="337" y="157"/>
                  <a:pt x="335" y="156"/>
                </a:cubicBezTo>
                <a:cubicBezTo>
                  <a:pt x="333" y="155"/>
                  <a:pt x="333" y="153"/>
                  <a:pt x="335" y="154"/>
                </a:cubicBezTo>
                <a:cubicBezTo>
                  <a:pt x="337" y="154"/>
                  <a:pt x="342" y="158"/>
                  <a:pt x="344" y="158"/>
                </a:cubicBezTo>
                <a:cubicBezTo>
                  <a:pt x="346" y="158"/>
                  <a:pt x="349" y="154"/>
                  <a:pt x="350" y="153"/>
                </a:cubicBezTo>
                <a:cubicBezTo>
                  <a:pt x="352" y="152"/>
                  <a:pt x="349" y="152"/>
                  <a:pt x="348" y="151"/>
                </a:cubicBezTo>
                <a:cubicBezTo>
                  <a:pt x="347" y="150"/>
                  <a:pt x="350" y="149"/>
                  <a:pt x="351" y="149"/>
                </a:cubicBezTo>
                <a:cubicBezTo>
                  <a:pt x="353" y="149"/>
                  <a:pt x="353" y="151"/>
                  <a:pt x="354" y="151"/>
                </a:cubicBezTo>
                <a:cubicBezTo>
                  <a:pt x="354" y="152"/>
                  <a:pt x="357" y="151"/>
                  <a:pt x="358" y="151"/>
                </a:cubicBezTo>
                <a:cubicBezTo>
                  <a:pt x="360" y="151"/>
                  <a:pt x="358" y="149"/>
                  <a:pt x="356" y="148"/>
                </a:cubicBezTo>
                <a:cubicBezTo>
                  <a:pt x="354" y="147"/>
                  <a:pt x="356" y="145"/>
                  <a:pt x="357" y="147"/>
                </a:cubicBezTo>
                <a:cubicBezTo>
                  <a:pt x="357" y="148"/>
                  <a:pt x="359" y="148"/>
                  <a:pt x="360" y="149"/>
                </a:cubicBezTo>
                <a:cubicBezTo>
                  <a:pt x="361" y="151"/>
                  <a:pt x="361" y="150"/>
                  <a:pt x="363" y="149"/>
                </a:cubicBezTo>
                <a:cubicBezTo>
                  <a:pt x="365" y="149"/>
                  <a:pt x="366" y="148"/>
                  <a:pt x="367" y="146"/>
                </a:cubicBezTo>
                <a:cubicBezTo>
                  <a:pt x="368" y="145"/>
                  <a:pt x="368" y="147"/>
                  <a:pt x="370" y="145"/>
                </a:cubicBezTo>
                <a:cubicBezTo>
                  <a:pt x="371" y="143"/>
                  <a:pt x="369" y="141"/>
                  <a:pt x="368" y="140"/>
                </a:cubicBezTo>
                <a:cubicBezTo>
                  <a:pt x="366" y="139"/>
                  <a:pt x="368" y="138"/>
                  <a:pt x="366" y="137"/>
                </a:cubicBezTo>
                <a:cubicBezTo>
                  <a:pt x="365" y="136"/>
                  <a:pt x="364" y="135"/>
                  <a:pt x="366" y="135"/>
                </a:cubicBezTo>
                <a:cubicBezTo>
                  <a:pt x="368" y="136"/>
                  <a:pt x="370" y="135"/>
                  <a:pt x="370" y="134"/>
                </a:cubicBezTo>
                <a:cubicBezTo>
                  <a:pt x="371" y="133"/>
                  <a:pt x="368" y="132"/>
                  <a:pt x="369" y="131"/>
                </a:cubicBezTo>
                <a:cubicBezTo>
                  <a:pt x="371" y="130"/>
                  <a:pt x="370" y="129"/>
                  <a:pt x="368" y="129"/>
                </a:cubicBezTo>
                <a:cubicBezTo>
                  <a:pt x="366" y="129"/>
                  <a:pt x="365" y="129"/>
                  <a:pt x="365" y="127"/>
                </a:cubicBezTo>
                <a:cubicBezTo>
                  <a:pt x="365" y="126"/>
                  <a:pt x="362" y="127"/>
                  <a:pt x="360" y="126"/>
                </a:cubicBezTo>
                <a:cubicBezTo>
                  <a:pt x="358" y="125"/>
                  <a:pt x="354" y="125"/>
                  <a:pt x="353" y="125"/>
                </a:cubicBezTo>
                <a:cubicBezTo>
                  <a:pt x="352" y="125"/>
                  <a:pt x="352" y="129"/>
                  <a:pt x="354" y="129"/>
                </a:cubicBezTo>
                <a:cubicBezTo>
                  <a:pt x="355" y="129"/>
                  <a:pt x="356" y="131"/>
                  <a:pt x="355" y="131"/>
                </a:cubicBezTo>
                <a:cubicBezTo>
                  <a:pt x="354" y="132"/>
                  <a:pt x="355" y="133"/>
                  <a:pt x="354" y="133"/>
                </a:cubicBezTo>
                <a:cubicBezTo>
                  <a:pt x="353" y="133"/>
                  <a:pt x="352" y="133"/>
                  <a:pt x="351" y="135"/>
                </a:cubicBezTo>
                <a:cubicBezTo>
                  <a:pt x="351" y="138"/>
                  <a:pt x="351" y="139"/>
                  <a:pt x="349" y="139"/>
                </a:cubicBezTo>
                <a:cubicBezTo>
                  <a:pt x="348" y="140"/>
                  <a:pt x="348" y="139"/>
                  <a:pt x="348" y="138"/>
                </a:cubicBezTo>
                <a:cubicBezTo>
                  <a:pt x="348" y="137"/>
                  <a:pt x="348" y="137"/>
                  <a:pt x="347" y="137"/>
                </a:cubicBezTo>
                <a:cubicBezTo>
                  <a:pt x="346" y="137"/>
                  <a:pt x="346" y="140"/>
                  <a:pt x="347" y="140"/>
                </a:cubicBezTo>
                <a:cubicBezTo>
                  <a:pt x="348" y="140"/>
                  <a:pt x="348" y="141"/>
                  <a:pt x="348" y="143"/>
                </a:cubicBezTo>
                <a:cubicBezTo>
                  <a:pt x="349" y="144"/>
                  <a:pt x="346" y="143"/>
                  <a:pt x="345" y="145"/>
                </a:cubicBezTo>
                <a:cubicBezTo>
                  <a:pt x="345" y="147"/>
                  <a:pt x="344" y="144"/>
                  <a:pt x="343" y="143"/>
                </a:cubicBezTo>
                <a:cubicBezTo>
                  <a:pt x="342" y="142"/>
                  <a:pt x="340" y="140"/>
                  <a:pt x="340" y="139"/>
                </a:cubicBezTo>
                <a:cubicBezTo>
                  <a:pt x="340" y="137"/>
                  <a:pt x="341" y="137"/>
                  <a:pt x="342" y="137"/>
                </a:cubicBezTo>
                <a:cubicBezTo>
                  <a:pt x="343" y="136"/>
                  <a:pt x="342" y="136"/>
                  <a:pt x="342" y="134"/>
                </a:cubicBezTo>
                <a:cubicBezTo>
                  <a:pt x="342" y="132"/>
                  <a:pt x="341" y="133"/>
                  <a:pt x="339" y="131"/>
                </a:cubicBezTo>
                <a:cubicBezTo>
                  <a:pt x="338" y="129"/>
                  <a:pt x="336" y="129"/>
                  <a:pt x="335" y="130"/>
                </a:cubicBezTo>
                <a:cubicBezTo>
                  <a:pt x="334" y="131"/>
                  <a:pt x="335" y="132"/>
                  <a:pt x="334" y="133"/>
                </a:cubicBezTo>
                <a:cubicBezTo>
                  <a:pt x="332" y="134"/>
                  <a:pt x="333" y="136"/>
                  <a:pt x="332" y="136"/>
                </a:cubicBezTo>
                <a:cubicBezTo>
                  <a:pt x="331" y="137"/>
                  <a:pt x="331" y="132"/>
                  <a:pt x="330" y="131"/>
                </a:cubicBezTo>
                <a:cubicBezTo>
                  <a:pt x="329" y="131"/>
                  <a:pt x="329" y="130"/>
                  <a:pt x="331" y="129"/>
                </a:cubicBezTo>
                <a:cubicBezTo>
                  <a:pt x="332" y="129"/>
                  <a:pt x="333" y="128"/>
                  <a:pt x="332" y="128"/>
                </a:cubicBezTo>
                <a:cubicBezTo>
                  <a:pt x="331" y="128"/>
                  <a:pt x="329" y="126"/>
                  <a:pt x="328" y="126"/>
                </a:cubicBezTo>
                <a:cubicBezTo>
                  <a:pt x="327" y="126"/>
                  <a:pt x="327" y="126"/>
                  <a:pt x="326" y="127"/>
                </a:cubicBezTo>
                <a:cubicBezTo>
                  <a:pt x="326" y="127"/>
                  <a:pt x="325" y="127"/>
                  <a:pt x="324" y="127"/>
                </a:cubicBezTo>
                <a:cubicBezTo>
                  <a:pt x="324" y="126"/>
                  <a:pt x="325" y="124"/>
                  <a:pt x="325" y="123"/>
                </a:cubicBezTo>
                <a:cubicBezTo>
                  <a:pt x="325" y="123"/>
                  <a:pt x="325" y="123"/>
                  <a:pt x="326" y="123"/>
                </a:cubicBezTo>
                <a:cubicBezTo>
                  <a:pt x="326" y="123"/>
                  <a:pt x="327" y="123"/>
                  <a:pt x="327" y="122"/>
                </a:cubicBezTo>
                <a:cubicBezTo>
                  <a:pt x="328" y="121"/>
                  <a:pt x="324" y="121"/>
                  <a:pt x="324" y="120"/>
                </a:cubicBezTo>
                <a:cubicBezTo>
                  <a:pt x="324" y="118"/>
                  <a:pt x="322" y="118"/>
                  <a:pt x="321" y="117"/>
                </a:cubicBezTo>
                <a:cubicBezTo>
                  <a:pt x="320" y="117"/>
                  <a:pt x="321" y="115"/>
                  <a:pt x="321" y="114"/>
                </a:cubicBezTo>
                <a:cubicBezTo>
                  <a:pt x="320" y="113"/>
                  <a:pt x="317" y="110"/>
                  <a:pt x="315" y="110"/>
                </a:cubicBezTo>
                <a:cubicBezTo>
                  <a:pt x="315" y="110"/>
                  <a:pt x="314" y="109"/>
                  <a:pt x="314" y="109"/>
                </a:cubicBezTo>
                <a:cubicBezTo>
                  <a:pt x="314" y="108"/>
                  <a:pt x="314" y="108"/>
                  <a:pt x="314" y="108"/>
                </a:cubicBezTo>
                <a:cubicBezTo>
                  <a:pt x="315" y="108"/>
                  <a:pt x="316" y="108"/>
                  <a:pt x="318" y="106"/>
                </a:cubicBezTo>
                <a:cubicBezTo>
                  <a:pt x="319" y="104"/>
                  <a:pt x="319" y="103"/>
                  <a:pt x="318" y="103"/>
                </a:cubicBezTo>
                <a:cubicBezTo>
                  <a:pt x="317" y="103"/>
                  <a:pt x="316" y="102"/>
                  <a:pt x="318" y="102"/>
                </a:cubicBezTo>
                <a:cubicBezTo>
                  <a:pt x="320" y="102"/>
                  <a:pt x="324" y="103"/>
                  <a:pt x="325" y="102"/>
                </a:cubicBezTo>
                <a:cubicBezTo>
                  <a:pt x="326" y="101"/>
                  <a:pt x="330" y="96"/>
                  <a:pt x="331" y="94"/>
                </a:cubicBezTo>
                <a:cubicBezTo>
                  <a:pt x="333" y="92"/>
                  <a:pt x="330" y="92"/>
                  <a:pt x="327" y="92"/>
                </a:cubicBezTo>
                <a:cubicBezTo>
                  <a:pt x="323" y="92"/>
                  <a:pt x="323" y="91"/>
                  <a:pt x="320" y="90"/>
                </a:cubicBezTo>
                <a:cubicBezTo>
                  <a:pt x="317" y="90"/>
                  <a:pt x="312" y="91"/>
                  <a:pt x="311" y="92"/>
                </a:cubicBezTo>
                <a:cubicBezTo>
                  <a:pt x="310" y="93"/>
                  <a:pt x="312" y="93"/>
                  <a:pt x="312" y="94"/>
                </a:cubicBezTo>
                <a:cubicBezTo>
                  <a:pt x="312" y="95"/>
                  <a:pt x="311" y="95"/>
                  <a:pt x="311" y="94"/>
                </a:cubicBezTo>
                <a:cubicBezTo>
                  <a:pt x="310" y="94"/>
                  <a:pt x="310" y="94"/>
                  <a:pt x="309" y="94"/>
                </a:cubicBezTo>
                <a:cubicBezTo>
                  <a:pt x="309" y="94"/>
                  <a:pt x="310" y="96"/>
                  <a:pt x="309" y="99"/>
                </a:cubicBezTo>
                <a:cubicBezTo>
                  <a:pt x="309" y="102"/>
                  <a:pt x="310" y="102"/>
                  <a:pt x="311" y="104"/>
                </a:cubicBezTo>
                <a:cubicBezTo>
                  <a:pt x="312" y="105"/>
                  <a:pt x="312" y="107"/>
                  <a:pt x="312" y="109"/>
                </a:cubicBezTo>
                <a:cubicBezTo>
                  <a:pt x="312" y="111"/>
                  <a:pt x="310" y="111"/>
                  <a:pt x="309" y="111"/>
                </a:cubicBezTo>
                <a:cubicBezTo>
                  <a:pt x="308" y="111"/>
                  <a:pt x="311" y="112"/>
                  <a:pt x="310" y="114"/>
                </a:cubicBezTo>
                <a:cubicBezTo>
                  <a:pt x="310" y="114"/>
                  <a:pt x="309" y="114"/>
                  <a:pt x="309" y="114"/>
                </a:cubicBezTo>
                <a:cubicBezTo>
                  <a:pt x="308" y="113"/>
                  <a:pt x="307" y="113"/>
                  <a:pt x="307" y="113"/>
                </a:cubicBezTo>
                <a:cubicBezTo>
                  <a:pt x="306" y="114"/>
                  <a:pt x="305" y="117"/>
                  <a:pt x="306" y="118"/>
                </a:cubicBezTo>
                <a:cubicBezTo>
                  <a:pt x="307" y="119"/>
                  <a:pt x="308" y="119"/>
                  <a:pt x="307" y="120"/>
                </a:cubicBezTo>
                <a:cubicBezTo>
                  <a:pt x="306" y="121"/>
                  <a:pt x="305" y="123"/>
                  <a:pt x="307" y="125"/>
                </a:cubicBezTo>
                <a:cubicBezTo>
                  <a:pt x="309" y="126"/>
                  <a:pt x="313" y="126"/>
                  <a:pt x="316" y="128"/>
                </a:cubicBezTo>
                <a:cubicBezTo>
                  <a:pt x="318" y="129"/>
                  <a:pt x="315" y="128"/>
                  <a:pt x="316" y="130"/>
                </a:cubicBezTo>
                <a:cubicBezTo>
                  <a:pt x="316" y="131"/>
                  <a:pt x="314" y="132"/>
                  <a:pt x="314" y="133"/>
                </a:cubicBezTo>
                <a:cubicBezTo>
                  <a:pt x="314" y="134"/>
                  <a:pt x="315" y="134"/>
                  <a:pt x="316" y="132"/>
                </a:cubicBezTo>
                <a:cubicBezTo>
                  <a:pt x="317" y="130"/>
                  <a:pt x="318" y="132"/>
                  <a:pt x="318" y="134"/>
                </a:cubicBezTo>
                <a:cubicBezTo>
                  <a:pt x="318" y="136"/>
                  <a:pt x="316" y="135"/>
                  <a:pt x="315" y="137"/>
                </a:cubicBezTo>
                <a:cubicBezTo>
                  <a:pt x="314" y="138"/>
                  <a:pt x="313" y="139"/>
                  <a:pt x="311" y="138"/>
                </a:cubicBezTo>
                <a:cubicBezTo>
                  <a:pt x="309" y="138"/>
                  <a:pt x="310" y="141"/>
                  <a:pt x="311" y="142"/>
                </a:cubicBezTo>
                <a:cubicBezTo>
                  <a:pt x="312" y="144"/>
                  <a:pt x="311" y="145"/>
                  <a:pt x="309" y="144"/>
                </a:cubicBezTo>
                <a:cubicBezTo>
                  <a:pt x="307" y="144"/>
                  <a:pt x="306" y="142"/>
                  <a:pt x="307" y="141"/>
                </a:cubicBezTo>
                <a:cubicBezTo>
                  <a:pt x="308" y="139"/>
                  <a:pt x="308" y="137"/>
                  <a:pt x="307" y="137"/>
                </a:cubicBezTo>
                <a:cubicBezTo>
                  <a:pt x="306" y="137"/>
                  <a:pt x="303" y="137"/>
                  <a:pt x="302" y="136"/>
                </a:cubicBezTo>
                <a:cubicBezTo>
                  <a:pt x="301" y="135"/>
                  <a:pt x="303" y="135"/>
                  <a:pt x="305" y="135"/>
                </a:cubicBezTo>
                <a:cubicBezTo>
                  <a:pt x="308" y="136"/>
                  <a:pt x="306" y="134"/>
                  <a:pt x="308" y="134"/>
                </a:cubicBezTo>
                <a:cubicBezTo>
                  <a:pt x="310" y="134"/>
                  <a:pt x="311" y="135"/>
                  <a:pt x="313" y="133"/>
                </a:cubicBezTo>
                <a:cubicBezTo>
                  <a:pt x="314" y="132"/>
                  <a:pt x="311" y="129"/>
                  <a:pt x="310" y="130"/>
                </a:cubicBezTo>
                <a:cubicBezTo>
                  <a:pt x="309" y="130"/>
                  <a:pt x="307" y="131"/>
                  <a:pt x="307" y="129"/>
                </a:cubicBezTo>
                <a:cubicBezTo>
                  <a:pt x="307" y="129"/>
                  <a:pt x="308" y="129"/>
                  <a:pt x="309" y="129"/>
                </a:cubicBezTo>
                <a:cubicBezTo>
                  <a:pt x="309" y="129"/>
                  <a:pt x="310" y="129"/>
                  <a:pt x="310" y="129"/>
                </a:cubicBezTo>
                <a:cubicBezTo>
                  <a:pt x="311" y="128"/>
                  <a:pt x="310" y="127"/>
                  <a:pt x="308" y="127"/>
                </a:cubicBezTo>
                <a:cubicBezTo>
                  <a:pt x="306" y="128"/>
                  <a:pt x="305" y="128"/>
                  <a:pt x="303" y="126"/>
                </a:cubicBezTo>
                <a:cubicBezTo>
                  <a:pt x="302" y="125"/>
                  <a:pt x="299" y="124"/>
                  <a:pt x="298" y="127"/>
                </a:cubicBezTo>
                <a:cubicBezTo>
                  <a:pt x="297" y="131"/>
                  <a:pt x="295" y="129"/>
                  <a:pt x="294" y="130"/>
                </a:cubicBezTo>
                <a:cubicBezTo>
                  <a:pt x="293" y="131"/>
                  <a:pt x="295" y="132"/>
                  <a:pt x="298" y="132"/>
                </a:cubicBezTo>
                <a:cubicBezTo>
                  <a:pt x="300" y="132"/>
                  <a:pt x="302" y="135"/>
                  <a:pt x="301" y="135"/>
                </a:cubicBezTo>
                <a:cubicBezTo>
                  <a:pt x="300" y="135"/>
                  <a:pt x="300" y="137"/>
                  <a:pt x="299" y="136"/>
                </a:cubicBezTo>
                <a:cubicBezTo>
                  <a:pt x="297" y="135"/>
                  <a:pt x="296" y="136"/>
                  <a:pt x="297" y="137"/>
                </a:cubicBezTo>
                <a:cubicBezTo>
                  <a:pt x="298" y="138"/>
                  <a:pt x="297" y="139"/>
                  <a:pt x="297" y="140"/>
                </a:cubicBezTo>
                <a:cubicBezTo>
                  <a:pt x="297" y="141"/>
                  <a:pt x="295" y="140"/>
                  <a:pt x="293" y="140"/>
                </a:cubicBezTo>
                <a:cubicBezTo>
                  <a:pt x="291" y="140"/>
                  <a:pt x="287" y="140"/>
                  <a:pt x="285" y="141"/>
                </a:cubicBezTo>
                <a:cubicBezTo>
                  <a:pt x="282" y="141"/>
                  <a:pt x="279" y="140"/>
                  <a:pt x="278" y="139"/>
                </a:cubicBezTo>
                <a:cubicBezTo>
                  <a:pt x="277" y="138"/>
                  <a:pt x="275" y="138"/>
                  <a:pt x="273" y="138"/>
                </a:cubicBezTo>
                <a:cubicBezTo>
                  <a:pt x="271" y="138"/>
                  <a:pt x="272" y="136"/>
                  <a:pt x="270" y="136"/>
                </a:cubicBezTo>
                <a:cubicBezTo>
                  <a:pt x="267" y="136"/>
                  <a:pt x="268" y="134"/>
                  <a:pt x="267" y="133"/>
                </a:cubicBezTo>
                <a:cubicBezTo>
                  <a:pt x="267" y="132"/>
                  <a:pt x="262" y="132"/>
                  <a:pt x="260" y="133"/>
                </a:cubicBezTo>
                <a:cubicBezTo>
                  <a:pt x="259" y="134"/>
                  <a:pt x="255" y="134"/>
                  <a:pt x="254" y="136"/>
                </a:cubicBezTo>
                <a:cubicBezTo>
                  <a:pt x="253" y="138"/>
                  <a:pt x="255" y="138"/>
                  <a:pt x="256" y="138"/>
                </a:cubicBezTo>
                <a:cubicBezTo>
                  <a:pt x="258" y="138"/>
                  <a:pt x="257" y="136"/>
                  <a:pt x="260" y="136"/>
                </a:cubicBezTo>
                <a:cubicBezTo>
                  <a:pt x="261" y="137"/>
                  <a:pt x="262" y="136"/>
                  <a:pt x="263" y="135"/>
                </a:cubicBezTo>
                <a:cubicBezTo>
                  <a:pt x="264" y="135"/>
                  <a:pt x="265" y="134"/>
                  <a:pt x="266" y="135"/>
                </a:cubicBezTo>
                <a:cubicBezTo>
                  <a:pt x="267" y="136"/>
                  <a:pt x="261" y="138"/>
                  <a:pt x="259" y="138"/>
                </a:cubicBezTo>
                <a:cubicBezTo>
                  <a:pt x="256" y="139"/>
                  <a:pt x="257" y="141"/>
                  <a:pt x="259" y="144"/>
                </a:cubicBezTo>
                <a:cubicBezTo>
                  <a:pt x="262" y="148"/>
                  <a:pt x="258" y="146"/>
                  <a:pt x="258" y="147"/>
                </a:cubicBezTo>
                <a:cubicBezTo>
                  <a:pt x="258" y="149"/>
                  <a:pt x="254" y="147"/>
                  <a:pt x="256" y="146"/>
                </a:cubicBezTo>
                <a:cubicBezTo>
                  <a:pt x="257" y="146"/>
                  <a:pt x="256" y="144"/>
                  <a:pt x="255" y="143"/>
                </a:cubicBezTo>
                <a:cubicBezTo>
                  <a:pt x="254" y="142"/>
                  <a:pt x="253" y="143"/>
                  <a:pt x="253" y="142"/>
                </a:cubicBezTo>
                <a:cubicBezTo>
                  <a:pt x="253" y="141"/>
                  <a:pt x="253" y="141"/>
                  <a:pt x="252" y="141"/>
                </a:cubicBezTo>
                <a:cubicBezTo>
                  <a:pt x="251" y="141"/>
                  <a:pt x="251" y="141"/>
                  <a:pt x="250" y="141"/>
                </a:cubicBezTo>
                <a:cubicBezTo>
                  <a:pt x="249" y="140"/>
                  <a:pt x="248" y="139"/>
                  <a:pt x="246" y="140"/>
                </a:cubicBezTo>
                <a:cubicBezTo>
                  <a:pt x="245" y="141"/>
                  <a:pt x="242" y="140"/>
                  <a:pt x="239" y="141"/>
                </a:cubicBezTo>
                <a:cubicBezTo>
                  <a:pt x="235" y="142"/>
                  <a:pt x="227" y="142"/>
                  <a:pt x="226" y="140"/>
                </a:cubicBezTo>
                <a:cubicBezTo>
                  <a:pt x="225" y="139"/>
                  <a:pt x="229" y="137"/>
                  <a:pt x="231" y="137"/>
                </a:cubicBezTo>
                <a:cubicBezTo>
                  <a:pt x="232" y="137"/>
                  <a:pt x="231" y="135"/>
                  <a:pt x="229" y="134"/>
                </a:cubicBezTo>
                <a:cubicBezTo>
                  <a:pt x="227" y="132"/>
                  <a:pt x="222" y="131"/>
                  <a:pt x="222" y="132"/>
                </a:cubicBezTo>
                <a:cubicBezTo>
                  <a:pt x="222" y="133"/>
                  <a:pt x="220" y="132"/>
                  <a:pt x="216" y="131"/>
                </a:cubicBezTo>
                <a:cubicBezTo>
                  <a:pt x="213" y="131"/>
                  <a:pt x="212" y="130"/>
                  <a:pt x="210" y="129"/>
                </a:cubicBezTo>
                <a:cubicBezTo>
                  <a:pt x="208" y="129"/>
                  <a:pt x="204" y="129"/>
                  <a:pt x="202" y="127"/>
                </a:cubicBezTo>
                <a:cubicBezTo>
                  <a:pt x="199" y="125"/>
                  <a:pt x="193" y="125"/>
                  <a:pt x="192" y="127"/>
                </a:cubicBezTo>
                <a:cubicBezTo>
                  <a:pt x="191" y="129"/>
                  <a:pt x="189" y="129"/>
                  <a:pt x="187" y="129"/>
                </a:cubicBezTo>
                <a:cubicBezTo>
                  <a:pt x="185" y="129"/>
                  <a:pt x="188" y="126"/>
                  <a:pt x="187" y="126"/>
                </a:cubicBezTo>
                <a:cubicBezTo>
                  <a:pt x="186" y="126"/>
                  <a:pt x="187" y="123"/>
                  <a:pt x="186" y="123"/>
                </a:cubicBezTo>
                <a:cubicBezTo>
                  <a:pt x="185" y="123"/>
                  <a:pt x="184" y="124"/>
                  <a:pt x="183" y="126"/>
                </a:cubicBezTo>
                <a:cubicBezTo>
                  <a:pt x="183" y="127"/>
                  <a:pt x="182" y="129"/>
                  <a:pt x="180" y="129"/>
                </a:cubicBezTo>
                <a:cubicBezTo>
                  <a:pt x="177" y="129"/>
                  <a:pt x="176" y="122"/>
                  <a:pt x="174" y="120"/>
                </a:cubicBezTo>
                <a:cubicBezTo>
                  <a:pt x="171" y="119"/>
                  <a:pt x="169" y="119"/>
                  <a:pt x="171" y="121"/>
                </a:cubicBezTo>
                <a:cubicBezTo>
                  <a:pt x="173" y="124"/>
                  <a:pt x="169" y="122"/>
                  <a:pt x="170" y="124"/>
                </a:cubicBezTo>
                <a:cubicBezTo>
                  <a:pt x="170" y="125"/>
                  <a:pt x="166" y="127"/>
                  <a:pt x="167" y="126"/>
                </a:cubicBezTo>
                <a:cubicBezTo>
                  <a:pt x="167" y="125"/>
                  <a:pt x="165" y="124"/>
                  <a:pt x="162" y="127"/>
                </a:cubicBezTo>
                <a:cubicBezTo>
                  <a:pt x="160" y="130"/>
                  <a:pt x="159" y="129"/>
                  <a:pt x="158" y="128"/>
                </a:cubicBezTo>
                <a:cubicBezTo>
                  <a:pt x="158" y="127"/>
                  <a:pt x="152" y="131"/>
                  <a:pt x="152" y="132"/>
                </a:cubicBezTo>
                <a:cubicBezTo>
                  <a:pt x="152" y="133"/>
                  <a:pt x="151" y="134"/>
                  <a:pt x="149" y="134"/>
                </a:cubicBezTo>
                <a:cubicBezTo>
                  <a:pt x="147" y="134"/>
                  <a:pt x="149" y="132"/>
                  <a:pt x="150" y="131"/>
                </a:cubicBezTo>
                <a:cubicBezTo>
                  <a:pt x="152" y="131"/>
                  <a:pt x="156" y="127"/>
                  <a:pt x="158" y="127"/>
                </a:cubicBezTo>
                <a:cubicBezTo>
                  <a:pt x="160" y="126"/>
                  <a:pt x="165" y="124"/>
                  <a:pt x="165" y="123"/>
                </a:cubicBezTo>
                <a:cubicBezTo>
                  <a:pt x="165" y="123"/>
                  <a:pt x="164" y="123"/>
                  <a:pt x="163" y="123"/>
                </a:cubicBezTo>
                <a:cubicBezTo>
                  <a:pt x="162" y="123"/>
                  <a:pt x="162" y="123"/>
                  <a:pt x="161" y="123"/>
                </a:cubicBezTo>
                <a:cubicBezTo>
                  <a:pt x="160" y="123"/>
                  <a:pt x="157" y="124"/>
                  <a:pt x="155" y="126"/>
                </a:cubicBezTo>
                <a:cubicBezTo>
                  <a:pt x="152" y="127"/>
                  <a:pt x="149" y="126"/>
                  <a:pt x="150" y="128"/>
                </a:cubicBezTo>
                <a:cubicBezTo>
                  <a:pt x="150" y="129"/>
                  <a:pt x="149" y="128"/>
                  <a:pt x="149" y="128"/>
                </a:cubicBezTo>
                <a:cubicBezTo>
                  <a:pt x="148" y="128"/>
                  <a:pt x="147" y="128"/>
                  <a:pt x="147" y="129"/>
                </a:cubicBezTo>
                <a:cubicBezTo>
                  <a:pt x="146" y="130"/>
                  <a:pt x="145" y="129"/>
                  <a:pt x="146" y="128"/>
                </a:cubicBezTo>
                <a:cubicBezTo>
                  <a:pt x="147" y="127"/>
                  <a:pt x="144" y="126"/>
                  <a:pt x="144" y="127"/>
                </a:cubicBezTo>
                <a:cubicBezTo>
                  <a:pt x="144" y="128"/>
                  <a:pt x="143" y="129"/>
                  <a:pt x="141" y="129"/>
                </a:cubicBezTo>
                <a:cubicBezTo>
                  <a:pt x="139" y="129"/>
                  <a:pt x="136" y="130"/>
                  <a:pt x="138" y="131"/>
                </a:cubicBezTo>
                <a:cubicBezTo>
                  <a:pt x="139" y="132"/>
                  <a:pt x="140" y="133"/>
                  <a:pt x="139" y="134"/>
                </a:cubicBezTo>
                <a:cubicBezTo>
                  <a:pt x="139" y="134"/>
                  <a:pt x="138" y="134"/>
                  <a:pt x="137" y="133"/>
                </a:cubicBezTo>
                <a:cubicBezTo>
                  <a:pt x="136" y="132"/>
                  <a:pt x="135" y="132"/>
                  <a:pt x="133" y="132"/>
                </a:cubicBezTo>
                <a:cubicBezTo>
                  <a:pt x="130" y="132"/>
                  <a:pt x="123" y="128"/>
                  <a:pt x="123" y="127"/>
                </a:cubicBezTo>
                <a:cubicBezTo>
                  <a:pt x="123" y="126"/>
                  <a:pt x="116" y="127"/>
                  <a:pt x="113" y="126"/>
                </a:cubicBezTo>
                <a:cubicBezTo>
                  <a:pt x="111" y="125"/>
                  <a:pt x="107" y="123"/>
                  <a:pt x="104" y="124"/>
                </a:cubicBezTo>
                <a:cubicBezTo>
                  <a:pt x="102" y="124"/>
                  <a:pt x="98" y="125"/>
                  <a:pt x="96" y="124"/>
                </a:cubicBezTo>
                <a:cubicBezTo>
                  <a:pt x="95" y="123"/>
                  <a:pt x="93" y="123"/>
                  <a:pt x="90" y="123"/>
                </a:cubicBezTo>
                <a:cubicBezTo>
                  <a:pt x="87" y="124"/>
                  <a:pt x="85" y="122"/>
                  <a:pt x="81" y="121"/>
                </a:cubicBezTo>
                <a:cubicBezTo>
                  <a:pt x="77" y="120"/>
                  <a:pt x="71" y="121"/>
                  <a:pt x="70" y="121"/>
                </a:cubicBezTo>
                <a:cubicBezTo>
                  <a:pt x="69" y="122"/>
                  <a:pt x="69" y="121"/>
                  <a:pt x="69" y="121"/>
                </a:cubicBezTo>
                <a:cubicBezTo>
                  <a:pt x="68" y="120"/>
                  <a:pt x="68" y="120"/>
                  <a:pt x="67" y="120"/>
                </a:cubicBezTo>
                <a:cubicBezTo>
                  <a:pt x="65" y="120"/>
                  <a:pt x="67" y="119"/>
                  <a:pt x="66" y="118"/>
                </a:cubicBezTo>
                <a:cubicBezTo>
                  <a:pt x="65" y="117"/>
                  <a:pt x="60" y="118"/>
                  <a:pt x="58" y="118"/>
                </a:cubicBezTo>
                <a:cubicBezTo>
                  <a:pt x="57" y="118"/>
                  <a:pt x="56" y="117"/>
                  <a:pt x="56" y="116"/>
                </a:cubicBezTo>
                <a:cubicBezTo>
                  <a:pt x="56" y="116"/>
                  <a:pt x="55" y="116"/>
                  <a:pt x="54" y="117"/>
                </a:cubicBezTo>
                <a:cubicBezTo>
                  <a:pt x="54" y="118"/>
                  <a:pt x="52" y="118"/>
                  <a:pt x="51" y="118"/>
                </a:cubicBezTo>
                <a:cubicBezTo>
                  <a:pt x="50" y="117"/>
                  <a:pt x="53" y="116"/>
                  <a:pt x="53" y="116"/>
                </a:cubicBezTo>
                <a:cubicBezTo>
                  <a:pt x="53" y="115"/>
                  <a:pt x="50" y="114"/>
                  <a:pt x="49" y="114"/>
                </a:cubicBezTo>
                <a:cubicBezTo>
                  <a:pt x="48" y="114"/>
                  <a:pt x="47" y="115"/>
                  <a:pt x="45" y="117"/>
                </a:cubicBezTo>
                <a:cubicBezTo>
                  <a:pt x="43" y="119"/>
                  <a:pt x="40" y="118"/>
                  <a:pt x="38" y="118"/>
                </a:cubicBezTo>
                <a:cubicBezTo>
                  <a:pt x="36" y="118"/>
                  <a:pt x="34" y="118"/>
                  <a:pt x="34" y="119"/>
                </a:cubicBezTo>
                <a:cubicBezTo>
                  <a:pt x="34" y="120"/>
                  <a:pt x="36" y="120"/>
                  <a:pt x="35" y="122"/>
                </a:cubicBezTo>
                <a:cubicBezTo>
                  <a:pt x="34" y="122"/>
                  <a:pt x="34" y="122"/>
                  <a:pt x="34" y="121"/>
                </a:cubicBezTo>
                <a:cubicBezTo>
                  <a:pt x="33" y="121"/>
                  <a:pt x="33" y="121"/>
                  <a:pt x="32" y="121"/>
                </a:cubicBezTo>
                <a:cubicBezTo>
                  <a:pt x="31" y="123"/>
                  <a:pt x="27" y="123"/>
                  <a:pt x="26" y="122"/>
                </a:cubicBezTo>
                <a:cubicBezTo>
                  <a:pt x="25" y="122"/>
                  <a:pt x="22" y="126"/>
                  <a:pt x="21" y="127"/>
                </a:cubicBezTo>
                <a:cubicBezTo>
                  <a:pt x="20" y="127"/>
                  <a:pt x="22" y="128"/>
                  <a:pt x="19" y="131"/>
                </a:cubicBezTo>
                <a:cubicBezTo>
                  <a:pt x="16" y="134"/>
                  <a:pt x="10" y="133"/>
                  <a:pt x="8" y="133"/>
                </a:cubicBezTo>
                <a:cubicBezTo>
                  <a:pt x="7" y="133"/>
                  <a:pt x="8" y="135"/>
                  <a:pt x="7" y="136"/>
                </a:cubicBezTo>
                <a:cubicBezTo>
                  <a:pt x="6" y="137"/>
                  <a:pt x="8" y="138"/>
                  <a:pt x="12" y="139"/>
                </a:cubicBezTo>
                <a:cubicBezTo>
                  <a:pt x="16" y="140"/>
                  <a:pt x="18" y="145"/>
                  <a:pt x="19" y="146"/>
                </a:cubicBezTo>
                <a:cubicBezTo>
                  <a:pt x="19" y="147"/>
                  <a:pt x="21" y="147"/>
                  <a:pt x="23" y="147"/>
                </a:cubicBezTo>
                <a:cubicBezTo>
                  <a:pt x="24" y="146"/>
                  <a:pt x="25" y="146"/>
                  <a:pt x="26" y="146"/>
                </a:cubicBezTo>
                <a:cubicBezTo>
                  <a:pt x="28" y="147"/>
                  <a:pt x="26" y="149"/>
                  <a:pt x="27" y="150"/>
                </a:cubicBezTo>
                <a:cubicBezTo>
                  <a:pt x="28" y="150"/>
                  <a:pt x="29" y="150"/>
                  <a:pt x="30" y="150"/>
                </a:cubicBezTo>
                <a:cubicBezTo>
                  <a:pt x="31" y="150"/>
                  <a:pt x="32" y="150"/>
                  <a:pt x="32" y="151"/>
                </a:cubicBezTo>
                <a:cubicBezTo>
                  <a:pt x="32" y="152"/>
                  <a:pt x="29" y="151"/>
                  <a:pt x="27" y="152"/>
                </a:cubicBezTo>
                <a:cubicBezTo>
                  <a:pt x="25" y="154"/>
                  <a:pt x="24" y="155"/>
                  <a:pt x="23" y="153"/>
                </a:cubicBezTo>
                <a:cubicBezTo>
                  <a:pt x="22" y="152"/>
                  <a:pt x="19" y="153"/>
                  <a:pt x="18" y="153"/>
                </a:cubicBezTo>
                <a:cubicBezTo>
                  <a:pt x="16" y="153"/>
                  <a:pt x="18" y="151"/>
                  <a:pt x="18" y="150"/>
                </a:cubicBezTo>
                <a:cubicBezTo>
                  <a:pt x="18" y="149"/>
                  <a:pt x="16" y="149"/>
                  <a:pt x="13" y="151"/>
                </a:cubicBezTo>
                <a:cubicBezTo>
                  <a:pt x="9" y="152"/>
                  <a:pt x="11" y="152"/>
                  <a:pt x="10" y="153"/>
                </a:cubicBezTo>
                <a:cubicBezTo>
                  <a:pt x="10" y="154"/>
                  <a:pt x="10" y="154"/>
                  <a:pt x="9" y="153"/>
                </a:cubicBezTo>
                <a:cubicBezTo>
                  <a:pt x="8" y="153"/>
                  <a:pt x="7" y="153"/>
                  <a:pt x="6" y="153"/>
                </a:cubicBezTo>
                <a:cubicBezTo>
                  <a:pt x="5" y="155"/>
                  <a:pt x="1" y="156"/>
                  <a:pt x="1" y="157"/>
                </a:cubicBezTo>
                <a:cubicBezTo>
                  <a:pt x="0" y="158"/>
                  <a:pt x="5" y="159"/>
                  <a:pt x="7" y="159"/>
                </a:cubicBezTo>
                <a:cubicBezTo>
                  <a:pt x="9" y="160"/>
                  <a:pt x="5" y="161"/>
                  <a:pt x="6" y="161"/>
                </a:cubicBezTo>
                <a:cubicBezTo>
                  <a:pt x="8" y="162"/>
                  <a:pt x="7" y="163"/>
                  <a:pt x="9" y="164"/>
                </a:cubicBezTo>
                <a:cubicBezTo>
                  <a:pt x="12" y="166"/>
                  <a:pt x="17" y="164"/>
                  <a:pt x="18" y="164"/>
                </a:cubicBezTo>
                <a:cubicBezTo>
                  <a:pt x="20" y="164"/>
                  <a:pt x="21" y="166"/>
                  <a:pt x="22" y="165"/>
                </a:cubicBezTo>
                <a:cubicBezTo>
                  <a:pt x="23" y="164"/>
                  <a:pt x="28" y="160"/>
                  <a:pt x="30" y="162"/>
                </a:cubicBezTo>
                <a:cubicBezTo>
                  <a:pt x="32" y="164"/>
                  <a:pt x="27" y="164"/>
                  <a:pt x="29" y="165"/>
                </a:cubicBezTo>
                <a:cubicBezTo>
                  <a:pt x="30" y="166"/>
                  <a:pt x="31" y="169"/>
                  <a:pt x="29" y="171"/>
                </a:cubicBezTo>
                <a:cubicBezTo>
                  <a:pt x="27" y="172"/>
                  <a:pt x="25" y="171"/>
                  <a:pt x="24" y="171"/>
                </a:cubicBezTo>
                <a:cubicBezTo>
                  <a:pt x="23" y="171"/>
                  <a:pt x="23" y="173"/>
                  <a:pt x="22" y="175"/>
                </a:cubicBezTo>
                <a:cubicBezTo>
                  <a:pt x="20" y="176"/>
                  <a:pt x="18" y="173"/>
                  <a:pt x="16" y="173"/>
                </a:cubicBezTo>
                <a:cubicBezTo>
                  <a:pt x="14" y="173"/>
                  <a:pt x="14" y="176"/>
                  <a:pt x="14" y="178"/>
                </a:cubicBezTo>
                <a:cubicBezTo>
                  <a:pt x="15" y="179"/>
                  <a:pt x="11" y="177"/>
                  <a:pt x="10" y="181"/>
                </a:cubicBezTo>
                <a:cubicBezTo>
                  <a:pt x="9" y="184"/>
                  <a:pt x="6" y="181"/>
                  <a:pt x="8" y="184"/>
                </a:cubicBezTo>
                <a:cubicBezTo>
                  <a:pt x="11" y="188"/>
                  <a:pt x="10" y="186"/>
                  <a:pt x="12" y="187"/>
                </a:cubicBezTo>
                <a:cubicBezTo>
                  <a:pt x="14" y="188"/>
                  <a:pt x="10" y="191"/>
                  <a:pt x="12" y="191"/>
                </a:cubicBezTo>
                <a:cubicBezTo>
                  <a:pt x="14" y="191"/>
                  <a:pt x="16" y="195"/>
                  <a:pt x="17" y="196"/>
                </a:cubicBezTo>
                <a:cubicBezTo>
                  <a:pt x="18" y="197"/>
                  <a:pt x="20" y="195"/>
                  <a:pt x="22" y="195"/>
                </a:cubicBezTo>
                <a:cubicBezTo>
                  <a:pt x="24" y="195"/>
                  <a:pt x="23" y="192"/>
                  <a:pt x="24" y="193"/>
                </a:cubicBezTo>
                <a:cubicBezTo>
                  <a:pt x="25" y="194"/>
                  <a:pt x="27" y="197"/>
                  <a:pt x="26" y="198"/>
                </a:cubicBezTo>
                <a:cubicBezTo>
                  <a:pt x="25" y="199"/>
                  <a:pt x="26" y="201"/>
                  <a:pt x="26" y="202"/>
                </a:cubicBezTo>
                <a:cubicBezTo>
                  <a:pt x="25" y="204"/>
                  <a:pt x="30" y="203"/>
                  <a:pt x="30" y="202"/>
                </a:cubicBezTo>
                <a:cubicBezTo>
                  <a:pt x="31" y="201"/>
                  <a:pt x="34" y="200"/>
                  <a:pt x="36" y="202"/>
                </a:cubicBezTo>
                <a:cubicBezTo>
                  <a:pt x="38" y="205"/>
                  <a:pt x="39" y="205"/>
                  <a:pt x="39" y="203"/>
                </a:cubicBezTo>
                <a:cubicBezTo>
                  <a:pt x="39" y="202"/>
                  <a:pt x="40" y="200"/>
                  <a:pt x="40" y="201"/>
                </a:cubicBezTo>
                <a:cubicBezTo>
                  <a:pt x="41" y="202"/>
                  <a:pt x="42" y="203"/>
                  <a:pt x="45" y="202"/>
                </a:cubicBezTo>
                <a:cubicBezTo>
                  <a:pt x="48" y="200"/>
                  <a:pt x="47" y="202"/>
                  <a:pt x="45" y="203"/>
                </a:cubicBezTo>
                <a:cubicBezTo>
                  <a:pt x="43" y="206"/>
                  <a:pt x="45" y="210"/>
                  <a:pt x="44" y="210"/>
                </a:cubicBezTo>
                <a:cubicBezTo>
                  <a:pt x="42" y="211"/>
                  <a:pt x="41" y="215"/>
                  <a:pt x="39" y="215"/>
                </a:cubicBezTo>
                <a:cubicBezTo>
                  <a:pt x="36" y="215"/>
                  <a:pt x="32" y="220"/>
                  <a:pt x="31" y="220"/>
                </a:cubicBezTo>
                <a:cubicBezTo>
                  <a:pt x="31" y="221"/>
                  <a:pt x="30" y="221"/>
                  <a:pt x="29" y="220"/>
                </a:cubicBezTo>
                <a:cubicBezTo>
                  <a:pt x="27" y="220"/>
                  <a:pt x="25" y="220"/>
                  <a:pt x="25" y="221"/>
                </a:cubicBezTo>
                <a:cubicBezTo>
                  <a:pt x="24" y="223"/>
                  <a:pt x="21" y="225"/>
                  <a:pt x="22" y="226"/>
                </a:cubicBezTo>
                <a:cubicBezTo>
                  <a:pt x="22" y="226"/>
                  <a:pt x="27" y="224"/>
                  <a:pt x="27" y="223"/>
                </a:cubicBezTo>
                <a:cubicBezTo>
                  <a:pt x="27" y="222"/>
                  <a:pt x="27" y="222"/>
                  <a:pt x="28" y="223"/>
                </a:cubicBezTo>
                <a:cubicBezTo>
                  <a:pt x="29" y="224"/>
                  <a:pt x="31" y="223"/>
                  <a:pt x="32" y="222"/>
                </a:cubicBezTo>
                <a:cubicBezTo>
                  <a:pt x="33" y="221"/>
                  <a:pt x="34" y="221"/>
                  <a:pt x="35" y="221"/>
                </a:cubicBezTo>
                <a:cubicBezTo>
                  <a:pt x="36" y="221"/>
                  <a:pt x="36" y="220"/>
                  <a:pt x="39" y="220"/>
                </a:cubicBezTo>
                <a:cubicBezTo>
                  <a:pt x="41" y="219"/>
                  <a:pt x="41" y="219"/>
                  <a:pt x="41" y="217"/>
                </a:cubicBezTo>
                <a:cubicBezTo>
                  <a:pt x="42" y="216"/>
                  <a:pt x="48" y="213"/>
                  <a:pt x="49" y="213"/>
                </a:cubicBezTo>
                <a:cubicBezTo>
                  <a:pt x="50" y="213"/>
                  <a:pt x="49" y="211"/>
                  <a:pt x="51" y="211"/>
                </a:cubicBezTo>
                <a:cubicBezTo>
                  <a:pt x="52" y="211"/>
                  <a:pt x="54" y="209"/>
                  <a:pt x="55" y="208"/>
                </a:cubicBezTo>
                <a:cubicBezTo>
                  <a:pt x="57" y="206"/>
                  <a:pt x="57" y="207"/>
                  <a:pt x="58" y="207"/>
                </a:cubicBezTo>
                <a:cubicBezTo>
                  <a:pt x="60" y="206"/>
                  <a:pt x="59" y="204"/>
                  <a:pt x="60" y="203"/>
                </a:cubicBezTo>
                <a:cubicBezTo>
                  <a:pt x="61" y="203"/>
                  <a:pt x="62" y="202"/>
                  <a:pt x="62" y="201"/>
                </a:cubicBezTo>
                <a:cubicBezTo>
                  <a:pt x="62" y="200"/>
                  <a:pt x="59" y="200"/>
                  <a:pt x="59" y="200"/>
                </a:cubicBezTo>
                <a:cubicBezTo>
                  <a:pt x="58" y="199"/>
                  <a:pt x="61" y="196"/>
                  <a:pt x="62" y="197"/>
                </a:cubicBezTo>
                <a:cubicBezTo>
                  <a:pt x="63" y="197"/>
                  <a:pt x="65" y="195"/>
                  <a:pt x="65" y="194"/>
                </a:cubicBezTo>
                <a:cubicBezTo>
                  <a:pt x="65" y="192"/>
                  <a:pt x="67" y="192"/>
                  <a:pt x="68" y="191"/>
                </a:cubicBezTo>
                <a:cubicBezTo>
                  <a:pt x="69" y="190"/>
                  <a:pt x="69" y="188"/>
                  <a:pt x="70" y="188"/>
                </a:cubicBezTo>
                <a:cubicBezTo>
                  <a:pt x="71" y="188"/>
                  <a:pt x="72" y="187"/>
                  <a:pt x="74" y="186"/>
                </a:cubicBezTo>
                <a:cubicBezTo>
                  <a:pt x="75" y="185"/>
                  <a:pt x="74" y="187"/>
                  <a:pt x="76" y="187"/>
                </a:cubicBezTo>
                <a:cubicBezTo>
                  <a:pt x="79" y="187"/>
                  <a:pt x="78" y="189"/>
                  <a:pt x="76" y="188"/>
                </a:cubicBezTo>
                <a:cubicBezTo>
                  <a:pt x="74" y="188"/>
                  <a:pt x="74" y="188"/>
                  <a:pt x="72" y="189"/>
                </a:cubicBezTo>
                <a:cubicBezTo>
                  <a:pt x="70" y="191"/>
                  <a:pt x="72" y="191"/>
                  <a:pt x="70" y="193"/>
                </a:cubicBezTo>
                <a:cubicBezTo>
                  <a:pt x="69" y="195"/>
                  <a:pt x="69" y="196"/>
                  <a:pt x="71" y="196"/>
                </a:cubicBezTo>
                <a:cubicBezTo>
                  <a:pt x="72" y="196"/>
                  <a:pt x="71" y="198"/>
                  <a:pt x="69" y="198"/>
                </a:cubicBezTo>
                <a:cubicBezTo>
                  <a:pt x="67" y="199"/>
                  <a:pt x="69" y="200"/>
                  <a:pt x="71" y="200"/>
                </a:cubicBezTo>
                <a:cubicBezTo>
                  <a:pt x="73" y="200"/>
                  <a:pt x="76" y="196"/>
                  <a:pt x="79" y="195"/>
                </a:cubicBezTo>
                <a:cubicBezTo>
                  <a:pt x="81" y="194"/>
                  <a:pt x="83" y="194"/>
                  <a:pt x="84" y="194"/>
                </a:cubicBezTo>
                <a:cubicBezTo>
                  <a:pt x="84" y="195"/>
                  <a:pt x="85" y="195"/>
                  <a:pt x="85" y="195"/>
                </a:cubicBezTo>
                <a:cubicBezTo>
                  <a:pt x="86" y="194"/>
                  <a:pt x="84" y="193"/>
                  <a:pt x="85" y="192"/>
                </a:cubicBezTo>
                <a:cubicBezTo>
                  <a:pt x="86" y="192"/>
                  <a:pt x="84" y="192"/>
                  <a:pt x="83" y="190"/>
                </a:cubicBezTo>
                <a:cubicBezTo>
                  <a:pt x="83" y="188"/>
                  <a:pt x="84" y="189"/>
                  <a:pt x="85" y="188"/>
                </a:cubicBezTo>
                <a:cubicBezTo>
                  <a:pt x="85" y="186"/>
                  <a:pt x="86" y="187"/>
                  <a:pt x="87" y="188"/>
                </a:cubicBezTo>
                <a:cubicBezTo>
                  <a:pt x="88" y="188"/>
                  <a:pt x="88" y="188"/>
                  <a:pt x="88" y="188"/>
                </a:cubicBezTo>
                <a:cubicBezTo>
                  <a:pt x="89" y="188"/>
                  <a:pt x="90" y="188"/>
                  <a:pt x="90" y="189"/>
                </a:cubicBezTo>
                <a:cubicBezTo>
                  <a:pt x="91" y="190"/>
                  <a:pt x="91" y="190"/>
                  <a:pt x="92" y="189"/>
                </a:cubicBezTo>
                <a:cubicBezTo>
                  <a:pt x="92" y="189"/>
                  <a:pt x="93" y="189"/>
                  <a:pt x="94" y="190"/>
                </a:cubicBezTo>
                <a:cubicBezTo>
                  <a:pt x="95" y="191"/>
                  <a:pt x="93" y="191"/>
                  <a:pt x="92" y="191"/>
                </a:cubicBezTo>
                <a:cubicBezTo>
                  <a:pt x="90" y="191"/>
                  <a:pt x="91" y="194"/>
                  <a:pt x="92" y="192"/>
                </a:cubicBezTo>
                <a:cubicBezTo>
                  <a:pt x="93" y="191"/>
                  <a:pt x="94" y="191"/>
                  <a:pt x="96" y="192"/>
                </a:cubicBezTo>
                <a:cubicBezTo>
                  <a:pt x="97" y="193"/>
                  <a:pt x="97" y="192"/>
                  <a:pt x="98" y="191"/>
                </a:cubicBezTo>
                <a:cubicBezTo>
                  <a:pt x="99" y="190"/>
                  <a:pt x="99" y="192"/>
                  <a:pt x="99" y="192"/>
                </a:cubicBezTo>
                <a:cubicBezTo>
                  <a:pt x="99" y="193"/>
                  <a:pt x="101" y="193"/>
                  <a:pt x="104" y="194"/>
                </a:cubicBezTo>
                <a:cubicBezTo>
                  <a:pt x="107" y="194"/>
                  <a:pt x="112" y="194"/>
                  <a:pt x="113" y="194"/>
                </a:cubicBezTo>
                <a:cubicBezTo>
                  <a:pt x="114" y="193"/>
                  <a:pt x="114" y="195"/>
                  <a:pt x="117" y="196"/>
                </a:cubicBezTo>
                <a:cubicBezTo>
                  <a:pt x="118" y="196"/>
                  <a:pt x="119" y="196"/>
                  <a:pt x="120" y="195"/>
                </a:cubicBezTo>
                <a:cubicBezTo>
                  <a:pt x="121" y="194"/>
                  <a:pt x="121" y="194"/>
                  <a:pt x="122" y="194"/>
                </a:cubicBezTo>
                <a:cubicBezTo>
                  <a:pt x="124" y="196"/>
                  <a:pt x="122" y="196"/>
                  <a:pt x="121" y="197"/>
                </a:cubicBezTo>
                <a:cubicBezTo>
                  <a:pt x="120" y="198"/>
                  <a:pt x="122" y="198"/>
                  <a:pt x="123" y="198"/>
                </a:cubicBezTo>
                <a:cubicBezTo>
                  <a:pt x="124" y="199"/>
                  <a:pt x="127" y="200"/>
                  <a:pt x="128" y="201"/>
                </a:cubicBezTo>
                <a:cubicBezTo>
                  <a:pt x="129" y="202"/>
                  <a:pt x="130" y="203"/>
                  <a:pt x="133" y="205"/>
                </a:cubicBezTo>
                <a:cubicBezTo>
                  <a:pt x="135" y="206"/>
                  <a:pt x="135" y="205"/>
                  <a:pt x="135" y="204"/>
                </a:cubicBezTo>
                <a:cubicBezTo>
                  <a:pt x="135" y="203"/>
                  <a:pt x="134" y="202"/>
                  <a:pt x="136" y="203"/>
                </a:cubicBezTo>
                <a:cubicBezTo>
                  <a:pt x="138" y="205"/>
                  <a:pt x="137" y="203"/>
                  <a:pt x="139" y="205"/>
                </a:cubicBezTo>
                <a:cubicBezTo>
                  <a:pt x="141" y="206"/>
                  <a:pt x="140" y="204"/>
                  <a:pt x="139" y="201"/>
                </a:cubicBezTo>
                <a:cubicBezTo>
                  <a:pt x="139" y="198"/>
                  <a:pt x="140" y="200"/>
                  <a:pt x="141" y="202"/>
                </a:cubicBezTo>
                <a:cubicBezTo>
                  <a:pt x="142" y="203"/>
                  <a:pt x="142" y="205"/>
                  <a:pt x="141" y="207"/>
                </a:cubicBezTo>
                <a:cubicBezTo>
                  <a:pt x="141" y="209"/>
                  <a:pt x="138" y="207"/>
                  <a:pt x="138" y="206"/>
                </a:cubicBezTo>
                <a:cubicBezTo>
                  <a:pt x="139" y="205"/>
                  <a:pt x="135" y="206"/>
                  <a:pt x="135" y="207"/>
                </a:cubicBezTo>
                <a:cubicBezTo>
                  <a:pt x="135" y="208"/>
                  <a:pt x="137" y="211"/>
                  <a:pt x="139" y="211"/>
                </a:cubicBezTo>
                <a:cubicBezTo>
                  <a:pt x="140" y="212"/>
                  <a:pt x="139" y="214"/>
                  <a:pt x="140" y="214"/>
                </a:cubicBezTo>
                <a:cubicBezTo>
                  <a:pt x="141" y="215"/>
                  <a:pt x="141" y="217"/>
                  <a:pt x="142" y="217"/>
                </a:cubicBezTo>
                <a:cubicBezTo>
                  <a:pt x="143" y="216"/>
                  <a:pt x="143" y="213"/>
                  <a:pt x="142" y="212"/>
                </a:cubicBezTo>
                <a:cubicBezTo>
                  <a:pt x="141" y="211"/>
                  <a:pt x="141" y="209"/>
                  <a:pt x="142" y="209"/>
                </a:cubicBezTo>
                <a:cubicBezTo>
                  <a:pt x="144" y="210"/>
                  <a:pt x="142" y="212"/>
                  <a:pt x="143" y="212"/>
                </a:cubicBezTo>
                <a:cubicBezTo>
                  <a:pt x="144" y="213"/>
                  <a:pt x="144" y="212"/>
                  <a:pt x="146" y="211"/>
                </a:cubicBezTo>
                <a:cubicBezTo>
                  <a:pt x="147" y="210"/>
                  <a:pt x="145" y="208"/>
                  <a:pt x="145" y="207"/>
                </a:cubicBezTo>
                <a:cubicBezTo>
                  <a:pt x="146" y="206"/>
                  <a:pt x="147" y="208"/>
                  <a:pt x="148" y="210"/>
                </a:cubicBezTo>
                <a:cubicBezTo>
                  <a:pt x="149" y="212"/>
                  <a:pt x="147" y="212"/>
                  <a:pt x="147" y="213"/>
                </a:cubicBezTo>
                <a:cubicBezTo>
                  <a:pt x="147" y="214"/>
                  <a:pt x="145" y="213"/>
                  <a:pt x="144" y="214"/>
                </a:cubicBezTo>
                <a:cubicBezTo>
                  <a:pt x="144" y="214"/>
                  <a:pt x="144" y="218"/>
                  <a:pt x="145" y="218"/>
                </a:cubicBezTo>
                <a:cubicBezTo>
                  <a:pt x="145" y="218"/>
                  <a:pt x="145" y="218"/>
                  <a:pt x="146" y="217"/>
                </a:cubicBezTo>
                <a:cubicBezTo>
                  <a:pt x="146" y="216"/>
                  <a:pt x="146" y="216"/>
                  <a:pt x="146" y="217"/>
                </a:cubicBezTo>
                <a:cubicBezTo>
                  <a:pt x="147" y="217"/>
                  <a:pt x="147" y="217"/>
                  <a:pt x="148" y="216"/>
                </a:cubicBezTo>
                <a:cubicBezTo>
                  <a:pt x="148" y="216"/>
                  <a:pt x="149" y="215"/>
                  <a:pt x="149" y="216"/>
                </a:cubicBezTo>
                <a:cubicBezTo>
                  <a:pt x="150" y="218"/>
                  <a:pt x="152" y="219"/>
                  <a:pt x="153" y="219"/>
                </a:cubicBezTo>
                <a:cubicBezTo>
                  <a:pt x="154" y="219"/>
                  <a:pt x="152" y="217"/>
                  <a:pt x="151" y="217"/>
                </a:cubicBezTo>
                <a:cubicBezTo>
                  <a:pt x="150" y="217"/>
                  <a:pt x="150" y="215"/>
                  <a:pt x="151" y="215"/>
                </a:cubicBezTo>
                <a:cubicBezTo>
                  <a:pt x="152" y="214"/>
                  <a:pt x="155" y="218"/>
                  <a:pt x="154" y="219"/>
                </a:cubicBezTo>
                <a:cubicBezTo>
                  <a:pt x="154" y="220"/>
                  <a:pt x="153" y="220"/>
                  <a:pt x="152" y="221"/>
                </a:cubicBezTo>
                <a:cubicBezTo>
                  <a:pt x="152" y="222"/>
                  <a:pt x="151" y="221"/>
                  <a:pt x="150" y="220"/>
                </a:cubicBezTo>
                <a:cubicBezTo>
                  <a:pt x="150" y="220"/>
                  <a:pt x="149" y="219"/>
                  <a:pt x="149" y="219"/>
                </a:cubicBezTo>
                <a:cubicBezTo>
                  <a:pt x="147" y="219"/>
                  <a:pt x="149" y="221"/>
                  <a:pt x="149" y="222"/>
                </a:cubicBezTo>
                <a:cubicBezTo>
                  <a:pt x="150" y="224"/>
                  <a:pt x="148" y="226"/>
                  <a:pt x="149" y="227"/>
                </a:cubicBezTo>
                <a:cubicBezTo>
                  <a:pt x="151" y="228"/>
                  <a:pt x="150" y="226"/>
                  <a:pt x="151" y="225"/>
                </a:cubicBezTo>
                <a:cubicBezTo>
                  <a:pt x="151" y="224"/>
                  <a:pt x="152" y="225"/>
                  <a:pt x="153" y="226"/>
                </a:cubicBezTo>
                <a:cubicBezTo>
                  <a:pt x="154" y="227"/>
                  <a:pt x="154" y="224"/>
                  <a:pt x="154" y="224"/>
                </a:cubicBezTo>
                <a:cubicBezTo>
                  <a:pt x="154" y="223"/>
                  <a:pt x="155" y="223"/>
                  <a:pt x="156" y="224"/>
                </a:cubicBezTo>
                <a:cubicBezTo>
                  <a:pt x="157" y="225"/>
                  <a:pt x="157" y="225"/>
                  <a:pt x="157" y="224"/>
                </a:cubicBezTo>
                <a:cubicBezTo>
                  <a:pt x="157" y="224"/>
                  <a:pt x="158" y="223"/>
                  <a:pt x="158" y="223"/>
                </a:cubicBezTo>
                <a:cubicBezTo>
                  <a:pt x="159" y="224"/>
                  <a:pt x="158" y="225"/>
                  <a:pt x="158" y="226"/>
                </a:cubicBezTo>
                <a:cubicBezTo>
                  <a:pt x="158" y="227"/>
                  <a:pt x="159" y="227"/>
                  <a:pt x="159" y="226"/>
                </a:cubicBezTo>
                <a:cubicBezTo>
                  <a:pt x="160" y="226"/>
                  <a:pt x="160" y="226"/>
                  <a:pt x="160" y="227"/>
                </a:cubicBezTo>
                <a:cubicBezTo>
                  <a:pt x="160" y="228"/>
                  <a:pt x="161" y="228"/>
                  <a:pt x="162" y="229"/>
                </a:cubicBezTo>
                <a:cubicBezTo>
                  <a:pt x="163" y="230"/>
                  <a:pt x="160" y="230"/>
                  <a:pt x="161" y="231"/>
                </a:cubicBezTo>
                <a:cubicBezTo>
                  <a:pt x="162" y="232"/>
                  <a:pt x="161" y="233"/>
                  <a:pt x="162" y="234"/>
                </a:cubicBezTo>
                <a:cubicBezTo>
                  <a:pt x="163" y="235"/>
                  <a:pt x="164" y="235"/>
                  <a:pt x="165" y="234"/>
                </a:cubicBezTo>
                <a:cubicBezTo>
                  <a:pt x="166" y="233"/>
                  <a:pt x="167" y="235"/>
                  <a:pt x="166" y="237"/>
                </a:cubicBezTo>
                <a:cubicBezTo>
                  <a:pt x="165" y="238"/>
                  <a:pt x="167" y="239"/>
                  <a:pt x="168" y="238"/>
                </a:cubicBezTo>
                <a:cubicBezTo>
                  <a:pt x="169" y="237"/>
                  <a:pt x="171" y="240"/>
                  <a:pt x="172" y="240"/>
                </a:cubicBezTo>
                <a:cubicBezTo>
                  <a:pt x="172" y="241"/>
                  <a:pt x="173" y="242"/>
                  <a:pt x="172" y="242"/>
                </a:cubicBezTo>
                <a:cubicBezTo>
                  <a:pt x="170" y="242"/>
                  <a:pt x="171" y="244"/>
                  <a:pt x="172" y="245"/>
                </a:cubicBezTo>
                <a:cubicBezTo>
                  <a:pt x="173" y="245"/>
                  <a:pt x="173" y="246"/>
                  <a:pt x="173" y="247"/>
                </a:cubicBezTo>
                <a:cubicBezTo>
                  <a:pt x="173" y="248"/>
                  <a:pt x="176" y="249"/>
                  <a:pt x="177" y="249"/>
                </a:cubicBezTo>
                <a:cubicBezTo>
                  <a:pt x="178" y="248"/>
                  <a:pt x="179" y="249"/>
                  <a:pt x="180" y="250"/>
                </a:cubicBezTo>
                <a:cubicBezTo>
                  <a:pt x="181" y="251"/>
                  <a:pt x="183" y="252"/>
                  <a:pt x="184" y="251"/>
                </a:cubicBezTo>
                <a:cubicBezTo>
                  <a:pt x="185" y="251"/>
                  <a:pt x="185" y="253"/>
                  <a:pt x="185" y="254"/>
                </a:cubicBezTo>
                <a:cubicBezTo>
                  <a:pt x="185" y="255"/>
                  <a:pt x="187" y="255"/>
                  <a:pt x="189" y="254"/>
                </a:cubicBezTo>
                <a:cubicBezTo>
                  <a:pt x="189" y="254"/>
                  <a:pt x="189" y="255"/>
                  <a:pt x="190" y="255"/>
                </a:cubicBezTo>
                <a:cubicBezTo>
                  <a:pt x="190" y="255"/>
                  <a:pt x="191" y="256"/>
                  <a:pt x="191" y="256"/>
                </a:cubicBezTo>
                <a:cubicBezTo>
                  <a:pt x="193" y="255"/>
                  <a:pt x="193" y="259"/>
                  <a:pt x="195" y="260"/>
                </a:cubicBezTo>
                <a:cubicBezTo>
                  <a:pt x="196" y="262"/>
                  <a:pt x="195" y="263"/>
                  <a:pt x="195" y="265"/>
                </a:cubicBezTo>
                <a:cubicBezTo>
                  <a:pt x="196" y="266"/>
                  <a:pt x="196" y="269"/>
                  <a:pt x="194" y="269"/>
                </a:cubicBezTo>
                <a:cubicBezTo>
                  <a:pt x="193" y="269"/>
                  <a:pt x="193" y="267"/>
                  <a:pt x="194" y="267"/>
                </a:cubicBezTo>
                <a:cubicBezTo>
                  <a:pt x="195" y="266"/>
                  <a:pt x="194" y="264"/>
                  <a:pt x="193" y="264"/>
                </a:cubicBezTo>
                <a:cubicBezTo>
                  <a:pt x="192" y="264"/>
                  <a:pt x="192" y="262"/>
                  <a:pt x="193" y="261"/>
                </a:cubicBezTo>
                <a:cubicBezTo>
                  <a:pt x="193" y="260"/>
                  <a:pt x="191" y="260"/>
                  <a:pt x="190" y="259"/>
                </a:cubicBezTo>
                <a:cubicBezTo>
                  <a:pt x="189" y="258"/>
                  <a:pt x="186" y="258"/>
                  <a:pt x="185" y="257"/>
                </a:cubicBezTo>
                <a:cubicBezTo>
                  <a:pt x="185" y="256"/>
                  <a:pt x="182" y="251"/>
                  <a:pt x="180" y="251"/>
                </a:cubicBezTo>
                <a:cubicBezTo>
                  <a:pt x="179" y="251"/>
                  <a:pt x="176" y="252"/>
                  <a:pt x="175" y="250"/>
                </a:cubicBezTo>
                <a:cubicBezTo>
                  <a:pt x="173" y="249"/>
                  <a:pt x="171" y="249"/>
                  <a:pt x="170" y="249"/>
                </a:cubicBezTo>
                <a:cubicBezTo>
                  <a:pt x="169" y="250"/>
                  <a:pt x="172" y="250"/>
                  <a:pt x="171" y="251"/>
                </a:cubicBezTo>
                <a:cubicBezTo>
                  <a:pt x="171" y="252"/>
                  <a:pt x="172" y="253"/>
                  <a:pt x="173" y="253"/>
                </a:cubicBezTo>
                <a:cubicBezTo>
                  <a:pt x="175" y="253"/>
                  <a:pt x="175" y="255"/>
                  <a:pt x="176" y="255"/>
                </a:cubicBezTo>
                <a:cubicBezTo>
                  <a:pt x="177" y="255"/>
                  <a:pt x="178" y="257"/>
                  <a:pt x="179" y="257"/>
                </a:cubicBezTo>
                <a:cubicBezTo>
                  <a:pt x="181" y="257"/>
                  <a:pt x="181" y="258"/>
                  <a:pt x="181" y="259"/>
                </a:cubicBezTo>
                <a:cubicBezTo>
                  <a:pt x="182" y="260"/>
                  <a:pt x="184" y="259"/>
                  <a:pt x="184" y="260"/>
                </a:cubicBezTo>
                <a:cubicBezTo>
                  <a:pt x="184" y="261"/>
                  <a:pt x="185" y="262"/>
                  <a:pt x="186" y="263"/>
                </a:cubicBezTo>
                <a:cubicBezTo>
                  <a:pt x="186" y="264"/>
                  <a:pt x="186" y="267"/>
                  <a:pt x="188" y="269"/>
                </a:cubicBezTo>
                <a:cubicBezTo>
                  <a:pt x="189" y="271"/>
                  <a:pt x="188" y="272"/>
                  <a:pt x="190" y="273"/>
                </a:cubicBezTo>
                <a:cubicBezTo>
                  <a:pt x="191" y="273"/>
                  <a:pt x="191" y="274"/>
                  <a:pt x="190" y="274"/>
                </a:cubicBezTo>
                <a:cubicBezTo>
                  <a:pt x="188" y="274"/>
                  <a:pt x="189" y="275"/>
                  <a:pt x="189" y="278"/>
                </a:cubicBezTo>
                <a:cubicBezTo>
                  <a:pt x="188" y="281"/>
                  <a:pt x="188" y="286"/>
                  <a:pt x="188" y="288"/>
                </a:cubicBezTo>
                <a:cubicBezTo>
                  <a:pt x="188" y="290"/>
                  <a:pt x="186" y="293"/>
                  <a:pt x="187" y="295"/>
                </a:cubicBezTo>
                <a:cubicBezTo>
                  <a:pt x="188" y="297"/>
                  <a:pt x="189" y="299"/>
                  <a:pt x="188" y="302"/>
                </a:cubicBezTo>
                <a:cubicBezTo>
                  <a:pt x="188" y="304"/>
                  <a:pt x="188" y="305"/>
                  <a:pt x="189" y="307"/>
                </a:cubicBezTo>
                <a:cubicBezTo>
                  <a:pt x="190" y="309"/>
                  <a:pt x="189" y="312"/>
                  <a:pt x="190" y="313"/>
                </a:cubicBezTo>
                <a:cubicBezTo>
                  <a:pt x="191" y="313"/>
                  <a:pt x="192" y="315"/>
                  <a:pt x="193" y="316"/>
                </a:cubicBezTo>
                <a:cubicBezTo>
                  <a:pt x="194" y="318"/>
                  <a:pt x="195" y="317"/>
                  <a:pt x="196" y="319"/>
                </a:cubicBezTo>
                <a:cubicBezTo>
                  <a:pt x="196" y="321"/>
                  <a:pt x="196" y="321"/>
                  <a:pt x="197" y="321"/>
                </a:cubicBezTo>
                <a:cubicBezTo>
                  <a:pt x="199" y="322"/>
                  <a:pt x="198" y="324"/>
                  <a:pt x="198" y="325"/>
                </a:cubicBezTo>
                <a:cubicBezTo>
                  <a:pt x="198" y="326"/>
                  <a:pt x="200" y="327"/>
                  <a:pt x="202" y="330"/>
                </a:cubicBezTo>
                <a:cubicBezTo>
                  <a:pt x="205" y="332"/>
                  <a:pt x="203" y="334"/>
                  <a:pt x="204" y="334"/>
                </a:cubicBezTo>
                <a:cubicBezTo>
                  <a:pt x="206" y="334"/>
                  <a:pt x="208" y="335"/>
                  <a:pt x="210" y="336"/>
                </a:cubicBezTo>
                <a:cubicBezTo>
                  <a:pt x="211" y="336"/>
                  <a:pt x="212" y="336"/>
                  <a:pt x="212" y="336"/>
                </a:cubicBezTo>
                <a:cubicBezTo>
                  <a:pt x="213" y="336"/>
                  <a:pt x="213" y="336"/>
                  <a:pt x="213" y="336"/>
                </a:cubicBezTo>
                <a:cubicBezTo>
                  <a:pt x="215" y="337"/>
                  <a:pt x="217" y="339"/>
                  <a:pt x="217" y="341"/>
                </a:cubicBezTo>
                <a:cubicBezTo>
                  <a:pt x="218" y="343"/>
                  <a:pt x="218" y="345"/>
                  <a:pt x="220" y="347"/>
                </a:cubicBezTo>
                <a:cubicBezTo>
                  <a:pt x="222" y="350"/>
                  <a:pt x="224" y="354"/>
                  <a:pt x="224" y="356"/>
                </a:cubicBezTo>
                <a:cubicBezTo>
                  <a:pt x="224" y="357"/>
                  <a:pt x="227" y="358"/>
                  <a:pt x="229" y="360"/>
                </a:cubicBezTo>
                <a:cubicBezTo>
                  <a:pt x="232" y="361"/>
                  <a:pt x="232" y="365"/>
                  <a:pt x="231" y="366"/>
                </a:cubicBezTo>
                <a:cubicBezTo>
                  <a:pt x="231" y="366"/>
                  <a:pt x="230" y="366"/>
                  <a:pt x="230" y="366"/>
                </a:cubicBezTo>
                <a:cubicBezTo>
                  <a:pt x="229" y="366"/>
                  <a:pt x="228" y="365"/>
                  <a:pt x="228" y="366"/>
                </a:cubicBezTo>
                <a:cubicBezTo>
                  <a:pt x="228" y="367"/>
                  <a:pt x="232" y="370"/>
                  <a:pt x="233" y="370"/>
                </a:cubicBezTo>
                <a:cubicBezTo>
                  <a:pt x="235" y="370"/>
                  <a:pt x="236" y="371"/>
                  <a:pt x="238" y="373"/>
                </a:cubicBezTo>
                <a:cubicBezTo>
                  <a:pt x="240" y="375"/>
                  <a:pt x="240" y="377"/>
                  <a:pt x="239" y="378"/>
                </a:cubicBezTo>
                <a:cubicBezTo>
                  <a:pt x="238" y="379"/>
                  <a:pt x="241" y="380"/>
                  <a:pt x="244" y="382"/>
                </a:cubicBezTo>
                <a:cubicBezTo>
                  <a:pt x="247" y="384"/>
                  <a:pt x="248" y="387"/>
                  <a:pt x="248" y="388"/>
                </a:cubicBezTo>
                <a:cubicBezTo>
                  <a:pt x="249" y="389"/>
                  <a:pt x="250" y="388"/>
                  <a:pt x="251" y="386"/>
                </a:cubicBezTo>
                <a:cubicBezTo>
                  <a:pt x="251" y="385"/>
                  <a:pt x="250" y="385"/>
                  <a:pt x="250" y="383"/>
                </a:cubicBezTo>
                <a:cubicBezTo>
                  <a:pt x="250" y="381"/>
                  <a:pt x="247" y="382"/>
                  <a:pt x="246" y="381"/>
                </a:cubicBezTo>
                <a:cubicBezTo>
                  <a:pt x="245" y="381"/>
                  <a:pt x="246" y="379"/>
                  <a:pt x="245" y="378"/>
                </a:cubicBezTo>
                <a:cubicBezTo>
                  <a:pt x="244" y="377"/>
                  <a:pt x="243" y="374"/>
                  <a:pt x="242" y="372"/>
                </a:cubicBezTo>
                <a:cubicBezTo>
                  <a:pt x="242" y="370"/>
                  <a:pt x="239" y="368"/>
                  <a:pt x="238" y="365"/>
                </a:cubicBezTo>
                <a:cubicBezTo>
                  <a:pt x="236" y="363"/>
                  <a:pt x="235" y="361"/>
                  <a:pt x="234" y="361"/>
                </a:cubicBezTo>
                <a:cubicBezTo>
                  <a:pt x="233" y="360"/>
                  <a:pt x="235" y="359"/>
                  <a:pt x="235" y="358"/>
                </a:cubicBezTo>
                <a:cubicBezTo>
                  <a:pt x="234" y="358"/>
                  <a:pt x="233" y="358"/>
                  <a:pt x="231" y="357"/>
                </a:cubicBezTo>
                <a:cubicBezTo>
                  <a:pt x="230" y="356"/>
                  <a:pt x="229" y="355"/>
                  <a:pt x="229" y="354"/>
                </a:cubicBezTo>
                <a:cubicBezTo>
                  <a:pt x="229" y="352"/>
                  <a:pt x="228" y="349"/>
                  <a:pt x="228" y="347"/>
                </a:cubicBezTo>
                <a:cubicBezTo>
                  <a:pt x="227" y="346"/>
                  <a:pt x="229" y="346"/>
                  <a:pt x="229" y="347"/>
                </a:cubicBezTo>
                <a:cubicBezTo>
                  <a:pt x="230" y="347"/>
                  <a:pt x="230" y="348"/>
                  <a:pt x="231" y="348"/>
                </a:cubicBezTo>
                <a:cubicBezTo>
                  <a:pt x="231" y="347"/>
                  <a:pt x="232" y="348"/>
                  <a:pt x="233" y="349"/>
                </a:cubicBezTo>
                <a:cubicBezTo>
                  <a:pt x="233" y="349"/>
                  <a:pt x="234" y="349"/>
                  <a:pt x="234" y="349"/>
                </a:cubicBezTo>
                <a:cubicBezTo>
                  <a:pt x="235" y="349"/>
                  <a:pt x="235" y="349"/>
                  <a:pt x="236" y="349"/>
                </a:cubicBezTo>
                <a:cubicBezTo>
                  <a:pt x="236" y="350"/>
                  <a:pt x="234" y="350"/>
                  <a:pt x="236" y="355"/>
                </a:cubicBezTo>
                <a:cubicBezTo>
                  <a:pt x="239" y="359"/>
                  <a:pt x="237" y="356"/>
                  <a:pt x="237" y="359"/>
                </a:cubicBezTo>
                <a:cubicBezTo>
                  <a:pt x="237" y="362"/>
                  <a:pt x="239" y="361"/>
                  <a:pt x="239" y="360"/>
                </a:cubicBezTo>
                <a:cubicBezTo>
                  <a:pt x="240" y="360"/>
                  <a:pt x="241" y="361"/>
                  <a:pt x="242" y="363"/>
                </a:cubicBezTo>
                <a:cubicBezTo>
                  <a:pt x="243" y="364"/>
                  <a:pt x="246" y="365"/>
                  <a:pt x="246" y="365"/>
                </a:cubicBezTo>
                <a:cubicBezTo>
                  <a:pt x="246" y="366"/>
                  <a:pt x="246" y="368"/>
                  <a:pt x="248" y="368"/>
                </a:cubicBezTo>
                <a:cubicBezTo>
                  <a:pt x="249" y="368"/>
                  <a:pt x="250" y="370"/>
                  <a:pt x="251" y="370"/>
                </a:cubicBezTo>
                <a:cubicBezTo>
                  <a:pt x="252" y="371"/>
                  <a:pt x="252" y="372"/>
                  <a:pt x="251" y="373"/>
                </a:cubicBezTo>
                <a:cubicBezTo>
                  <a:pt x="251" y="374"/>
                  <a:pt x="251" y="375"/>
                  <a:pt x="254" y="376"/>
                </a:cubicBezTo>
                <a:cubicBezTo>
                  <a:pt x="257" y="377"/>
                  <a:pt x="255" y="378"/>
                  <a:pt x="258" y="379"/>
                </a:cubicBezTo>
                <a:cubicBezTo>
                  <a:pt x="260" y="381"/>
                  <a:pt x="265" y="388"/>
                  <a:pt x="267" y="390"/>
                </a:cubicBezTo>
                <a:cubicBezTo>
                  <a:pt x="268" y="391"/>
                  <a:pt x="268" y="393"/>
                  <a:pt x="269" y="394"/>
                </a:cubicBezTo>
                <a:cubicBezTo>
                  <a:pt x="269" y="396"/>
                  <a:pt x="268" y="396"/>
                  <a:pt x="269" y="397"/>
                </a:cubicBezTo>
                <a:cubicBezTo>
                  <a:pt x="269" y="399"/>
                  <a:pt x="267" y="398"/>
                  <a:pt x="267" y="399"/>
                </a:cubicBezTo>
                <a:cubicBezTo>
                  <a:pt x="267" y="400"/>
                  <a:pt x="269" y="404"/>
                  <a:pt x="271" y="404"/>
                </a:cubicBezTo>
                <a:cubicBezTo>
                  <a:pt x="273" y="404"/>
                  <a:pt x="275" y="407"/>
                  <a:pt x="277" y="408"/>
                </a:cubicBezTo>
                <a:cubicBezTo>
                  <a:pt x="278" y="410"/>
                  <a:pt x="281" y="409"/>
                  <a:pt x="284" y="410"/>
                </a:cubicBezTo>
                <a:cubicBezTo>
                  <a:pt x="286" y="411"/>
                  <a:pt x="288" y="414"/>
                  <a:pt x="292" y="415"/>
                </a:cubicBezTo>
                <a:cubicBezTo>
                  <a:pt x="296" y="416"/>
                  <a:pt x="299" y="417"/>
                  <a:pt x="302" y="419"/>
                </a:cubicBezTo>
                <a:cubicBezTo>
                  <a:pt x="304" y="420"/>
                  <a:pt x="307" y="420"/>
                  <a:pt x="310" y="418"/>
                </a:cubicBezTo>
                <a:cubicBezTo>
                  <a:pt x="313" y="417"/>
                  <a:pt x="316" y="419"/>
                  <a:pt x="318" y="419"/>
                </a:cubicBezTo>
                <a:cubicBezTo>
                  <a:pt x="320" y="420"/>
                  <a:pt x="325" y="426"/>
                  <a:pt x="327" y="427"/>
                </a:cubicBezTo>
                <a:cubicBezTo>
                  <a:pt x="328" y="428"/>
                  <a:pt x="329" y="427"/>
                  <a:pt x="330" y="427"/>
                </a:cubicBezTo>
                <a:cubicBezTo>
                  <a:pt x="331" y="427"/>
                  <a:pt x="332" y="427"/>
                  <a:pt x="333" y="428"/>
                </a:cubicBezTo>
                <a:cubicBezTo>
                  <a:pt x="334" y="429"/>
                  <a:pt x="340" y="431"/>
                  <a:pt x="341" y="431"/>
                </a:cubicBezTo>
                <a:cubicBezTo>
                  <a:pt x="343" y="431"/>
                  <a:pt x="343" y="429"/>
                  <a:pt x="344" y="430"/>
                </a:cubicBezTo>
                <a:cubicBezTo>
                  <a:pt x="345" y="431"/>
                  <a:pt x="344" y="433"/>
                  <a:pt x="345" y="434"/>
                </a:cubicBezTo>
                <a:cubicBezTo>
                  <a:pt x="347" y="434"/>
                  <a:pt x="349" y="438"/>
                  <a:pt x="350" y="439"/>
                </a:cubicBezTo>
                <a:cubicBezTo>
                  <a:pt x="352" y="439"/>
                  <a:pt x="352" y="441"/>
                  <a:pt x="351" y="442"/>
                </a:cubicBezTo>
                <a:cubicBezTo>
                  <a:pt x="350" y="442"/>
                  <a:pt x="350" y="445"/>
                  <a:pt x="352" y="446"/>
                </a:cubicBezTo>
                <a:cubicBezTo>
                  <a:pt x="355" y="446"/>
                  <a:pt x="354" y="445"/>
                  <a:pt x="355" y="445"/>
                </a:cubicBezTo>
                <a:cubicBezTo>
                  <a:pt x="356" y="445"/>
                  <a:pt x="356" y="447"/>
                  <a:pt x="357" y="447"/>
                </a:cubicBezTo>
                <a:cubicBezTo>
                  <a:pt x="358" y="447"/>
                  <a:pt x="360" y="448"/>
                  <a:pt x="360" y="449"/>
                </a:cubicBezTo>
                <a:cubicBezTo>
                  <a:pt x="360" y="451"/>
                  <a:pt x="361" y="452"/>
                  <a:pt x="362" y="452"/>
                </a:cubicBezTo>
                <a:cubicBezTo>
                  <a:pt x="364" y="452"/>
                  <a:pt x="367" y="452"/>
                  <a:pt x="369" y="454"/>
                </a:cubicBezTo>
                <a:cubicBezTo>
                  <a:pt x="370" y="456"/>
                  <a:pt x="371" y="455"/>
                  <a:pt x="372" y="456"/>
                </a:cubicBezTo>
                <a:cubicBezTo>
                  <a:pt x="373" y="458"/>
                  <a:pt x="375" y="456"/>
                  <a:pt x="375" y="455"/>
                </a:cubicBezTo>
                <a:cubicBezTo>
                  <a:pt x="376" y="454"/>
                  <a:pt x="374" y="454"/>
                  <a:pt x="374" y="453"/>
                </a:cubicBezTo>
                <a:cubicBezTo>
                  <a:pt x="374" y="452"/>
                  <a:pt x="376" y="452"/>
                  <a:pt x="376" y="451"/>
                </a:cubicBezTo>
                <a:cubicBezTo>
                  <a:pt x="377" y="449"/>
                  <a:pt x="380" y="449"/>
                  <a:pt x="381" y="449"/>
                </a:cubicBezTo>
                <a:cubicBezTo>
                  <a:pt x="382" y="450"/>
                  <a:pt x="383" y="451"/>
                  <a:pt x="382" y="452"/>
                </a:cubicBezTo>
                <a:cubicBezTo>
                  <a:pt x="381" y="454"/>
                  <a:pt x="385" y="457"/>
                  <a:pt x="386" y="458"/>
                </a:cubicBezTo>
                <a:cubicBezTo>
                  <a:pt x="387" y="459"/>
                  <a:pt x="386" y="461"/>
                  <a:pt x="387" y="461"/>
                </a:cubicBezTo>
                <a:cubicBezTo>
                  <a:pt x="387" y="462"/>
                  <a:pt x="388" y="463"/>
                  <a:pt x="387" y="464"/>
                </a:cubicBezTo>
                <a:cubicBezTo>
                  <a:pt x="386" y="464"/>
                  <a:pt x="387" y="469"/>
                  <a:pt x="388" y="470"/>
                </a:cubicBezTo>
                <a:cubicBezTo>
                  <a:pt x="388" y="471"/>
                  <a:pt x="388" y="472"/>
                  <a:pt x="387" y="474"/>
                </a:cubicBezTo>
                <a:cubicBezTo>
                  <a:pt x="386" y="476"/>
                  <a:pt x="385" y="477"/>
                  <a:pt x="383" y="477"/>
                </a:cubicBezTo>
                <a:cubicBezTo>
                  <a:pt x="381" y="477"/>
                  <a:pt x="382" y="479"/>
                  <a:pt x="381" y="479"/>
                </a:cubicBezTo>
                <a:cubicBezTo>
                  <a:pt x="380" y="479"/>
                  <a:pt x="380" y="481"/>
                  <a:pt x="380" y="482"/>
                </a:cubicBezTo>
                <a:cubicBezTo>
                  <a:pt x="380" y="483"/>
                  <a:pt x="379" y="483"/>
                  <a:pt x="377" y="483"/>
                </a:cubicBezTo>
                <a:cubicBezTo>
                  <a:pt x="376" y="483"/>
                  <a:pt x="376" y="485"/>
                  <a:pt x="376" y="486"/>
                </a:cubicBezTo>
                <a:cubicBezTo>
                  <a:pt x="376" y="488"/>
                  <a:pt x="374" y="488"/>
                  <a:pt x="374" y="489"/>
                </a:cubicBezTo>
                <a:cubicBezTo>
                  <a:pt x="373" y="490"/>
                  <a:pt x="374" y="491"/>
                  <a:pt x="373" y="491"/>
                </a:cubicBezTo>
                <a:cubicBezTo>
                  <a:pt x="371" y="492"/>
                  <a:pt x="371" y="493"/>
                  <a:pt x="372" y="494"/>
                </a:cubicBezTo>
                <a:cubicBezTo>
                  <a:pt x="373" y="495"/>
                  <a:pt x="372" y="496"/>
                  <a:pt x="372" y="497"/>
                </a:cubicBezTo>
                <a:cubicBezTo>
                  <a:pt x="371" y="498"/>
                  <a:pt x="373" y="498"/>
                  <a:pt x="374" y="499"/>
                </a:cubicBezTo>
                <a:cubicBezTo>
                  <a:pt x="375" y="500"/>
                  <a:pt x="375" y="500"/>
                  <a:pt x="375" y="499"/>
                </a:cubicBezTo>
                <a:cubicBezTo>
                  <a:pt x="376" y="499"/>
                  <a:pt x="376" y="499"/>
                  <a:pt x="376" y="500"/>
                </a:cubicBezTo>
                <a:cubicBezTo>
                  <a:pt x="377" y="501"/>
                  <a:pt x="376" y="502"/>
                  <a:pt x="374" y="502"/>
                </a:cubicBezTo>
                <a:cubicBezTo>
                  <a:pt x="373" y="502"/>
                  <a:pt x="371" y="504"/>
                  <a:pt x="370" y="506"/>
                </a:cubicBezTo>
                <a:cubicBezTo>
                  <a:pt x="370" y="508"/>
                  <a:pt x="372" y="511"/>
                  <a:pt x="372" y="512"/>
                </a:cubicBezTo>
                <a:cubicBezTo>
                  <a:pt x="372" y="513"/>
                  <a:pt x="371" y="512"/>
                  <a:pt x="371" y="513"/>
                </a:cubicBezTo>
                <a:cubicBezTo>
                  <a:pt x="370" y="514"/>
                  <a:pt x="374" y="516"/>
                  <a:pt x="375" y="517"/>
                </a:cubicBezTo>
                <a:cubicBezTo>
                  <a:pt x="377" y="518"/>
                  <a:pt x="378" y="521"/>
                  <a:pt x="379" y="523"/>
                </a:cubicBezTo>
                <a:cubicBezTo>
                  <a:pt x="381" y="524"/>
                  <a:pt x="381" y="525"/>
                  <a:pt x="382" y="529"/>
                </a:cubicBezTo>
                <a:cubicBezTo>
                  <a:pt x="384" y="533"/>
                  <a:pt x="387" y="539"/>
                  <a:pt x="389" y="542"/>
                </a:cubicBezTo>
                <a:cubicBezTo>
                  <a:pt x="391" y="544"/>
                  <a:pt x="392" y="546"/>
                  <a:pt x="392" y="547"/>
                </a:cubicBezTo>
                <a:cubicBezTo>
                  <a:pt x="391" y="548"/>
                  <a:pt x="392" y="550"/>
                  <a:pt x="393" y="551"/>
                </a:cubicBezTo>
                <a:cubicBezTo>
                  <a:pt x="395" y="552"/>
                  <a:pt x="396" y="554"/>
                  <a:pt x="400" y="556"/>
                </a:cubicBezTo>
                <a:cubicBezTo>
                  <a:pt x="404" y="558"/>
                  <a:pt x="411" y="561"/>
                  <a:pt x="412" y="563"/>
                </a:cubicBezTo>
                <a:cubicBezTo>
                  <a:pt x="413" y="565"/>
                  <a:pt x="417" y="567"/>
                  <a:pt x="417" y="567"/>
                </a:cubicBezTo>
                <a:cubicBezTo>
                  <a:pt x="418" y="567"/>
                  <a:pt x="417" y="570"/>
                  <a:pt x="418" y="572"/>
                </a:cubicBezTo>
                <a:cubicBezTo>
                  <a:pt x="418" y="573"/>
                  <a:pt x="418" y="580"/>
                  <a:pt x="418" y="583"/>
                </a:cubicBezTo>
                <a:cubicBezTo>
                  <a:pt x="417" y="585"/>
                  <a:pt x="417" y="587"/>
                  <a:pt x="416" y="589"/>
                </a:cubicBezTo>
                <a:cubicBezTo>
                  <a:pt x="416" y="591"/>
                  <a:pt x="417" y="591"/>
                  <a:pt x="417" y="591"/>
                </a:cubicBezTo>
                <a:cubicBezTo>
                  <a:pt x="416" y="592"/>
                  <a:pt x="416" y="594"/>
                  <a:pt x="416" y="597"/>
                </a:cubicBezTo>
                <a:cubicBezTo>
                  <a:pt x="416" y="600"/>
                  <a:pt x="414" y="605"/>
                  <a:pt x="414" y="607"/>
                </a:cubicBezTo>
                <a:cubicBezTo>
                  <a:pt x="414" y="608"/>
                  <a:pt x="413" y="609"/>
                  <a:pt x="413" y="611"/>
                </a:cubicBezTo>
                <a:cubicBezTo>
                  <a:pt x="413" y="613"/>
                  <a:pt x="412" y="614"/>
                  <a:pt x="411" y="615"/>
                </a:cubicBezTo>
                <a:cubicBezTo>
                  <a:pt x="410" y="616"/>
                  <a:pt x="413" y="618"/>
                  <a:pt x="413" y="620"/>
                </a:cubicBezTo>
                <a:cubicBezTo>
                  <a:pt x="413" y="621"/>
                  <a:pt x="411" y="622"/>
                  <a:pt x="411" y="625"/>
                </a:cubicBezTo>
                <a:cubicBezTo>
                  <a:pt x="412" y="628"/>
                  <a:pt x="411" y="633"/>
                  <a:pt x="411" y="634"/>
                </a:cubicBezTo>
                <a:cubicBezTo>
                  <a:pt x="411" y="635"/>
                  <a:pt x="410" y="635"/>
                  <a:pt x="410" y="637"/>
                </a:cubicBezTo>
                <a:cubicBezTo>
                  <a:pt x="411" y="639"/>
                  <a:pt x="409" y="639"/>
                  <a:pt x="409" y="642"/>
                </a:cubicBezTo>
                <a:cubicBezTo>
                  <a:pt x="409" y="645"/>
                  <a:pt x="406" y="649"/>
                  <a:pt x="406" y="651"/>
                </a:cubicBezTo>
                <a:cubicBezTo>
                  <a:pt x="405" y="653"/>
                  <a:pt x="405" y="654"/>
                  <a:pt x="404" y="654"/>
                </a:cubicBezTo>
                <a:cubicBezTo>
                  <a:pt x="402" y="654"/>
                  <a:pt x="402" y="656"/>
                  <a:pt x="403" y="658"/>
                </a:cubicBezTo>
                <a:cubicBezTo>
                  <a:pt x="404" y="659"/>
                  <a:pt x="402" y="661"/>
                  <a:pt x="404" y="663"/>
                </a:cubicBezTo>
                <a:cubicBezTo>
                  <a:pt x="405" y="665"/>
                  <a:pt x="404" y="665"/>
                  <a:pt x="404" y="667"/>
                </a:cubicBezTo>
                <a:cubicBezTo>
                  <a:pt x="403" y="669"/>
                  <a:pt x="402" y="669"/>
                  <a:pt x="402" y="671"/>
                </a:cubicBezTo>
                <a:cubicBezTo>
                  <a:pt x="402" y="673"/>
                  <a:pt x="401" y="674"/>
                  <a:pt x="402" y="676"/>
                </a:cubicBezTo>
                <a:cubicBezTo>
                  <a:pt x="403" y="678"/>
                  <a:pt x="402" y="678"/>
                  <a:pt x="402" y="678"/>
                </a:cubicBezTo>
                <a:cubicBezTo>
                  <a:pt x="401" y="678"/>
                  <a:pt x="400" y="680"/>
                  <a:pt x="400" y="683"/>
                </a:cubicBezTo>
                <a:cubicBezTo>
                  <a:pt x="399" y="686"/>
                  <a:pt x="399" y="686"/>
                  <a:pt x="402" y="686"/>
                </a:cubicBezTo>
                <a:cubicBezTo>
                  <a:pt x="404" y="686"/>
                  <a:pt x="402" y="678"/>
                  <a:pt x="404" y="678"/>
                </a:cubicBezTo>
                <a:cubicBezTo>
                  <a:pt x="405" y="678"/>
                  <a:pt x="404" y="677"/>
                  <a:pt x="405" y="677"/>
                </a:cubicBezTo>
                <a:cubicBezTo>
                  <a:pt x="407" y="676"/>
                  <a:pt x="405" y="678"/>
                  <a:pt x="406" y="678"/>
                </a:cubicBezTo>
                <a:cubicBezTo>
                  <a:pt x="407" y="678"/>
                  <a:pt x="408" y="679"/>
                  <a:pt x="407" y="680"/>
                </a:cubicBezTo>
                <a:cubicBezTo>
                  <a:pt x="405" y="681"/>
                  <a:pt x="407" y="683"/>
                  <a:pt x="406" y="684"/>
                </a:cubicBezTo>
                <a:cubicBezTo>
                  <a:pt x="406" y="685"/>
                  <a:pt x="405" y="686"/>
                  <a:pt x="405" y="687"/>
                </a:cubicBezTo>
                <a:cubicBezTo>
                  <a:pt x="406" y="688"/>
                  <a:pt x="405" y="688"/>
                  <a:pt x="404" y="690"/>
                </a:cubicBezTo>
                <a:cubicBezTo>
                  <a:pt x="404" y="691"/>
                  <a:pt x="405" y="691"/>
                  <a:pt x="405" y="692"/>
                </a:cubicBezTo>
                <a:cubicBezTo>
                  <a:pt x="404" y="692"/>
                  <a:pt x="405" y="693"/>
                  <a:pt x="405" y="694"/>
                </a:cubicBezTo>
                <a:cubicBezTo>
                  <a:pt x="404" y="694"/>
                  <a:pt x="404" y="695"/>
                  <a:pt x="405" y="696"/>
                </a:cubicBezTo>
                <a:cubicBezTo>
                  <a:pt x="405" y="697"/>
                  <a:pt x="403" y="697"/>
                  <a:pt x="403" y="697"/>
                </a:cubicBezTo>
                <a:cubicBezTo>
                  <a:pt x="402" y="698"/>
                  <a:pt x="403" y="699"/>
                  <a:pt x="403" y="700"/>
                </a:cubicBezTo>
                <a:cubicBezTo>
                  <a:pt x="402" y="701"/>
                  <a:pt x="401" y="700"/>
                  <a:pt x="400" y="699"/>
                </a:cubicBezTo>
                <a:cubicBezTo>
                  <a:pt x="400" y="699"/>
                  <a:pt x="401" y="697"/>
                  <a:pt x="402" y="696"/>
                </a:cubicBezTo>
                <a:cubicBezTo>
                  <a:pt x="403" y="695"/>
                  <a:pt x="401" y="693"/>
                  <a:pt x="400" y="693"/>
                </a:cubicBezTo>
                <a:cubicBezTo>
                  <a:pt x="398" y="694"/>
                  <a:pt x="401" y="695"/>
                  <a:pt x="401" y="697"/>
                </a:cubicBezTo>
                <a:cubicBezTo>
                  <a:pt x="401" y="697"/>
                  <a:pt x="401" y="697"/>
                  <a:pt x="400" y="697"/>
                </a:cubicBezTo>
                <a:cubicBezTo>
                  <a:pt x="400" y="697"/>
                  <a:pt x="399" y="697"/>
                  <a:pt x="399" y="698"/>
                </a:cubicBezTo>
                <a:cubicBezTo>
                  <a:pt x="399" y="699"/>
                  <a:pt x="397" y="698"/>
                  <a:pt x="397" y="699"/>
                </a:cubicBezTo>
                <a:cubicBezTo>
                  <a:pt x="396" y="700"/>
                  <a:pt x="398" y="701"/>
                  <a:pt x="397" y="701"/>
                </a:cubicBezTo>
                <a:cubicBezTo>
                  <a:pt x="396" y="702"/>
                  <a:pt x="394" y="703"/>
                  <a:pt x="394" y="704"/>
                </a:cubicBezTo>
                <a:cubicBezTo>
                  <a:pt x="394" y="705"/>
                  <a:pt x="395" y="705"/>
                  <a:pt x="395" y="704"/>
                </a:cubicBezTo>
                <a:cubicBezTo>
                  <a:pt x="395" y="703"/>
                  <a:pt x="397" y="703"/>
                  <a:pt x="397" y="704"/>
                </a:cubicBezTo>
                <a:cubicBezTo>
                  <a:pt x="397" y="705"/>
                  <a:pt x="398" y="705"/>
                  <a:pt x="398" y="705"/>
                </a:cubicBezTo>
                <a:cubicBezTo>
                  <a:pt x="399" y="704"/>
                  <a:pt x="399" y="704"/>
                  <a:pt x="400" y="704"/>
                </a:cubicBezTo>
                <a:cubicBezTo>
                  <a:pt x="401" y="705"/>
                  <a:pt x="401" y="707"/>
                  <a:pt x="400" y="707"/>
                </a:cubicBezTo>
                <a:cubicBezTo>
                  <a:pt x="399" y="707"/>
                  <a:pt x="398" y="708"/>
                  <a:pt x="399" y="709"/>
                </a:cubicBezTo>
                <a:cubicBezTo>
                  <a:pt x="399" y="710"/>
                  <a:pt x="400" y="710"/>
                  <a:pt x="401" y="710"/>
                </a:cubicBezTo>
                <a:cubicBezTo>
                  <a:pt x="401" y="710"/>
                  <a:pt x="402" y="709"/>
                  <a:pt x="403" y="710"/>
                </a:cubicBezTo>
                <a:cubicBezTo>
                  <a:pt x="404" y="710"/>
                  <a:pt x="403" y="712"/>
                  <a:pt x="403" y="711"/>
                </a:cubicBezTo>
                <a:cubicBezTo>
                  <a:pt x="402" y="711"/>
                  <a:pt x="400" y="710"/>
                  <a:pt x="400" y="711"/>
                </a:cubicBezTo>
                <a:cubicBezTo>
                  <a:pt x="399" y="712"/>
                  <a:pt x="398" y="711"/>
                  <a:pt x="397" y="711"/>
                </a:cubicBezTo>
                <a:cubicBezTo>
                  <a:pt x="396" y="710"/>
                  <a:pt x="393" y="712"/>
                  <a:pt x="394" y="713"/>
                </a:cubicBezTo>
                <a:cubicBezTo>
                  <a:pt x="395" y="714"/>
                  <a:pt x="395" y="715"/>
                  <a:pt x="396" y="715"/>
                </a:cubicBezTo>
                <a:cubicBezTo>
                  <a:pt x="397" y="715"/>
                  <a:pt x="398" y="715"/>
                  <a:pt x="398" y="714"/>
                </a:cubicBezTo>
                <a:cubicBezTo>
                  <a:pt x="399" y="713"/>
                  <a:pt x="400" y="712"/>
                  <a:pt x="400" y="714"/>
                </a:cubicBezTo>
                <a:cubicBezTo>
                  <a:pt x="400" y="716"/>
                  <a:pt x="398" y="715"/>
                  <a:pt x="398" y="716"/>
                </a:cubicBezTo>
                <a:cubicBezTo>
                  <a:pt x="397" y="717"/>
                  <a:pt x="397" y="717"/>
                  <a:pt x="395" y="718"/>
                </a:cubicBezTo>
                <a:cubicBezTo>
                  <a:pt x="394" y="719"/>
                  <a:pt x="395" y="721"/>
                  <a:pt x="396" y="720"/>
                </a:cubicBezTo>
                <a:cubicBezTo>
                  <a:pt x="397" y="720"/>
                  <a:pt x="396" y="721"/>
                  <a:pt x="397" y="721"/>
                </a:cubicBezTo>
                <a:cubicBezTo>
                  <a:pt x="399" y="722"/>
                  <a:pt x="399" y="721"/>
                  <a:pt x="399" y="720"/>
                </a:cubicBezTo>
                <a:cubicBezTo>
                  <a:pt x="399" y="719"/>
                  <a:pt x="399" y="717"/>
                  <a:pt x="401" y="718"/>
                </a:cubicBezTo>
                <a:cubicBezTo>
                  <a:pt x="402" y="719"/>
                  <a:pt x="400" y="720"/>
                  <a:pt x="400" y="721"/>
                </a:cubicBezTo>
                <a:cubicBezTo>
                  <a:pt x="400" y="722"/>
                  <a:pt x="399" y="723"/>
                  <a:pt x="399" y="724"/>
                </a:cubicBezTo>
                <a:cubicBezTo>
                  <a:pt x="399" y="725"/>
                  <a:pt x="398" y="724"/>
                  <a:pt x="398" y="726"/>
                </a:cubicBezTo>
                <a:cubicBezTo>
                  <a:pt x="398" y="727"/>
                  <a:pt x="396" y="726"/>
                  <a:pt x="397" y="727"/>
                </a:cubicBezTo>
                <a:cubicBezTo>
                  <a:pt x="398" y="727"/>
                  <a:pt x="396" y="728"/>
                  <a:pt x="397" y="729"/>
                </a:cubicBezTo>
                <a:cubicBezTo>
                  <a:pt x="397" y="730"/>
                  <a:pt x="397" y="729"/>
                  <a:pt x="398" y="729"/>
                </a:cubicBezTo>
                <a:cubicBezTo>
                  <a:pt x="398" y="729"/>
                  <a:pt x="398" y="728"/>
                  <a:pt x="399" y="729"/>
                </a:cubicBezTo>
                <a:cubicBezTo>
                  <a:pt x="400" y="729"/>
                  <a:pt x="400" y="729"/>
                  <a:pt x="401" y="729"/>
                </a:cubicBezTo>
                <a:cubicBezTo>
                  <a:pt x="402" y="728"/>
                  <a:pt x="403" y="730"/>
                  <a:pt x="402" y="730"/>
                </a:cubicBezTo>
                <a:cubicBezTo>
                  <a:pt x="401" y="730"/>
                  <a:pt x="399" y="732"/>
                  <a:pt x="400" y="732"/>
                </a:cubicBezTo>
                <a:cubicBezTo>
                  <a:pt x="400" y="732"/>
                  <a:pt x="401" y="732"/>
                  <a:pt x="401" y="732"/>
                </a:cubicBezTo>
                <a:cubicBezTo>
                  <a:pt x="402" y="732"/>
                  <a:pt x="402" y="732"/>
                  <a:pt x="403" y="732"/>
                </a:cubicBezTo>
                <a:cubicBezTo>
                  <a:pt x="403" y="734"/>
                  <a:pt x="404" y="733"/>
                  <a:pt x="404" y="732"/>
                </a:cubicBezTo>
                <a:cubicBezTo>
                  <a:pt x="404" y="731"/>
                  <a:pt x="406" y="732"/>
                  <a:pt x="407" y="733"/>
                </a:cubicBezTo>
                <a:cubicBezTo>
                  <a:pt x="407" y="734"/>
                  <a:pt x="404" y="735"/>
                  <a:pt x="403" y="734"/>
                </a:cubicBezTo>
                <a:cubicBezTo>
                  <a:pt x="402" y="734"/>
                  <a:pt x="401" y="736"/>
                  <a:pt x="402" y="737"/>
                </a:cubicBezTo>
                <a:cubicBezTo>
                  <a:pt x="403" y="738"/>
                  <a:pt x="404" y="737"/>
                  <a:pt x="405" y="736"/>
                </a:cubicBezTo>
                <a:cubicBezTo>
                  <a:pt x="406" y="735"/>
                  <a:pt x="411" y="735"/>
                  <a:pt x="411" y="736"/>
                </a:cubicBezTo>
                <a:cubicBezTo>
                  <a:pt x="412" y="737"/>
                  <a:pt x="411" y="737"/>
                  <a:pt x="410" y="737"/>
                </a:cubicBezTo>
                <a:cubicBezTo>
                  <a:pt x="409" y="737"/>
                  <a:pt x="409" y="737"/>
                  <a:pt x="409" y="737"/>
                </a:cubicBezTo>
                <a:cubicBezTo>
                  <a:pt x="408" y="738"/>
                  <a:pt x="406" y="738"/>
                  <a:pt x="406" y="738"/>
                </a:cubicBezTo>
                <a:cubicBezTo>
                  <a:pt x="406" y="737"/>
                  <a:pt x="404" y="738"/>
                  <a:pt x="404" y="739"/>
                </a:cubicBezTo>
                <a:cubicBezTo>
                  <a:pt x="404" y="740"/>
                  <a:pt x="402" y="740"/>
                  <a:pt x="404" y="741"/>
                </a:cubicBezTo>
                <a:cubicBezTo>
                  <a:pt x="405" y="741"/>
                  <a:pt x="405" y="740"/>
                  <a:pt x="405" y="740"/>
                </a:cubicBezTo>
                <a:cubicBezTo>
                  <a:pt x="406" y="739"/>
                  <a:pt x="406" y="739"/>
                  <a:pt x="408" y="739"/>
                </a:cubicBezTo>
                <a:cubicBezTo>
                  <a:pt x="409" y="739"/>
                  <a:pt x="410" y="739"/>
                  <a:pt x="410" y="738"/>
                </a:cubicBezTo>
                <a:cubicBezTo>
                  <a:pt x="411" y="738"/>
                  <a:pt x="412" y="737"/>
                  <a:pt x="412" y="738"/>
                </a:cubicBezTo>
                <a:cubicBezTo>
                  <a:pt x="413" y="740"/>
                  <a:pt x="410" y="741"/>
                  <a:pt x="409" y="740"/>
                </a:cubicBezTo>
                <a:cubicBezTo>
                  <a:pt x="408" y="739"/>
                  <a:pt x="407" y="741"/>
                  <a:pt x="407" y="742"/>
                </a:cubicBezTo>
                <a:cubicBezTo>
                  <a:pt x="407" y="743"/>
                  <a:pt x="404" y="742"/>
                  <a:pt x="403" y="741"/>
                </a:cubicBezTo>
                <a:cubicBezTo>
                  <a:pt x="401" y="741"/>
                  <a:pt x="402" y="743"/>
                  <a:pt x="403" y="744"/>
                </a:cubicBezTo>
                <a:cubicBezTo>
                  <a:pt x="404" y="745"/>
                  <a:pt x="404" y="745"/>
                  <a:pt x="405" y="745"/>
                </a:cubicBezTo>
                <a:cubicBezTo>
                  <a:pt x="405" y="745"/>
                  <a:pt x="406" y="745"/>
                  <a:pt x="407" y="745"/>
                </a:cubicBezTo>
                <a:cubicBezTo>
                  <a:pt x="408" y="746"/>
                  <a:pt x="408" y="747"/>
                  <a:pt x="409" y="746"/>
                </a:cubicBezTo>
                <a:cubicBezTo>
                  <a:pt x="411" y="745"/>
                  <a:pt x="409" y="745"/>
                  <a:pt x="409" y="745"/>
                </a:cubicBezTo>
                <a:cubicBezTo>
                  <a:pt x="408" y="744"/>
                  <a:pt x="409" y="743"/>
                  <a:pt x="410" y="744"/>
                </a:cubicBezTo>
                <a:cubicBezTo>
                  <a:pt x="412" y="744"/>
                  <a:pt x="414" y="743"/>
                  <a:pt x="414" y="741"/>
                </a:cubicBezTo>
                <a:cubicBezTo>
                  <a:pt x="413" y="738"/>
                  <a:pt x="415" y="737"/>
                  <a:pt x="417" y="737"/>
                </a:cubicBezTo>
                <a:cubicBezTo>
                  <a:pt x="420" y="736"/>
                  <a:pt x="418" y="738"/>
                  <a:pt x="417" y="739"/>
                </a:cubicBezTo>
                <a:cubicBezTo>
                  <a:pt x="415" y="739"/>
                  <a:pt x="415" y="740"/>
                  <a:pt x="416" y="741"/>
                </a:cubicBezTo>
                <a:cubicBezTo>
                  <a:pt x="417" y="742"/>
                  <a:pt x="418" y="742"/>
                  <a:pt x="418" y="741"/>
                </a:cubicBezTo>
                <a:cubicBezTo>
                  <a:pt x="419" y="741"/>
                  <a:pt x="420" y="741"/>
                  <a:pt x="420" y="741"/>
                </a:cubicBezTo>
                <a:cubicBezTo>
                  <a:pt x="421" y="742"/>
                  <a:pt x="418" y="742"/>
                  <a:pt x="418" y="743"/>
                </a:cubicBezTo>
                <a:cubicBezTo>
                  <a:pt x="417" y="744"/>
                  <a:pt x="419" y="745"/>
                  <a:pt x="418" y="746"/>
                </a:cubicBezTo>
                <a:cubicBezTo>
                  <a:pt x="416" y="747"/>
                  <a:pt x="417" y="743"/>
                  <a:pt x="416" y="743"/>
                </a:cubicBezTo>
                <a:cubicBezTo>
                  <a:pt x="415" y="742"/>
                  <a:pt x="414" y="743"/>
                  <a:pt x="415" y="745"/>
                </a:cubicBezTo>
                <a:cubicBezTo>
                  <a:pt x="416" y="747"/>
                  <a:pt x="414" y="746"/>
                  <a:pt x="413" y="745"/>
                </a:cubicBezTo>
                <a:cubicBezTo>
                  <a:pt x="412" y="744"/>
                  <a:pt x="411" y="745"/>
                  <a:pt x="412" y="746"/>
                </a:cubicBezTo>
                <a:cubicBezTo>
                  <a:pt x="413" y="747"/>
                  <a:pt x="410" y="746"/>
                  <a:pt x="410" y="748"/>
                </a:cubicBezTo>
                <a:cubicBezTo>
                  <a:pt x="410" y="749"/>
                  <a:pt x="410" y="749"/>
                  <a:pt x="411" y="749"/>
                </a:cubicBezTo>
                <a:cubicBezTo>
                  <a:pt x="412" y="748"/>
                  <a:pt x="412" y="748"/>
                  <a:pt x="413" y="749"/>
                </a:cubicBezTo>
                <a:cubicBezTo>
                  <a:pt x="415" y="749"/>
                  <a:pt x="414" y="751"/>
                  <a:pt x="415" y="752"/>
                </a:cubicBezTo>
                <a:cubicBezTo>
                  <a:pt x="416" y="753"/>
                  <a:pt x="415" y="749"/>
                  <a:pt x="417" y="749"/>
                </a:cubicBezTo>
                <a:cubicBezTo>
                  <a:pt x="418" y="749"/>
                  <a:pt x="417" y="752"/>
                  <a:pt x="420" y="753"/>
                </a:cubicBezTo>
                <a:cubicBezTo>
                  <a:pt x="423" y="754"/>
                  <a:pt x="420" y="752"/>
                  <a:pt x="421" y="751"/>
                </a:cubicBezTo>
                <a:cubicBezTo>
                  <a:pt x="423" y="751"/>
                  <a:pt x="424" y="754"/>
                  <a:pt x="426" y="755"/>
                </a:cubicBezTo>
                <a:cubicBezTo>
                  <a:pt x="427" y="755"/>
                  <a:pt x="426" y="753"/>
                  <a:pt x="425" y="752"/>
                </a:cubicBezTo>
                <a:cubicBezTo>
                  <a:pt x="424" y="751"/>
                  <a:pt x="426" y="751"/>
                  <a:pt x="428" y="752"/>
                </a:cubicBezTo>
                <a:cubicBezTo>
                  <a:pt x="429" y="752"/>
                  <a:pt x="430" y="752"/>
                  <a:pt x="430" y="751"/>
                </a:cubicBezTo>
                <a:cubicBezTo>
                  <a:pt x="430" y="751"/>
                  <a:pt x="431" y="751"/>
                  <a:pt x="431" y="751"/>
                </a:cubicBezTo>
                <a:cubicBezTo>
                  <a:pt x="432" y="751"/>
                  <a:pt x="432" y="752"/>
                  <a:pt x="433" y="751"/>
                </a:cubicBezTo>
                <a:cubicBezTo>
                  <a:pt x="434" y="750"/>
                  <a:pt x="437" y="751"/>
                  <a:pt x="438" y="750"/>
                </a:cubicBezTo>
                <a:cubicBezTo>
                  <a:pt x="440" y="749"/>
                  <a:pt x="438" y="749"/>
                  <a:pt x="435" y="748"/>
                </a:cubicBezTo>
                <a:cubicBezTo>
                  <a:pt x="433" y="748"/>
                  <a:pt x="428" y="744"/>
                  <a:pt x="427" y="743"/>
                </a:cubicBezTo>
                <a:cubicBezTo>
                  <a:pt x="426" y="742"/>
                  <a:pt x="427" y="741"/>
                  <a:pt x="425" y="741"/>
                </a:cubicBezTo>
                <a:cubicBezTo>
                  <a:pt x="423" y="741"/>
                  <a:pt x="424" y="740"/>
                  <a:pt x="425" y="739"/>
                </a:cubicBezTo>
                <a:cubicBezTo>
                  <a:pt x="426" y="739"/>
                  <a:pt x="425" y="737"/>
                  <a:pt x="424" y="737"/>
                </a:cubicBezTo>
                <a:cubicBezTo>
                  <a:pt x="422" y="737"/>
                  <a:pt x="420" y="737"/>
                  <a:pt x="420" y="735"/>
                </a:cubicBezTo>
                <a:cubicBezTo>
                  <a:pt x="420" y="734"/>
                  <a:pt x="422" y="734"/>
                  <a:pt x="423" y="735"/>
                </a:cubicBezTo>
                <a:cubicBezTo>
                  <a:pt x="424" y="735"/>
                  <a:pt x="424" y="735"/>
                  <a:pt x="425" y="735"/>
                </a:cubicBezTo>
                <a:cubicBezTo>
                  <a:pt x="425" y="734"/>
                  <a:pt x="422" y="732"/>
                  <a:pt x="422" y="731"/>
                </a:cubicBezTo>
                <a:cubicBezTo>
                  <a:pt x="422" y="730"/>
                  <a:pt x="422" y="729"/>
                  <a:pt x="422" y="728"/>
                </a:cubicBezTo>
                <a:cubicBezTo>
                  <a:pt x="422" y="727"/>
                  <a:pt x="421" y="725"/>
                  <a:pt x="423" y="724"/>
                </a:cubicBezTo>
                <a:cubicBezTo>
                  <a:pt x="424" y="723"/>
                  <a:pt x="424" y="722"/>
                  <a:pt x="425" y="722"/>
                </a:cubicBezTo>
                <a:cubicBezTo>
                  <a:pt x="426" y="722"/>
                  <a:pt x="428" y="721"/>
                  <a:pt x="428" y="719"/>
                </a:cubicBezTo>
                <a:cubicBezTo>
                  <a:pt x="428" y="717"/>
                  <a:pt x="429" y="716"/>
                  <a:pt x="431" y="715"/>
                </a:cubicBezTo>
                <a:cubicBezTo>
                  <a:pt x="433" y="713"/>
                  <a:pt x="436" y="711"/>
                  <a:pt x="436" y="710"/>
                </a:cubicBezTo>
                <a:cubicBezTo>
                  <a:pt x="435" y="710"/>
                  <a:pt x="436" y="707"/>
                  <a:pt x="436" y="706"/>
                </a:cubicBezTo>
                <a:cubicBezTo>
                  <a:pt x="436" y="705"/>
                  <a:pt x="433" y="705"/>
                  <a:pt x="432" y="705"/>
                </a:cubicBezTo>
                <a:cubicBezTo>
                  <a:pt x="431" y="705"/>
                  <a:pt x="427" y="702"/>
                  <a:pt x="429" y="699"/>
                </a:cubicBezTo>
                <a:cubicBezTo>
                  <a:pt x="431" y="695"/>
                  <a:pt x="435" y="695"/>
                  <a:pt x="436" y="695"/>
                </a:cubicBezTo>
                <a:cubicBezTo>
                  <a:pt x="437" y="695"/>
                  <a:pt x="436" y="693"/>
                  <a:pt x="437" y="692"/>
                </a:cubicBezTo>
                <a:cubicBezTo>
                  <a:pt x="438" y="692"/>
                  <a:pt x="438" y="691"/>
                  <a:pt x="438" y="689"/>
                </a:cubicBezTo>
                <a:cubicBezTo>
                  <a:pt x="438" y="688"/>
                  <a:pt x="438" y="685"/>
                  <a:pt x="440" y="685"/>
                </a:cubicBezTo>
                <a:cubicBezTo>
                  <a:pt x="442" y="685"/>
                  <a:pt x="442" y="684"/>
                  <a:pt x="441" y="684"/>
                </a:cubicBezTo>
                <a:cubicBezTo>
                  <a:pt x="440" y="683"/>
                  <a:pt x="440" y="682"/>
                  <a:pt x="441" y="682"/>
                </a:cubicBezTo>
                <a:cubicBezTo>
                  <a:pt x="443" y="682"/>
                  <a:pt x="442" y="683"/>
                  <a:pt x="444" y="683"/>
                </a:cubicBezTo>
                <a:cubicBezTo>
                  <a:pt x="445" y="683"/>
                  <a:pt x="447" y="681"/>
                  <a:pt x="445" y="680"/>
                </a:cubicBezTo>
                <a:cubicBezTo>
                  <a:pt x="444" y="679"/>
                  <a:pt x="443" y="681"/>
                  <a:pt x="442" y="681"/>
                </a:cubicBezTo>
                <a:cubicBezTo>
                  <a:pt x="442" y="681"/>
                  <a:pt x="441" y="680"/>
                  <a:pt x="440" y="680"/>
                </a:cubicBezTo>
                <a:cubicBezTo>
                  <a:pt x="439" y="680"/>
                  <a:pt x="440" y="677"/>
                  <a:pt x="439" y="677"/>
                </a:cubicBezTo>
                <a:cubicBezTo>
                  <a:pt x="439" y="676"/>
                  <a:pt x="439" y="674"/>
                  <a:pt x="439" y="673"/>
                </a:cubicBezTo>
                <a:cubicBezTo>
                  <a:pt x="440" y="672"/>
                  <a:pt x="443" y="674"/>
                  <a:pt x="446" y="674"/>
                </a:cubicBezTo>
                <a:cubicBezTo>
                  <a:pt x="449" y="675"/>
                  <a:pt x="451" y="673"/>
                  <a:pt x="451" y="672"/>
                </a:cubicBezTo>
                <a:cubicBezTo>
                  <a:pt x="451" y="671"/>
                  <a:pt x="450" y="669"/>
                  <a:pt x="451" y="668"/>
                </a:cubicBezTo>
                <a:cubicBezTo>
                  <a:pt x="453" y="667"/>
                  <a:pt x="452" y="666"/>
                  <a:pt x="451" y="665"/>
                </a:cubicBezTo>
                <a:cubicBezTo>
                  <a:pt x="451" y="663"/>
                  <a:pt x="452" y="662"/>
                  <a:pt x="453" y="663"/>
                </a:cubicBezTo>
                <a:cubicBezTo>
                  <a:pt x="453" y="664"/>
                  <a:pt x="459" y="663"/>
                  <a:pt x="464" y="663"/>
                </a:cubicBezTo>
                <a:cubicBezTo>
                  <a:pt x="468" y="662"/>
                  <a:pt x="471" y="660"/>
                  <a:pt x="472" y="659"/>
                </a:cubicBezTo>
                <a:cubicBezTo>
                  <a:pt x="472" y="657"/>
                  <a:pt x="475" y="654"/>
                  <a:pt x="476" y="653"/>
                </a:cubicBezTo>
                <a:cubicBezTo>
                  <a:pt x="476" y="652"/>
                  <a:pt x="476" y="651"/>
                  <a:pt x="474" y="650"/>
                </a:cubicBezTo>
                <a:cubicBezTo>
                  <a:pt x="472" y="650"/>
                  <a:pt x="472" y="648"/>
                  <a:pt x="473" y="647"/>
                </a:cubicBezTo>
                <a:cubicBezTo>
                  <a:pt x="474" y="645"/>
                  <a:pt x="472" y="644"/>
                  <a:pt x="471" y="644"/>
                </a:cubicBezTo>
                <a:cubicBezTo>
                  <a:pt x="469" y="644"/>
                  <a:pt x="466" y="643"/>
                  <a:pt x="468" y="641"/>
                </a:cubicBezTo>
                <a:cubicBezTo>
                  <a:pt x="469" y="640"/>
                  <a:pt x="469" y="641"/>
                  <a:pt x="469" y="641"/>
                </a:cubicBezTo>
                <a:cubicBezTo>
                  <a:pt x="470" y="641"/>
                  <a:pt x="470" y="642"/>
                  <a:pt x="471" y="642"/>
                </a:cubicBezTo>
                <a:cubicBezTo>
                  <a:pt x="473" y="641"/>
                  <a:pt x="474" y="642"/>
                  <a:pt x="476" y="643"/>
                </a:cubicBezTo>
                <a:cubicBezTo>
                  <a:pt x="478" y="644"/>
                  <a:pt x="478" y="643"/>
                  <a:pt x="478" y="643"/>
                </a:cubicBezTo>
                <a:cubicBezTo>
                  <a:pt x="478" y="643"/>
                  <a:pt x="479" y="643"/>
                  <a:pt x="480" y="643"/>
                </a:cubicBezTo>
                <a:cubicBezTo>
                  <a:pt x="482" y="643"/>
                  <a:pt x="484" y="644"/>
                  <a:pt x="486" y="642"/>
                </a:cubicBezTo>
                <a:cubicBezTo>
                  <a:pt x="488" y="641"/>
                  <a:pt x="489" y="638"/>
                  <a:pt x="491" y="636"/>
                </a:cubicBezTo>
                <a:cubicBezTo>
                  <a:pt x="494" y="634"/>
                  <a:pt x="493" y="633"/>
                  <a:pt x="495" y="631"/>
                </a:cubicBezTo>
                <a:cubicBezTo>
                  <a:pt x="496" y="629"/>
                  <a:pt x="495" y="628"/>
                  <a:pt x="497" y="626"/>
                </a:cubicBezTo>
                <a:cubicBezTo>
                  <a:pt x="499" y="624"/>
                  <a:pt x="496" y="623"/>
                  <a:pt x="499" y="621"/>
                </a:cubicBezTo>
                <a:cubicBezTo>
                  <a:pt x="502" y="620"/>
                  <a:pt x="501" y="622"/>
                  <a:pt x="499" y="625"/>
                </a:cubicBezTo>
                <a:cubicBezTo>
                  <a:pt x="497" y="628"/>
                  <a:pt x="497" y="629"/>
                  <a:pt x="499" y="627"/>
                </a:cubicBezTo>
                <a:cubicBezTo>
                  <a:pt x="502" y="625"/>
                  <a:pt x="503" y="622"/>
                  <a:pt x="505" y="618"/>
                </a:cubicBezTo>
                <a:cubicBezTo>
                  <a:pt x="507" y="615"/>
                  <a:pt x="508" y="614"/>
                  <a:pt x="509" y="614"/>
                </a:cubicBezTo>
                <a:cubicBezTo>
                  <a:pt x="511" y="614"/>
                  <a:pt x="511" y="610"/>
                  <a:pt x="510" y="608"/>
                </a:cubicBezTo>
                <a:cubicBezTo>
                  <a:pt x="510" y="605"/>
                  <a:pt x="509" y="603"/>
                  <a:pt x="510" y="601"/>
                </a:cubicBezTo>
                <a:cubicBezTo>
                  <a:pt x="511" y="600"/>
                  <a:pt x="510" y="598"/>
                  <a:pt x="512" y="598"/>
                </a:cubicBezTo>
                <a:cubicBezTo>
                  <a:pt x="513" y="598"/>
                  <a:pt x="515" y="596"/>
                  <a:pt x="517" y="594"/>
                </a:cubicBezTo>
                <a:cubicBezTo>
                  <a:pt x="519" y="592"/>
                  <a:pt x="521" y="592"/>
                  <a:pt x="523" y="592"/>
                </a:cubicBezTo>
                <a:cubicBezTo>
                  <a:pt x="525" y="592"/>
                  <a:pt x="524" y="591"/>
                  <a:pt x="525" y="590"/>
                </a:cubicBezTo>
                <a:cubicBezTo>
                  <a:pt x="526" y="590"/>
                  <a:pt x="527" y="589"/>
                  <a:pt x="528" y="588"/>
                </a:cubicBezTo>
                <a:cubicBezTo>
                  <a:pt x="529" y="587"/>
                  <a:pt x="533" y="588"/>
                  <a:pt x="535" y="588"/>
                </a:cubicBezTo>
                <a:cubicBezTo>
                  <a:pt x="538" y="588"/>
                  <a:pt x="539" y="588"/>
                  <a:pt x="539" y="587"/>
                </a:cubicBezTo>
                <a:cubicBezTo>
                  <a:pt x="539" y="585"/>
                  <a:pt x="540" y="584"/>
                  <a:pt x="542" y="584"/>
                </a:cubicBezTo>
                <a:cubicBezTo>
                  <a:pt x="543" y="584"/>
                  <a:pt x="543" y="584"/>
                  <a:pt x="543" y="582"/>
                </a:cubicBezTo>
                <a:cubicBezTo>
                  <a:pt x="543" y="580"/>
                  <a:pt x="544" y="579"/>
                  <a:pt x="545" y="578"/>
                </a:cubicBezTo>
                <a:cubicBezTo>
                  <a:pt x="546" y="577"/>
                  <a:pt x="546" y="575"/>
                  <a:pt x="547" y="574"/>
                </a:cubicBezTo>
                <a:cubicBezTo>
                  <a:pt x="547" y="573"/>
                  <a:pt x="548" y="574"/>
                  <a:pt x="548" y="572"/>
                </a:cubicBezTo>
                <a:cubicBezTo>
                  <a:pt x="548" y="570"/>
                  <a:pt x="549" y="568"/>
                  <a:pt x="549" y="567"/>
                </a:cubicBezTo>
                <a:cubicBezTo>
                  <a:pt x="549" y="565"/>
                  <a:pt x="551" y="565"/>
                  <a:pt x="551" y="564"/>
                </a:cubicBezTo>
                <a:cubicBezTo>
                  <a:pt x="552" y="563"/>
                  <a:pt x="551" y="562"/>
                  <a:pt x="552" y="559"/>
                </a:cubicBezTo>
                <a:cubicBezTo>
                  <a:pt x="553" y="556"/>
                  <a:pt x="552" y="554"/>
                  <a:pt x="552" y="551"/>
                </a:cubicBezTo>
                <a:cubicBezTo>
                  <a:pt x="552" y="548"/>
                  <a:pt x="552" y="546"/>
                  <a:pt x="553" y="545"/>
                </a:cubicBezTo>
                <a:cubicBezTo>
                  <a:pt x="554" y="544"/>
                  <a:pt x="553" y="543"/>
                  <a:pt x="552" y="543"/>
                </a:cubicBezTo>
                <a:cubicBezTo>
                  <a:pt x="552" y="543"/>
                  <a:pt x="552" y="542"/>
                  <a:pt x="553" y="542"/>
                </a:cubicBezTo>
                <a:cubicBezTo>
                  <a:pt x="554" y="542"/>
                  <a:pt x="555" y="543"/>
                  <a:pt x="556" y="543"/>
                </a:cubicBezTo>
                <a:cubicBezTo>
                  <a:pt x="557" y="542"/>
                  <a:pt x="558" y="539"/>
                  <a:pt x="559" y="536"/>
                </a:cubicBezTo>
                <a:cubicBezTo>
                  <a:pt x="560" y="533"/>
                  <a:pt x="562" y="533"/>
                  <a:pt x="563" y="533"/>
                </a:cubicBezTo>
                <a:cubicBezTo>
                  <a:pt x="565" y="532"/>
                  <a:pt x="567" y="529"/>
                  <a:pt x="569" y="524"/>
                </a:cubicBezTo>
                <a:cubicBezTo>
                  <a:pt x="571" y="520"/>
                  <a:pt x="569" y="515"/>
                  <a:pt x="568" y="512"/>
                </a:cubicBezTo>
                <a:cubicBezTo>
                  <a:pt x="568" y="509"/>
                  <a:pt x="566" y="510"/>
                  <a:pt x="565" y="510"/>
                </a:cubicBezTo>
                <a:moveTo>
                  <a:pt x="386" y="285"/>
                </a:moveTo>
                <a:cubicBezTo>
                  <a:pt x="387" y="286"/>
                  <a:pt x="388" y="285"/>
                  <a:pt x="389" y="285"/>
                </a:cubicBezTo>
                <a:cubicBezTo>
                  <a:pt x="390" y="285"/>
                  <a:pt x="391" y="284"/>
                  <a:pt x="392" y="285"/>
                </a:cubicBezTo>
                <a:cubicBezTo>
                  <a:pt x="393" y="288"/>
                  <a:pt x="388" y="289"/>
                  <a:pt x="384" y="289"/>
                </a:cubicBezTo>
                <a:cubicBezTo>
                  <a:pt x="379" y="290"/>
                  <a:pt x="378" y="291"/>
                  <a:pt x="377" y="289"/>
                </a:cubicBezTo>
                <a:cubicBezTo>
                  <a:pt x="376" y="287"/>
                  <a:pt x="383" y="285"/>
                  <a:pt x="386" y="285"/>
                </a:cubicBezTo>
                <a:moveTo>
                  <a:pt x="379" y="292"/>
                </a:moveTo>
                <a:cubicBezTo>
                  <a:pt x="380" y="293"/>
                  <a:pt x="373" y="297"/>
                  <a:pt x="369" y="298"/>
                </a:cubicBezTo>
                <a:cubicBezTo>
                  <a:pt x="366" y="300"/>
                  <a:pt x="361" y="299"/>
                  <a:pt x="361" y="297"/>
                </a:cubicBezTo>
                <a:cubicBezTo>
                  <a:pt x="361" y="294"/>
                  <a:pt x="364" y="294"/>
                  <a:pt x="364" y="296"/>
                </a:cubicBezTo>
                <a:cubicBezTo>
                  <a:pt x="365" y="296"/>
                  <a:pt x="366" y="295"/>
                  <a:pt x="367" y="294"/>
                </a:cubicBezTo>
                <a:cubicBezTo>
                  <a:pt x="369" y="293"/>
                  <a:pt x="370" y="292"/>
                  <a:pt x="371" y="292"/>
                </a:cubicBezTo>
                <a:cubicBezTo>
                  <a:pt x="374" y="293"/>
                  <a:pt x="375" y="294"/>
                  <a:pt x="377" y="293"/>
                </a:cubicBezTo>
                <a:cubicBezTo>
                  <a:pt x="379" y="292"/>
                  <a:pt x="379" y="291"/>
                  <a:pt x="379" y="292"/>
                </a:cubicBezTo>
                <a:moveTo>
                  <a:pt x="359" y="274"/>
                </a:moveTo>
                <a:cubicBezTo>
                  <a:pt x="359" y="273"/>
                  <a:pt x="363" y="274"/>
                  <a:pt x="366" y="275"/>
                </a:cubicBezTo>
                <a:cubicBezTo>
                  <a:pt x="367" y="275"/>
                  <a:pt x="368" y="275"/>
                  <a:pt x="369" y="275"/>
                </a:cubicBezTo>
                <a:cubicBezTo>
                  <a:pt x="371" y="275"/>
                  <a:pt x="373" y="275"/>
                  <a:pt x="374" y="277"/>
                </a:cubicBezTo>
                <a:cubicBezTo>
                  <a:pt x="375" y="280"/>
                  <a:pt x="378" y="283"/>
                  <a:pt x="375" y="283"/>
                </a:cubicBezTo>
                <a:cubicBezTo>
                  <a:pt x="374" y="283"/>
                  <a:pt x="373" y="282"/>
                  <a:pt x="372" y="282"/>
                </a:cubicBezTo>
                <a:cubicBezTo>
                  <a:pt x="371" y="281"/>
                  <a:pt x="370" y="280"/>
                  <a:pt x="370" y="281"/>
                </a:cubicBezTo>
                <a:cubicBezTo>
                  <a:pt x="370" y="283"/>
                  <a:pt x="368" y="282"/>
                  <a:pt x="368" y="285"/>
                </a:cubicBezTo>
                <a:cubicBezTo>
                  <a:pt x="368" y="288"/>
                  <a:pt x="366" y="292"/>
                  <a:pt x="365" y="292"/>
                </a:cubicBezTo>
                <a:cubicBezTo>
                  <a:pt x="364" y="292"/>
                  <a:pt x="366" y="287"/>
                  <a:pt x="364" y="286"/>
                </a:cubicBezTo>
                <a:cubicBezTo>
                  <a:pt x="363" y="286"/>
                  <a:pt x="362" y="287"/>
                  <a:pt x="361" y="287"/>
                </a:cubicBezTo>
                <a:cubicBezTo>
                  <a:pt x="360" y="288"/>
                  <a:pt x="359" y="289"/>
                  <a:pt x="359" y="287"/>
                </a:cubicBezTo>
                <a:cubicBezTo>
                  <a:pt x="360" y="285"/>
                  <a:pt x="363" y="283"/>
                  <a:pt x="361" y="279"/>
                </a:cubicBezTo>
                <a:cubicBezTo>
                  <a:pt x="359" y="276"/>
                  <a:pt x="355" y="276"/>
                  <a:pt x="354" y="279"/>
                </a:cubicBezTo>
                <a:cubicBezTo>
                  <a:pt x="353" y="281"/>
                  <a:pt x="351" y="280"/>
                  <a:pt x="350" y="282"/>
                </a:cubicBezTo>
                <a:cubicBezTo>
                  <a:pt x="349" y="284"/>
                  <a:pt x="348" y="288"/>
                  <a:pt x="349" y="291"/>
                </a:cubicBezTo>
                <a:cubicBezTo>
                  <a:pt x="350" y="294"/>
                  <a:pt x="349" y="295"/>
                  <a:pt x="346" y="297"/>
                </a:cubicBezTo>
                <a:cubicBezTo>
                  <a:pt x="343" y="299"/>
                  <a:pt x="341" y="294"/>
                  <a:pt x="343" y="289"/>
                </a:cubicBezTo>
                <a:cubicBezTo>
                  <a:pt x="343" y="285"/>
                  <a:pt x="345" y="282"/>
                  <a:pt x="344" y="282"/>
                </a:cubicBezTo>
                <a:cubicBezTo>
                  <a:pt x="342" y="282"/>
                  <a:pt x="346" y="277"/>
                  <a:pt x="350" y="276"/>
                </a:cubicBezTo>
                <a:cubicBezTo>
                  <a:pt x="354" y="275"/>
                  <a:pt x="359" y="276"/>
                  <a:pt x="359" y="274"/>
                </a:cubicBezTo>
                <a:moveTo>
                  <a:pt x="333" y="265"/>
                </a:moveTo>
                <a:cubicBezTo>
                  <a:pt x="336" y="266"/>
                  <a:pt x="338" y="259"/>
                  <a:pt x="341" y="259"/>
                </a:cubicBezTo>
                <a:cubicBezTo>
                  <a:pt x="343" y="259"/>
                  <a:pt x="350" y="260"/>
                  <a:pt x="350" y="263"/>
                </a:cubicBezTo>
                <a:cubicBezTo>
                  <a:pt x="350" y="266"/>
                  <a:pt x="354" y="263"/>
                  <a:pt x="354" y="266"/>
                </a:cubicBezTo>
                <a:cubicBezTo>
                  <a:pt x="355" y="269"/>
                  <a:pt x="358" y="272"/>
                  <a:pt x="356" y="273"/>
                </a:cubicBezTo>
                <a:cubicBezTo>
                  <a:pt x="355" y="274"/>
                  <a:pt x="355" y="271"/>
                  <a:pt x="352" y="271"/>
                </a:cubicBezTo>
                <a:cubicBezTo>
                  <a:pt x="350" y="271"/>
                  <a:pt x="347" y="274"/>
                  <a:pt x="344" y="273"/>
                </a:cubicBezTo>
                <a:cubicBezTo>
                  <a:pt x="342" y="272"/>
                  <a:pt x="343" y="270"/>
                  <a:pt x="341" y="270"/>
                </a:cubicBezTo>
                <a:cubicBezTo>
                  <a:pt x="339" y="270"/>
                  <a:pt x="343" y="266"/>
                  <a:pt x="340" y="268"/>
                </a:cubicBezTo>
                <a:cubicBezTo>
                  <a:pt x="337" y="270"/>
                  <a:pt x="332" y="274"/>
                  <a:pt x="330" y="272"/>
                </a:cubicBezTo>
                <a:cubicBezTo>
                  <a:pt x="329" y="271"/>
                  <a:pt x="328" y="271"/>
                  <a:pt x="327" y="271"/>
                </a:cubicBezTo>
                <a:cubicBezTo>
                  <a:pt x="326" y="271"/>
                  <a:pt x="325" y="272"/>
                  <a:pt x="325" y="271"/>
                </a:cubicBezTo>
                <a:cubicBezTo>
                  <a:pt x="323" y="269"/>
                  <a:pt x="330" y="265"/>
                  <a:pt x="333" y="265"/>
                </a:cubicBezTo>
                <a:moveTo>
                  <a:pt x="216" y="152"/>
                </a:moveTo>
                <a:cubicBezTo>
                  <a:pt x="213" y="155"/>
                  <a:pt x="212" y="156"/>
                  <a:pt x="210" y="155"/>
                </a:cubicBezTo>
                <a:cubicBezTo>
                  <a:pt x="207" y="155"/>
                  <a:pt x="206" y="156"/>
                  <a:pt x="207" y="157"/>
                </a:cubicBezTo>
                <a:cubicBezTo>
                  <a:pt x="208" y="158"/>
                  <a:pt x="208" y="159"/>
                  <a:pt x="206" y="159"/>
                </a:cubicBezTo>
                <a:cubicBezTo>
                  <a:pt x="203" y="160"/>
                  <a:pt x="201" y="162"/>
                  <a:pt x="200" y="161"/>
                </a:cubicBezTo>
                <a:cubicBezTo>
                  <a:pt x="199" y="161"/>
                  <a:pt x="205" y="157"/>
                  <a:pt x="203" y="156"/>
                </a:cubicBezTo>
                <a:cubicBezTo>
                  <a:pt x="202" y="155"/>
                  <a:pt x="198" y="158"/>
                  <a:pt x="198" y="159"/>
                </a:cubicBezTo>
                <a:cubicBezTo>
                  <a:pt x="198" y="161"/>
                  <a:pt x="196" y="161"/>
                  <a:pt x="194" y="161"/>
                </a:cubicBezTo>
                <a:cubicBezTo>
                  <a:pt x="193" y="161"/>
                  <a:pt x="191" y="159"/>
                  <a:pt x="193" y="159"/>
                </a:cubicBezTo>
                <a:cubicBezTo>
                  <a:pt x="194" y="159"/>
                  <a:pt x="193" y="157"/>
                  <a:pt x="195" y="157"/>
                </a:cubicBezTo>
                <a:cubicBezTo>
                  <a:pt x="197" y="156"/>
                  <a:pt x="195" y="155"/>
                  <a:pt x="195" y="154"/>
                </a:cubicBezTo>
                <a:cubicBezTo>
                  <a:pt x="195" y="154"/>
                  <a:pt x="196" y="154"/>
                  <a:pt x="197" y="154"/>
                </a:cubicBezTo>
                <a:cubicBezTo>
                  <a:pt x="199" y="154"/>
                  <a:pt x="200" y="154"/>
                  <a:pt x="200" y="153"/>
                </a:cubicBezTo>
                <a:cubicBezTo>
                  <a:pt x="200" y="152"/>
                  <a:pt x="196" y="150"/>
                  <a:pt x="195" y="151"/>
                </a:cubicBezTo>
                <a:cubicBezTo>
                  <a:pt x="193" y="152"/>
                  <a:pt x="190" y="154"/>
                  <a:pt x="186" y="153"/>
                </a:cubicBezTo>
                <a:cubicBezTo>
                  <a:pt x="185" y="152"/>
                  <a:pt x="196" y="151"/>
                  <a:pt x="198" y="149"/>
                </a:cubicBezTo>
                <a:cubicBezTo>
                  <a:pt x="199" y="148"/>
                  <a:pt x="207" y="146"/>
                  <a:pt x="208" y="147"/>
                </a:cubicBezTo>
                <a:cubicBezTo>
                  <a:pt x="209" y="149"/>
                  <a:pt x="204" y="150"/>
                  <a:pt x="206" y="151"/>
                </a:cubicBezTo>
                <a:cubicBezTo>
                  <a:pt x="208" y="153"/>
                  <a:pt x="212" y="152"/>
                  <a:pt x="213" y="150"/>
                </a:cubicBezTo>
                <a:cubicBezTo>
                  <a:pt x="214" y="149"/>
                  <a:pt x="218" y="149"/>
                  <a:pt x="216" y="152"/>
                </a:cubicBezTo>
                <a:moveTo>
                  <a:pt x="239" y="182"/>
                </a:moveTo>
                <a:cubicBezTo>
                  <a:pt x="236" y="185"/>
                  <a:pt x="237" y="184"/>
                  <a:pt x="234" y="185"/>
                </a:cubicBezTo>
                <a:cubicBezTo>
                  <a:pt x="232" y="185"/>
                  <a:pt x="234" y="188"/>
                  <a:pt x="231" y="188"/>
                </a:cubicBezTo>
                <a:cubicBezTo>
                  <a:pt x="227" y="188"/>
                  <a:pt x="220" y="188"/>
                  <a:pt x="219" y="187"/>
                </a:cubicBezTo>
                <a:cubicBezTo>
                  <a:pt x="219" y="186"/>
                  <a:pt x="223" y="187"/>
                  <a:pt x="223" y="185"/>
                </a:cubicBezTo>
                <a:cubicBezTo>
                  <a:pt x="224" y="184"/>
                  <a:pt x="225" y="182"/>
                  <a:pt x="227" y="182"/>
                </a:cubicBezTo>
                <a:cubicBezTo>
                  <a:pt x="229" y="182"/>
                  <a:pt x="228" y="179"/>
                  <a:pt x="225" y="178"/>
                </a:cubicBezTo>
                <a:cubicBezTo>
                  <a:pt x="222" y="176"/>
                  <a:pt x="230" y="175"/>
                  <a:pt x="232" y="178"/>
                </a:cubicBezTo>
                <a:cubicBezTo>
                  <a:pt x="233" y="180"/>
                  <a:pt x="236" y="182"/>
                  <a:pt x="238" y="180"/>
                </a:cubicBezTo>
                <a:cubicBezTo>
                  <a:pt x="240" y="179"/>
                  <a:pt x="250" y="174"/>
                  <a:pt x="250" y="176"/>
                </a:cubicBezTo>
                <a:cubicBezTo>
                  <a:pt x="250" y="178"/>
                  <a:pt x="242" y="180"/>
                  <a:pt x="239" y="182"/>
                </a:cubicBezTo>
                <a:moveTo>
                  <a:pt x="295" y="234"/>
                </a:moveTo>
                <a:cubicBezTo>
                  <a:pt x="295" y="231"/>
                  <a:pt x="299" y="230"/>
                  <a:pt x="300" y="232"/>
                </a:cubicBezTo>
                <a:cubicBezTo>
                  <a:pt x="302" y="234"/>
                  <a:pt x="304" y="242"/>
                  <a:pt x="305" y="244"/>
                </a:cubicBezTo>
                <a:cubicBezTo>
                  <a:pt x="307" y="247"/>
                  <a:pt x="307" y="251"/>
                  <a:pt x="305" y="251"/>
                </a:cubicBezTo>
                <a:cubicBezTo>
                  <a:pt x="303" y="251"/>
                  <a:pt x="305" y="245"/>
                  <a:pt x="301" y="243"/>
                </a:cubicBezTo>
                <a:cubicBezTo>
                  <a:pt x="297" y="241"/>
                  <a:pt x="295" y="236"/>
                  <a:pt x="295" y="234"/>
                </a:cubicBezTo>
              </a:path>
            </a:pathLst>
          </a:custGeom>
          <a:solidFill>
            <a:srgbClr val="78909C"/>
          </a:solidFill>
          <a:ln w="9525" cmpd="sng">
            <a:solidFill>
              <a:srgbClr val="78909C"/>
            </a:solidFill>
            <a:miter lim="800000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56" name="矩形标注 4"/>
          <p:cNvSpPr>
            <a:spLocks noChangeArrowheads="1"/>
          </p:cNvSpPr>
          <p:nvPr/>
        </p:nvSpPr>
        <p:spPr bwMode="auto">
          <a:xfrm>
            <a:off x="8513763" y="1989138"/>
            <a:ext cx="1089025" cy="596900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57" name="文本框 6"/>
          <p:cNvSpPr>
            <a:spLocks noChangeArrowheads="1"/>
          </p:cNvSpPr>
          <p:nvPr/>
        </p:nvSpPr>
        <p:spPr bwMode="auto">
          <a:xfrm>
            <a:off x="8556625" y="2027238"/>
            <a:ext cx="9731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/>
          </a:p>
        </p:txBody>
      </p:sp>
      <p:sp>
        <p:nvSpPr>
          <p:cNvPr id="23558" name="矩形标注 6"/>
          <p:cNvSpPr>
            <a:spLocks noChangeArrowheads="1"/>
          </p:cNvSpPr>
          <p:nvPr/>
        </p:nvSpPr>
        <p:spPr bwMode="auto">
          <a:xfrm>
            <a:off x="8629650" y="3427413"/>
            <a:ext cx="1728788" cy="596900"/>
          </a:xfrm>
          <a:prstGeom prst="wedgeRectCallout">
            <a:avLst>
              <a:gd name="adj1" fmla="val -66463"/>
              <a:gd name="adj2" fmla="val -9023"/>
            </a:avLst>
          </a:pr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59" name="文本框 8"/>
          <p:cNvSpPr>
            <a:spLocks noChangeArrowheads="1"/>
          </p:cNvSpPr>
          <p:nvPr/>
        </p:nvSpPr>
        <p:spPr bwMode="auto">
          <a:xfrm>
            <a:off x="8686800" y="3463925"/>
            <a:ext cx="16144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添加标题</a:t>
            </a:r>
            <a:endParaRPr lang="zh-CN" altLang="en-US"/>
          </a:p>
        </p:txBody>
      </p:sp>
      <p:sp>
        <p:nvSpPr>
          <p:cNvPr id="23560" name="矩形标注 8"/>
          <p:cNvSpPr>
            <a:spLocks noChangeArrowheads="1"/>
          </p:cNvSpPr>
          <p:nvPr/>
        </p:nvSpPr>
        <p:spPr bwMode="auto">
          <a:xfrm>
            <a:off x="6751638" y="2889250"/>
            <a:ext cx="1146175" cy="992188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61" name="文本框 10"/>
          <p:cNvSpPr>
            <a:spLocks noChangeArrowheads="1"/>
          </p:cNvSpPr>
          <p:nvPr/>
        </p:nvSpPr>
        <p:spPr bwMode="auto">
          <a:xfrm>
            <a:off x="6808788" y="2911475"/>
            <a:ext cx="1030287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</a:t>
            </a:r>
            <a:endParaRPr lang="en-US" sz="2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/>
          </a:p>
        </p:txBody>
      </p:sp>
      <p:sp>
        <p:nvSpPr>
          <p:cNvPr id="23562" name="矩形标注 10"/>
          <p:cNvSpPr>
            <a:spLocks noChangeArrowheads="1"/>
          </p:cNvSpPr>
          <p:nvPr/>
        </p:nvSpPr>
        <p:spPr bwMode="auto">
          <a:xfrm flipH="1">
            <a:off x="3152775" y="3187700"/>
            <a:ext cx="1270000" cy="768350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63" name="文本框 12"/>
          <p:cNvSpPr>
            <a:spLocks noChangeArrowheads="1"/>
          </p:cNvSpPr>
          <p:nvPr/>
        </p:nvSpPr>
        <p:spPr bwMode="auto">
          <a:xfrm>
            <a:off x="3182938" y="3155950"/>
            <a:ext cx="12112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</a:t>
            </a:r>
            <a:endParaRPr 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/>
          </a:p>
        </p:txBody>
      </p:sp>
      <p:sp>
        <p:nvSpPr>
          <p:cNvPr id="23564" name="矩形标注 12"/>
          <p:cNvSpPr>
            <a:spLocks noChangeArrowheads="1"/>
          </p:cNvSpPr>
          <p:nvPr/>
        </p:nvSpPr>
        <p:spPr bwMode="auto">
          <a:xfrm flipH="1">
            <a:off x="1979613" y="1598613"/>
            <a:ext cx="1268412" cy="768350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65" name="文本框 14"/>
          <p:cNvSpPr>
            <a:spLocks noChangeArrowheads="1"/>
          </p:cNvSpPr>
          <p:nvPr/>
        </p:nvSpPr>
        <p:spPr bwMode="auto">
          <a:xfrm>
            <a:off x="2008188" y="1566863"/>
            <a:ext cx="121126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</a:t>
            </a:r>
            <a:endParaRPr 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标题</a:t>
            </a:r>
            <a:endParaRPr lang="zh-CN" altLang="en-US"/>
          </a:p>
        </p:txBody>
      </p:sp>
      <p:sp>
        <p:nvSpPr>
          <p:cNvPr id="23566" name="矩形 132"/>
          <p:cNvSpPr>
            <a:spLocks noChangeArrowheads="1"/>
          </p:cNvSpPr>
          <p:nvPr/>
        </p:nvSpPr>
        <p:spPr bwMode="auto">
          <a:xfrm>
            <a:off x="1131888" y="4510088"/>
            <a:ext cx="26463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zh-CN" altLang="en-US" sz="2400" b="1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点击此处添加标题</a:t>
            </a:r>
            <a:endParaRPr lang="zh-CN" altLang="en-US"/>
          </a:p>
        </p:txBody>
      </p:sp>
      <p:sp>
        <p:nvSpPr>
          <p:cNvPr id="23567" name="直接连接符 15"/>
          <p:cNvSpPr>
            <a:spLocks noChangeShapeType="1"/>
          </p:cNvSpPr>
          <p:nvPr/>
        </p:nvSpPr>
        <p:spPr bwMode="auto">
          <a:xfrm>
            <a:off x="1192213" y="4987925"/>
            <a:ext cx="2525712" cy="1588"/>
          </a:xfrm>
          <a:prstGeom prst="line">
            <a:avLst/>
          </a:prstGeom>
          <a:noFill/>
          <a:ln w="6350">
            <a:solidFill>
              <a:srgbClr val="263238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8" name="矩形 44"/>
          <p:cNvSpPr>
            <a:spLocks noChangeArrowheads="1"/>
          </p:cNvSpPr>
          <p:nvPr/>
        </p:nvSpPr>
        <p:spPr bwMode="auto">
          <a:xfrm>
            <a:off x="1192213" y="5054600"/>
            <a:ext cx="9837737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000"/>
              </a:spcBef>
            </a:pPr>
            <a:r>
              <a:rPr lang="zh-CN" altLang="en-US" sz="1600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无论是单位还是个人，无论办什么事情，事先都应有个打算和安排。有了工作计划，工作就有了明确的目标和具体的步骤，就可以协调大家的行动，增强工作的主动性，减少盲目性，使工作有条不紊地进行。同时，计划本身又是对工作进度和质量的考核标准，对大家有较强的约束和督促作用。所以计划对工作既有指导作用，又有推动作用，搞好工作计划，是建立正常的工作秩序，提高工作效率的重要手段。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0" y="-296863"/>
            <a:ext cx="4857750" cy="706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矩形 7"/>
          <p:cNvSpPr>
            <a:spLocks noChangeArrowheads="1"/>
          </p:cNvSpPr>
          <p:nvPr/>
        </p:nvSpPr>
        <p:spPr bwMode="auto">
          <a:xfrm>
            <a:off x="1292225" y="4551363"/>
            <a:ext cx="55657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45" name="矩形 8"/>
          <p:cNvSpPr>
            <a:spLocks noChangeArrowheads="1"/>
          </p:cNvSpPr>
          <p:nvPr/>
        </p:nvSpPr>
        <p:spPr bwMode="auto">
          <a:xfrm>
            <a:off x="1292225" y="3756025"/>
            <a:ext cx="55657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246" name="组合 9"/>
          <p:cNvGrpSpPr/>
          <p:nvPr/>
        </p:nvGrpSpPr>
        <p:grpSpPr bwMode="auto">
          <a:xfrm>
            <a:off x="1292225" y="2686050"/>
            <a:ext cx="3789363" cy="955675"/>
            <a:chOff x="0" y="0"/>
            <a:chExt cx="3788756" cy="955148"/>
          </a:xfrm>
        </p:grpSpPr>
        <p:pic>
          <p:nvPicPr>
            <p:cNvPr id="10247" name="图片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788756" cy="955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8" name="文本框 11"/>
            <p:cNvSpPr txBox="1">
              <a:spLocks noChangeArrowheads="1"/>
            </p:cNvSpPr>
            <p:nvPr/>
          </p:nvSpPr>
          <p:spPr bwMode="auto">
            <a:xfrm>
              <a:off x="384577" y="180329"/>
              <a:ext cx="16573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000" b="100000" l="23906" r="80469">
                        <a14:foregroundMark x1="52240" y1="82222" x2="52396" y2="90417"/>
                        <a14:foregroundMark x1="53438" y1="88333" x2="53490" y2="90972"/>
                        <a14:foregroundMark x1="63594" y1="80139" x2="63333" y2="87222"/>
                        <a14:foregroundMark x1="68854" y1="95833" x2="80313" y2="95833"/>
                        <a14:foregroundMark x1="51354" y1="91667" x2="56198" y2="91389"/>
                        <a14:backgroundMark x1="79167" y1="75972" x2="80208" y2="76389"/>
                        <a14:backgroundMark x1="79635" y1="79167" x2="80677" y2="78472"/>
                        <a14:backgroundMark x1="62083" y1="86806" x2="62865" y2="88611"/>
                        <a14:backgroundMark x1="58958" y1="88333" x2="59323" y2="90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862" t="73507" r="17862" b="2973"/>
          <a:stretch>
            <a:fillRect/>
          </a:stretch>
        </p:blipFill>
        <p:spPr>
          <a:xfrm>
            <a:off x="3601934" y="5275003"/>
            <a:ext cx="5861154" cy="161157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000" b="100000" l="2656" r="349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42" t="28788" r="80880"/>
          <a:stretch>
            <a:fillRect/>
          </a:stretch>
        </p:blipFill>
        <p:spPr>
          <a:xfrm>
            <a:off x="58738" y="55562"/>
            <a:ext cx="503238" cy="927537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857249" y="371475"/>
            <a:ext cx="2357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点击添加副标题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65738"/>
            <a:ext cx="9010650" cy="185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图片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1413" y="2066925"/>
            <a:ext cx="1219200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图片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2600" y="2927350"/>
            <a:ext cx="131127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矩形 7"/>
          <p:cNvSpPr>
            <a:spLocks noChangeArrowheads="1"/>
          </p:cNvSpPr>
          <p:nvPr/>
        </p:nvSpPr>
        <p:spPr bwMode="auto">
          <a:xfrm>
            <a:off x="1520825" y="3984625"/>
            <a:ext cx="55673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68" name="矩形 12"/>
          <p:cNvSpPr>
            <a:spLocks noChangeArrowheads="1"/>
          </p:cNvSpPr>
          <p:nvPr/>
        </p:nvSpPr>
        <p:spPr bwMode="auto">
          <a:xfrm>
            <a:off x="1520825" y="3189288"/>
            <a:ext cx="55673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369" name="组合 13"/>
          <p:cNvGrpSpPr/>
          <p:nvPr/>
        </p:nvGrpSpPr>
        <p:grpSpPr bwMode="auto">
          <a:xfrm>
            <a:off x="1520825" y="2066925"/>
            <a:ext cx="3878263" cy="1065213"/>
            <a:chOff x="0" y="0"/>
            <a:chExt cx="3877973" cy="1065858"/>
          </a:xfrm>
        </p:grpSpPr>
        <p:pic>
          <p:nvPicPr>
            <p:cNvPr id="15370" name="图片 1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877973" cy="1065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1" name="文本框 15"/>
            <p:cNvSpPr txBox="1">
              <a:spLocks noChangeArrowheads="1"/>
            </p:cNvSpPr>
            <p:nvPr/>
          </p:nvSpPr>
          <p:spPr bwMode="auto">
            <a:xfrm>
              <a:off x="384578" y="291039"/>
              <a:ext cx="16573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000" b="100000" l="23906" r="80469">
                        <a14:foregroundMark x1="52240" y1="82222" x2="52396" y2="90417"/>
                        <a14:foregroundMark x1="53438" y1="88333" x2="53490" y2="90972"/>
                        <a14:foregroundMark x1="63594" y1="80139" x2="63333" y2="87222"/>
                        <a14:foregroundMark x1="68854" y1="95833" x2="80313" y2="95833"/>
                        <a14:foregroundMark x1="51354" y1="91667" x2="56198" y2="91389"/>
                        <a14:backgroundMark x1="79167" y1="75972" x2="80208" y2="76389"/>
                        <a14:backgroundMark x1="79635" y1="79167" x2="80677" y2="78472"/>
                        <a14:backgroundMark x1="62083" y1="86806" x2="62865" y2="88611"/>
                        <a14:backgroundMark x1="58958" y1="88333" x2="59323" y2="90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862" t="73507" r="17862" b="2973"/>
          <a:stretch>
            <a:fillRect/>
          </a:stretch>
        </p:blipFill>
        <p:spPr>
          <a:xfrm>
            <a:off x="6330846" y="5289550"/>
            <a:ext cx="5861154" cy="161157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000" b="100000" l="2656" r="349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42" t="28788" r="80880"/>
          <a:stretch>
            <a:fillRect/>
          </a:stretch>
        </p:blipFill>
        <p:spPr>
          <a:xfrm>
            <a:off x="58738" y="55562"/>
            <a:ext cx="503238" cy="927537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857249" y="371475"/>
            <a:ext cx="2357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点击添加副标题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25" y="1411288"/>
            <a:ext cx="4095750" cy="403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矩形 7"/>
          <p:cNvSpPr>
            <a:spLocks noChangeArrowheads="1"/>
          </p:cNvSpPr>
          <p:nvPr/>
        </p:nvSpPr>
        <p:spPr bwMode="auto">
          <a:xfrm>
            <a:off x="5613400" y="4256088"/>
            <a:ext cx="55657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76" name="矩形 8"/>
          <p:cNvSpPr>
            <a:spLocks noChangeArrowheads="1"/>
          </p:cNvSpPr>
          <p:nvPr/>
        </p:nvSpPr>
        <p:spPr bwMode="auto">
          <a:xfrm>
            <a:off x="5613400" y="3460750"/>
            <a:ext cx="55657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677" name="组合 9"/>
          <p:cNvGrpSpPr/>
          <p:nvPr/>
        </p:nvGrpSpPr>
        <p:grpSpPr bwMode="auto">
          <a:xfrm>
            <a:off x="5613400" y="2390775"/>
            <a:ext cx="3789363" cy="955675"/>
            <a:chOff x="0" y="0"/>
            <a:chExt cx="3788756" cy="955148"/>
          </a:xfrm>
        </p:grpSpPr>
        <p:pic>
          <p:nvPicPr>
            <p:cNvPr id="28678" name="图片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788756" cy="955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79" name="文本框 11"/>
            <p:cNvSpPr txBox="1">
              <a:spLocks noChangeArrowheads="1"/>
            </p:cNvSpPr>
            <p:nvPr/>
          </p:nvSpPr>
          <p:spPr bwMode="auto">
            <a:xfrm>
              <a:off x="384577" y="180329"/>
              <a:ext cx="16573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000" b="100000" l="23906" r="80469">
                        <a14:foregroundMark x1="52240" y1="82222" x2="52396" y2="90417"/>
                        <a14:foregroundMark x1="53438" y1="88333" x2="53490" y2="90972"/>
                        <a14:foregroundMark x1="63594" y1="80139" x2="63333" y2="87222"/>
                        <a14:foregroundMark x1="68854" y1="95833" x2="80313" y2="95833"/>
                        <a14:foregroundMark x1="51354" y1="91667" x2="56198" y2="91389"/>
                        <a14:backgroundMark x1="79167" y1="75972" x2="80208" y2="76389"/>
                        <a14:backgroundMark x1="79635" y1="79167" x2="80677" y2="78472"/>
                        <a14:backgroundMark x1="62083" y1="86806" x2="62865" y2="88611"/>
                        <a14:backgroundMark x1="58958" y1="88333" x2="59323" y2="90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862" t="73507" r="17862" b="2973"/>
          <a:stretch>
            <a:fillRect/>
          </a:stretch>
        </p:blipFill>
        <p:spPr>
          <a:xfrm>
            <a:off x="6330846" y="5289550"/>
            <a:ext cx="5861154" cy="161157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000" b="100000" l="2656" r="349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42" t="28788" r="80880"/>
          <a:stretch>
            <a:fillRect/>
          </a:stretch>
        </p:blipFill>
        <p:spPr>
          <a:xfrm>
            <a:off x="58738" y="55562"/>
            <a:ext cx="503238" cy="927537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857249" y="371475"/>
            <a:ext cx="2357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点击添加副标题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20000" b="100000" l="23906" r="80469">
                        <a14:foregroundMark x1="52240" y1="82222" x2="52396" y2="90417"/>
                        <a14:foregroundMark x1="53438" y1="88333" x2="53490" y2="90972"/>
                        <a14:foregroundMark x1="63594" y1="80139" x2="63333" y2="87222"/>
                        <a14:foregroundMark x1="68854" y1="95833" x2="80313" y2="95833"/>
                        <a14:foregroundMark x1="51354" y1="91667" x2="56198" y2="91389"/>
                        <a14:backgroundMark x1="79167" y1="75972" x2="80208" y2="76389"/>
                        <a14:backgroundMark x1="79635" y1="79167" x2="80677" y2="78472"/>
                        <a14:backgroundMark x1="62083" y1="86806" x2="62865" y2="88611"/>
                        <a14:backgroundMark x1="58958" y1="88333" x2="59323" y2="90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862" t="73507" r="17862" b="2973"/>
          <a:stretch>
            <a:fillRect/>
          </a:stretch>
        </p:blipFill>
        <p:spPr>
          <a:xfrm>
            <a:off x="6330846" y="5289550"/>
            <a:ext cx="5861154" cy="1611572"/>
          </a:xfrm>
          <a:prstGeom prst="rect">
            <a:avLst/>
          </a:prstGeom>
        </p:spPr>
      </p:pic>
      <p:sp>
        <p:nvSpPr>
          <p:cNvPr id="37" name="Freeform 25"/>
          <p:cNvSpPr/>
          <p:nvPr/>
        </p:nvSpPr>
        <p:spPr bwMode="auto">
          <a:xfrm>
            <a:off x="1630680" y="2091690"/>
            <a:ext cx="1696085" cy="968375"/>
          </a:xfrm>
          <a:custGeom>
            <a:avLst/>
            <a:gdLst>
              <a:gd name="T0" fmla="*/ 49 w 346"/>
              <a:gd name="T1" fmla="*/ 92 h 196"/>
              <a:gd name="T2" fmla="*/ 46 w 346"/>
              <a:gd name="T3" fmla="*/ 71 h 196"/>
              <a:gd name="T4" fmla="*/ 116 w 346"/>
              <a:gd name="T5" fmla="*/ 0 h 196"/>
              <a:gd name="T6" fmla="*/ 180 w 346"/>
              <a:gd name="T7" fmla="*/ 41 h 196"/>
              <a:gd name="T8" fmla="*/ 223 w 346"/>
              <a:gd name="T9" fmla="*/ 22 h 196"/>
              <a:gd name="T10" fmla="*/ 283 w 346"/>
              <a:gd name="T11" fmla="*/ 82 h 196"/>
              <a:gd name="T12" fmla="*/ 282 w 346"/>
              <a:gd name="T13" fmla="*/ 91 h 196"/>
              <a:gd name="T14" fmla="*/ 294 w 346"/>
              <a:gd name="T15" fmla="*/ 91 h 196"/>
              <a:gd name="T16" fmla="*/ 346 w 346"/>
              <a:gd name="T17" fmla="*/ 144 h 196"/>
              <a:gd name="T18" fmla="*/ 294 w 346"/>
              <a:gd name="T19" fmla="*/ 196 h 196"/>
              <a:gd name="T20" fmla="*/ 52 w 346"/>
              <a:gd name="T21" fmla="*/ 196 h 196"/>
              <a:gd name="T22" fmla="*/ 0 w 346"/>
              <a:gd name="T23" fmla="*/ 144 h 196"/>
              <a:gd name="T24" fmla="*/ 49 w 346"/>
              <a:gd name="T25" fmla="*/ 92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6" h="196">
                <a:moveTo>
                  <a:pt x="49" y="92"/>
                </a:moveTo>
                <a:cubicBezTo>
                  <a:pt x="47" y="85"/>
                  <a:pt x="46" y="78"/>
                  <a:pt x="46" y="71"/>
                </a:cubicBezTo>
                <a:cubicBezTo>
                  <a:pt x="46" y="32"/>
                  <a:pt x="77" y="0"/>
                  <a:pt x="116" y="0"/>
                </a:cubicBezTo>
                <a:cubicBezTo>
                  <a:pt x="144" y="0"/>
                  <a:pt x="169" y="17"/>
                  <a:pt x="180" y="41"/>
                </a:cubicBezTo>
                <a:cubicBezTo>
                  <a:pt x="191" y="29"/>
                  <a:pt x="206" y="22"/>
                  <a:pt x="223" y="22"/>
                </a:cubicBezTo>
                <a:cubicBezTo>
                  <a:pt x="256" y="22"/>
                  <a:pt x="283" y="49"/>
                  <a:pt x="283" y="82"/>
                </a:cubicBezTo>
                <a:cubicBezTo>
                  <a:pt x="283" y="85"/>
                  <a:pt x="283" y="88"/>
                  <a:pt x="282" y="91"/>
                </a:cubicBezTo>
                <a:cubicBezTo>
                  <a:pt x="294" y="91"/>
                  <a:pt x="294" y="91"/>
                  <a:pt x="294" y="91"/>
                </a:cubicBezTo>
                <a:cubicBezTo>
                  <a:pt x="323" y="91"/>
                  <a:pt x="346" y="115"/>
                  <a:pt x="346" y="144"/>
                </a:cubicBezTo>
                <a:cubicBezTo>
                  <a:pt x="346" y="172"/>
                  <a:pt x="323" y="196"/>
                  <a:pt x="294" y="196"/>
                </a:cubicBezTo>
                <a:cubicBezTo>
                  <a:pt x="52" y="196"/>
                  <a:pt x="52" y="196"/>
                  <a:pt x="52" y="196"/>
                </a:cubicBezTo>
                <a:cubicBezTo>
                  <a:pt x="24" y="196"/>
                  <a:pt x="0" y="172"/>
                  <a:pt x="0" y="144"/>
                </a:cubicBezTo>
                <a:cubicBezTo>
                  <a:pt x="0" y="116"/>
                  <a:pt x="22" y="94"/>
                  <a:pt x="49" y="9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Freeform 25"/>
          <p:cNvSpPr/>
          <p:nvPr/>
        </p:nvSpPr>
        <p:spPr bwMode="auto">
          <a:xfrm>
            <a:off x="4815205" y="4378325"/>
            <a:ext cx="1846580" cy="1054100"/>
          </a:xfrm>
          <a:custGeom>
            <a:avLst/>
            <a:gdLst>
              <a:gd name="T0" fmla="*/ 49 w 346"/>
              <a:gd name="T1" fmla="*/ 92 h 196"/>
              <a:gd name="T2" fmla="*/ 46 w 346"/>
              <a:gd name="T3" fmla="*/ 71 h 196"/>
              <a:gd name="T4" fmla="*/ 116 w 346"/>
              <a:gd name="T5" fmla="*/ 0 h 196"/>
              <a:gd name="T6" fmla="*/ 180 w 346"/>
              <a:gd name="T7" fmla="*/ 41 h 196"/>
              <a:gd name="T8" fmla="*/ 223 w 346"/>
              <a:gd name="T9" fmla="*/ 22 h 196"/>
              <a:gd name="T10" fmla="*/ 283 w 346"/>
              <a:gd name="T11" fmla="*/ 82 h 196"/>
              <a:gd name="T12" fmla="*/ 282 w 346"/>
              <a:gd name="T13" fmla="*/ 91 h 196"/>
              <a:gd name="T14" fmla="*/ 294 w 346"/>
              <a:gd name="T15" fmla="*/ 91 h 196"/>
              <a:gd name="T16" fmla="*/ 346 w 346"/>
              <a:gd name="T17" fmla="*/ 144 h 196"/>
              <a:gd name="T18" fmla="*/ 294 w 346"/>
              <a:gd name="T19" fmla="*/ 196 h 196"/>
              <a:gd name="T20" fmla="*/ 52 w 346"/>
              <a:gd name="T21" fmla="*/ 196 h 196"/>
              <a:gd name="T22" fmla="*/ 0 w 346"/>
              <a:gd name="T23" fmla="*/ 144 h 196"/>
              <a:gd name="T24" fmla="*/ 49 w 346"/>
              <a:gd name="T25" fmla="*/ 92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6" h="196">
                <a:moveTo>
                  <a:pt x="49" y="92"/>
                </a:moveTo>
                <a:cubicBezTo>
                  <a:pt x="47" y="85"/>
                  <a:pt x="46" y="78"/>
                  <a:pt x="46" y="71"/>
                </a:cubicBezTo>
                <a:cubicBezTo>
                  <a:pt x="46" y="32"/>
                  <a:pt x="77" y="0"/>
                  <a:pt x="116" y="0"/>
                </a:cubicBezTo>
                <a:cubicBezTo>
                  <a:pt x="144" y="0"/>
                  <a:pt x="169" y="17"/>
                  <a:pt x="180" y="41"/>
                </a:cubicBezTo>
                <a:cubicBezTo>
                  <a:pt x="191" y="29"/>
                  <a:pt x="206" y="22"/>
                  <a:pt x="223" y="22"/>
                </a:cubicBezTo>
                <a:cubicBezTo>
                  <a:pt x="256" y="22"/>
                  <a:pt x="283" y="49"/>
                  <a:pt x="283" y="82"/>
                </a:cubicBezTo>
                <a:cubicBezTo>
                  <a:pt x="283" y="85"/>
                  <a:pt x="283" y="88"/>
                  <a:pt x="282" y="91"/>
                </a:cubicBezTo>
                <a:cubicBezTo>
                  <a:pt x="294" y="91"/>
                  <a:pt x="294" y="91"/>
                  <a:pt x="294" y="91"/>
                </a:cubicBezTo>
                <a:cubicBezTo>
                  <a:pt x="323" y="91"/>
                  <a:pt x="346" y="115"/>
                  <a:pt x="346" y="144"/>
                </a:cubicBezTo>
                <a:cubicBezTo>
                  <a:pt x="346" y="172"/>
                  <a:pt x="323" y="196"/>
                  <a:pt x="294" y="196"/>
                </a:cubicBezTo>
                <a:cubicBezTo>
                  <a:pt x="52" y="196"/>
                  <a:pt x="52" y="196"/>
                  <a:pt x="52" y="196"/>
                </a:cubicBezTo>
                <a:cubicBezTo>
                  <a:pt x="24" y="196"/>
                  <a:pt x="0" y="172"/>
                  <a:pt x="0" y="144"/>
                </a:cubicBezTo>
                <a:cubicBezTo>
                  <a:pt x="0" y="116"/>
                  <a:pt x="22" y="94"/>
                  <a:pt x="49" y="9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TextBox 9"/>
          <p:cNvSpPr txBox="1">
            <a:spLocks noChangeArrowheads="1"/>
          </p:cNvSpPr>
          <p:nvPr/>
        </p:nvSpPr>
        <p:spPr bwMode="auto">
          <a:xfrm>
            <a:off x="1861820" y="2385060"/>
            <a:ext cx="126619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2" tIns="34281" rIns="68562" bIns="34281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5103495" y="4704715"/>
            <a:ext cx="126619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2" tIns="34281" rIns="68562" bIns="34281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66470" y="3191510"/>
            <a:ext cx="3054985" cy="652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/>
            <a:r>
              <a:rPr lang="zh-CN" altLang="en-US" sz="1200" kern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在此输入您的描述内容，在此输入您的描述内容在此输入您的描述内容，在此输入您的描述内容</a:t>
            </a:r>
            <a:endParaRPr lang="zh-CN" altLang="en-US" sz="1200" kern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233545" y="5565140"/>
            <a:ext cx="3054985" cy="652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/>
            <a:r>
              <a:rPr lang="zh-CN" altLang="en-US" sz="1200" kern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在此输入您的描述内容，在此输入您的描述内容在此输入您的描述内容，在此输入您的描述内容</a:t>
            </a:r>
            <a:endParaRPr lang="zh-CN" altLang="en-US" sz="1200" kern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1" name="Freeform 25"/>
          <p:cNvSpPr/>
          <p:nvPr/>
        </p:nvSpPr>
        <p:spPr bwMode="auto">
          <a:xfrm>
            <a:off x="5667375" y="1278255"/>
            <a:ext cx="1846580" cy="1054100"/>
          </a:xfrm>
          <a:custGeom>
            <a:avLst/>
            <a:gdLst>
              <a:gd name="T0" fmla="*/ 49 w 346"/>
              <a:gd name="T1" fmla="*/ 92 h 196"/>
              <a:gd name="T2" fmla="*/ 46 w 346"/>
              <a:gd name="T3" fmla="*/ 71 h 196"/>
              <a:gd name="T4" fmla="*/ 116 w 346"/>
              <a:gd name="T5" fmla="*/ 0 h 196"/>
              <a:gd name="T6" fmla="*/ 180 w 346"/>
              <a:gd name="T7" fmla="*/ 41 h 196"/>
              <a:gd name="T8" fmla="*/ 223 w 346"/>
              <a:gd name="T9" fmla="*/ 22 h 196"/>
              <a:gd name="T10" fmla="*/ 283 w 346"/>
              <a:gd name="T11" fmla="*/ 82 h 196"/>
              <a:gd name="T12" fmla="*/ 282 w 346"/>
              <a:gd name="T13" fmla="*/ 91 h 196"/>
              <a:gd name="T14" fmla="*/ 294 w 346"/>
              <a:gd name="T15" fmla="*/ 91 h 196"/>
              <a:gd name="T16" fmla="*/ 346 w 346"/>
              <a:gd name="T17" fmla="*/ 144 h 196"/>
              <a:gd name="T18" fmla="*/ 294 w 346"/>
              <a:gd name="T19" fmla="*/ 196 h 196"/>
              <a:gd name="T20" fmla="*/ 52 w 346"/>
              <a:gd name="T21" fmla="*/ 196 h 196"/>
              <a:gd name="T22" fmla="*/ 0 w 346"/>
              <a:gd name="T23" fmla="*/ 144 h 196"/>
              <a:gd name="T24" fmla="*/ 49 w 346"/>
              <a:gd name="T25" fmla="*/ 92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6" h="196">
                <a:moveTo>
                  <a:pt x="49" y="92"/>
                </a:moveTo>
                <a:cubicBezTo>
                  <a:pt x="47" y="85"/>
                  <a:pt x="46" y="78"/>
                  <a:pt x="46" y="71"/>
                </a:cubicBezTo>
                <a:cubicBezTo>
                  <a:pt x="46" y="32"/>
                  <a:pt x="77" y="0"/>
                  <a:pt x="116" y="0"/>
                </a:cubicBezTo>
                <a:cubicBezTo>
                  <a:pt x="144" y="0"/>
                  <a:pt x="169" y="17"/>
                  <a:pt x="180" y="41"/>
                </a:cubicBezTo>
                <a:cubicBezTo>
                  <a:pt x="191" y="29"/>
                  <a:pt x="206" y="22"/>
                  <a:pt x="223" y="22"/>
                </a:cubicBezTo>
                <a:cubicBezTo>
                  <a:pt x="256" y="22"/>
                  <a:pt x="283" y="49"/>
                  <a:pt x="283" y="82"/>
                </a:cubicBezTo>
                <a:cubicBezTo>
                  <a:pt x="283" y="85"/>
                  <a:pt x="283" y="88"/>
                  <a:pt x="282" y="91"/>
                </a:cubicBezTo>
                <a:cubicBezTo>
                  <a:pt x="294" y="91"/>
                  <a:pt x="294" y="91"/>
                  <a:pt x="294" y="91"/>
                </a:cubicBezTo>
                <a:cubicBezTo>
                  <a:pt x="323" y="91"/>
                  <a:pt x="346" y="115"/>
                  <a:pt x="346" y="144"/>
                </a:cubicBezTo>
                <a:cubicBezTo>
                  <a:pt x="346" y="172"/>
                  <a:pt x="323" y="196"/>
                  <a:pt x="294" y="196"/>
                </a:cubicBezTo>
                <a:cubicBezTo>
                  <a:pt x="52" y="196"/>
                  <a:pt x="52" y="196"/>
                  <a:pt x="52" y="196"/>
                </a:cubicBezTo>
                <a:cubicBezTo>
                  <a:pt x="24" y="196"/>
                  <a:pt x="0" y="172"/>
                  <a:pt x="0" y="144"/>
                </a:cubicBezTo>
                <a:cubicBezTo>
                  <a:pt x="0" y="116"/>
                  <a:pt x="22" y="94"/>
                  <a:pt x="49" y="9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TextBox 9"/>
          <p:cNvSpPr txBox="1">
            <a:spLocks noChangeArrowheads="1"/>
          </p:cNvSpPr>
          <p:nvPr/>
        </p:nvSpPr>
        <p:spPr bwMode="auto">
          <a:xfrm>
            <a:off x="5955665" y="1604645"/>
            <a:ext cx="126619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2" tIns="34281" rIns="68562" bIns="34281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085715" y="2465070"/>
            <a:ext cx="3054985" cy="652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/>
            <a:r>
              <a:rPr lang="zh-CN" altLang="en-US" sz="1200" kern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在此输入您的描述内容，在此输入您的描述内容在此输入您的描述内容，在此输入您的描述内容</a:t>
            </a:r>
            <a:endParaRPr lang="zh-CN" altLang="en-US" sz="1200" kern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4" name="Freeform 25"/>
          <p:cNvSpPr/>
          <p:nvPr/>
        </p:nvSpPr>
        <p:spPr bwMode="auto">
          <a:xfrm>
            <a:off x="8893810" y="3228340"/>
            <a:ext cx="1696085" cy="968375"/>
          </a:xfrm>
          <a:custGeom>
            <a:avLst/>
            <a:gdLst>
              <a:gd name="T0" fmla="*/ 49 w 346"/>
              <a:gd name="T1" fmla="*/ 92 h 196"/>
              <a:gd name="T2" fmla="*/ 46 w 346"/>
              <a:gd name="T3" fmla="*/ 71 h 196"/>
              <a:gd name="T4" fmla="*/ 116 w 346"/>
              <a:gd name="T5" fmla="*/ 0 h 196"/>
              <a:gd name="T6" fmla="*/ 180 w 346"/>
              <a:gd name="T7" fmla="*/ 41 h 196"/>
              <a:gd name="T8" fmla="*/ 223 w 346"/>
              <a:gd name="T9" fmla="*/ 22 h 196"/>
              <a:gd name="T10" fmla="*/ 283 w 346"/>
              <a:gd name="T11" fmla="*/ 82 h 196"/>
              <a:gd name="T12" fmla="*/ 282 w 346"/>
              <a:gd name="T13" fmla="*/ 91 h 196"/>
              <a:gd name="T14" fmla="*/ 294 w 346"/>
              <a:gd name="T15" fmla="*/ 91 h 196"/>
              <a:gd name="T16" fmla="*/ 346 w 346"/>
              <a:gd name="T17" fmla="*/ 144 h 196"/>
              <a:gd name="T18" fmla="*/ 294 w 346"/>
              <a:gd name="T19" fmla="*/ 196 h 196"/>
              <a:gd name="T20" fmla="*/ 52 w 346"/>
              <a:gd name="T21" fmla="*/ 196 h 196"/>
              <a:gd name="T22" fmla="*/ 0 w 346"/>
              <a:gd name="T23" fmla="*/ 144 h 196"/>
              <a:gd name="T24" fmla="*/ 49 w 346"/>
              <a:gd name="T25" fmla="*/ 92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6" h="196">
                <a:moveTo>
                  <a:pt x="49" y="92"/>
                </a:moveTo>
                <a:cubicBezTo>
                  <a:pt x="47" y="85"/>
                  <a:pt x="46" y="78"/>
                  <a:pt x="46" y="71"/>
                </a:cubicBezTo>
                <a:cubicBezTo>
                  <a:pt x="46" y="32"/>
                  <a:pt x="77" y="0"/>
                  <a:pt x="116" y="0"/>
                </a:cubicBezTo>
                <a:cubicBezTo>
                  <a:pt x="144" y="0"/>
                  <a:pt x="169" y="17"/>
                  <a:pt x="180" y="41"/>
                </a:cubicBezTo>
                <a:cubicBezTo>
                  <a:pt x="191" y="29"/>
                  <a:pt x="206" y="22"/>
                  <a:pt x="223" y="22"/>
                </a:cubicBezTo>
                <a:cubicBezTo>
                  <a:pt x="256" y="22"/>
                  <a:pt x="283" y="49"/>
                  <a:pt x="283" y="82"/>
                </a:cubicBezTo>
                <a:cubicBezTo>
                  <a:pt x="283" y="85"/>
                  <a:pt x="283" y="88"/>
                  <a:pt x="282" y="91"/>
                </a:cubicBezTo>
                <a:cubicBezTo>
                  <a:pt x="294" y="91"/>
                  <a:pt x="294" y="91"/>
                  <a:pt x="294" y="91"/>
                </a:cubicBezTo>
                <a:cubicBezTo>
                  <a:pt x="323" y="91"/>
                  <a:pt x="346" y="115"/>
                  <a:pt x="346" y="144"/>
                </a:cubicBezTo>
                <a:cubicBezTo>
                  <a:pt x="346" y="172"/>
                  <a:pt x="323" y="196"/>
                  <a:pt x="294" y="196"/>
                </a:cubicBezTo>
                <a:cubicBezTo>
                  <a:pt x="52" y="196"/>
                  <a:pt x="52" y="196"/>
                  <a:pt x="52" y="196"/>
                </a:cubicBezTo>
                <a:cubicBezTo>
                  <a:pt x="24" y="196"/>
                  <a:pt x="0" y="172"/>
                  <a:pt x="0" y="144"/>
                </a:cubicBezTo>
                <a:cubicBezTo>
                  <a:pt x="0" y="116"/>
                  <a:pt x="22" y="94"/>
                  <a:pt x="49" y="9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TextBox 9"/>
          <p:cNvSpPr txBox="1">
            <a:spLocks noChangeArrowheads="1"/>
          </p:cNvSpPr>
          <p:nvPr/>
        </p:nvSpPr>
        <p:spPr bwMode="auto">
          <a:xfrm>
            <a:off x="9124950" y="3521710"/>
            <a:ext cx="126619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62" tIns="34281" rIns="68562" bIns="34281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229600" y="4328160"/>
            <a:ext cx="3054985" cy="652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/>
            <a:r>
              <a:rPr lang="zh-CN" altLang="en-US" sz="1200" kern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在此输入您的描述内容，在此输入您的描述内容在此输入您的描述内容，在此输入您的描述内容</a:t>
            </a:r>
            <a:endParaRPr lang="zh-CN" altLang="en-US" sz="1200" kern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000" b="100000" l="2656" r="349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42" t="28788" r="80880"/>
          <a:stretch>
            <a:fillRect/>
          </a:stretch>
        </p:blipFill>
        <p:spPr>
          <a:xfrm>
            <a:off x="58738" y="55562"/>
            <a:ext cx="503238" cy="927537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57249" y="371475"/>
            <a:ext cx="2357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点击添加副标题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43"/>
          <a:stretch>
            <a:fillRect/>
          </a:stretch>
        </p:blipFill>
        <p:spPr>
          <a:xfrm>
            <a:off x="0" y="0"/>
            <a:ext cx="12192000" cy="685201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0" b="100000" l="2656" r="349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42" t="28788" r="80880"/>
          <a:stretch>
            <a:fillRect/>
          </a:stretch>
        </p:blipFill>
        <p:spPr>
          <a:xfrm>
            <a:off x="2112827" y="1752240"/>
            <a:ext cx="1054235" cy="19431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091486" y="2581851"/>
            <a:ext cx="520541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点击添加标题内容</a:t>
            </a:r>
            <a:endParaRPr lang="en-US" altLang="zh-CN" sz="4400" dirty="0" smtClean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  <a:p>
            <a:pPr algn="ctr"/>
            <a:r>
              <a:rPr lang="zh-CN" altLang="en-US" sz="20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封面和内页均可自由编辑切换，操作简单，整体美观大气。中国风适合节日的主题</a:t>
            </a:r>
            <a:endParaRPr lang="en-US" altLang="zh-CN" sz="20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  <a:p>
            <a:pPr algn="ctr"/>
            <a:endParaRPr lang="en-US" altLang="zh-CN" sz="32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10125" y="481030"/>
            <a:ext cx="12858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叁</a:t>
            </a:r>
            <a:endParaRPr lang="zh-CN" altLang="en-US" sz="96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rc 10"/>
          <p:cNvSpPr/>
          <p:nvPr/>
        </p:nvSpPr>
        <p:spPr>
          <a:xfrm>
            <a:off x="8200390" y="2388235"/>
            <a:ext cx="2171065" cy="2170430"/>
          </a:xfrm>
          <a:prstGeom prst="arc">
            <a:avLst>
              <a:gd name="adj1" fmla="val 21571566"/>
              <a:gd name="adj2" fmla="val 10822907"/>
            </a:avLst>
          </a:prstGeom>
          <a:solidFill>
            <a:schemeClr val="bg1">
              <a:lumMod val="65000"/>
            </a:schemeClr>
          </a:solidFill>
          <a:ln w="381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Rectangle 15"/>
          <p:cNvSpPr/>
          <p:nvPr/>
        </p:nvSpPr>
        <p:spPr>
          <a:xfrm>
            <a:off x="8350885" y="1976755"/>
            <a:ext cx="1873250" cy="1278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kern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此处输入您的文本，在此处输入您的文本，在此处输入您的文本在此处输入您的文本，在此处输入您的文本</a:t>
            </a:r>
            <a:endParaRPr lang="zh-CN" altLang="en-US" sz="1200" kern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7" name="AutoShape 7"/>
          <p:cNvSpPr/>
          <p:nvPr/>
        </p:nvSpPr>
        <p:spPr bwMode="auto">
          <a:xfrm>
            <a:off x="9015095" y="3691255"/>
            <a:ext cx="588645" cy="589915"/>
          </a:xfrm>
          <a:custGeom>
            <a:avLst/>
            <a:gdLst>
              <a:gd name="T0" fmla="+- 0 10800 1271"/>
              <a:gd name="T1" fmla="*/ T0 w 19058"/>
              <a:gd name="T2" fmla="+- 0 10799 1270"/>
              <a:gd name="T3" fmla="*/ 10799 h 19059"/>
              <a:gd name="T4" fmla="+- 0 10800 1271"/>
              <a:gd name="T5" fmla="*/ T4 w 19058"/>
              <a:gd name="T6" fmla="+- 0 10799 1270"/>
              <a:gd name="T7" fmla="*/ 10799 h 19059"/>
              <a:gd name="T8" fmla="+- 0 10800 1271"/>
              <a:gd name="T9" fmla="*/ T8 w 19058"/>
              <a:gd name="T10" fmla="+- 0 10799 1270"/>
              <a:gd name="T11" fmla="*/ 10799 h 19059"/>
              <a:gd name="T12" fmla="+- 0 10800 1271"/>
              <a:gd name="T13" fmla="*/ T12 w 19058"/>
              <a:gd name="T14" fmla="+- 0 10799 1270"/>
              <a:gd name="T15" fmla="*/ 10799 h 1905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058" h="19059">
                <a:moveTo>
                  <a:pt x="6430" y="17268"/>
                </a:moveTo>
                <a:cubicBezTo>
                  <a:pt x="2162" y="15559"/>
                  <a:pt x="82" y="10698"/>
                  <a:pt x="1790" y="6431"/>
                </a:cubicBezTo>
                <a:cubicBezTo>
                  <a:pt x="3499" y="2164"/>
                  <a:pt x="8360" y="81"/>
                  <a:pt x="12627" y="1791"/>
                </a:cubicBezTo>
                <a:cubicBezTo>
                  <a:pt x="16894" y="3499"/>
                  <a:pt x="18975" y="8361"/>
                  <a:pt x="17267" y="12628"/>
                </a:cubicBezTo>
                <a:cubicBezTo>
                  <a:pt x="15558" y="16895"/>
                  <a:pt x="10696" y="18976"/>
                  <a:pt x="6430" y="17268"/>
                </a:cubicBezTo>
                <a:moveTo>
                  <a:pt x="13070" y="685"/>
                </a:moveTo>
                <a:cubicBezTo>
                  <a:pt x="8186" y="-1270"/>
                  <a:pt x="2641" y="1103"/>
                  <a:pt x="685" y="5987"/>
                </a:cubicBezTo>
                <a:cubicBezTo>
                  <a:pt x="-1271" y="10872"/>
                  <a:pt x="1103" y="16418"/>
                  <a:pt x="5987" y="18373"/>
                </a:cubicBezTo>
                <a:cubicBezTo>
                  <a:pt x="10871" y="20330"/>
                  <a:pt x="16416" y="17955"/>
                  <a:pt x="18373" y="13071"/>
                </a:cubicBezTo>
                <a:cubicBezTo>
                  <a:pt x="20329" y="8186"/>
                  <a:pt x="17954" y="2641"/>
                  <a:pt x="13070" y="685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9" name="AutoShape 8"/>
          <p:cNvSpPr/>
          <p:nvPr/>
        </p:nvSpPr>
        <p:spPr bwMode="auto">
          <a:xfrm>
            <a:off x="9272905" y="3949065"/>
            <a:ext cx="73025" cy="73660"/>
          </a:xfrm>
          <a:custGeom>
            <a:avLst/>
            <a:gdLst>
              <a:gd name="T0" fmla="+- 0 10801 1272"/>
              <a:gd name="T1" fmla="*/ T0 w 19059"/>
              <a:gd name="T2" fmla="+- 0 10800 1272"/>
              <a:gd name="T3" fmla="*/ 10800 h 19056"/>
              <a:gd name="T4" fmla="+- 0 10801 1272"/>
              <a:gd name="T5" fmla="*/ T4 w 19059"/>
              <a:gd name="T6" fmla="+- 0 10800 1272"/>
              <a:gd name="T7" fmla="*/ 10800 h 19056"/>
              <a:gd name="T8" fmla="+- 0 10801 1272"/>
              <a:gd name="T9" fmla="*/ T8 w 19059"/>
              <a:gd name="T10" fmla="+- 0 10800 1272"/>
              <a:gd name="T11" fmla="*/ 10800 h 19056"/>
              <a:gd name="T12" fmla="+- 0 10801 1272"/>
              <a:gd name="T13" fmla="*/ T12 w 19059"/>
              <a:gd name="T14" fmla="+- 0 10800 1272"/>
              <a:gd name="T15" fmla="*/ 10800 h 19056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059" h="19056">
                <a:moveTo>
                  <a:pt x="7753" y="13951"/>
                </a:moveTo>
                <a:cubicBezTo>
                  <a:pt x="5315" y="12969"/>
                  <a:pt x="4129" y="10197"/>
                  <a:pt x="5101" y="7755"/>
                </a:cubicBezTo>
                <a:cubicBezTo>
                  <a:pt x="6083" y="5323"/>
                  <a:pt x="8860" y="4132"/>
                  <a:pt x="11298" y="5104"/>
                </a:cubicBezTo>
                <a:cubicBezTo>
                  <a:pt x="13735" y="6081"/>
                  <a:pt x="14926" y="8858"/>
                  <a:pt x="13949" y="11300"/>
                </a:cubicBezTo>
                <a:cubicBezTo>
                  <a:pt x="12972" y="13737"/>
                  <a:pt x="10195" y="14923"/>
                  <a:pt x="7753" y="13951"/>
                </a:cubicBezTo>
                <a:moveTo>
                  <a:pt x="13070" y="686"/>
                </a:moveTo>
                <a:cubicBezTo>
                  <a:pt x="8190" y="-1272"/>
                  <a:pt x="2640" y="1104"/>
                  <a:pt x="686" y="5988"/>
                </a:cubicBezTo>
                <a:cubicBezTo>
                  <a:pt x="-1272" y="10872"/>
                  <a:pt x="1105" y="16416"/>
                  <a:pt x="5985" y="18369"/>
                </a:cubicBezTo>
                <a:cubicBezTo>
                  <a:pt x="10870" y="20328"/>
                  <a:pt x="16415" y="17951"/>
                  <a:pt x="18374" y="13072"/>
                </a:cubicBezTo>
                <a:cubicBezTo>
                  <a:pt x="20328" y="8188"/>
                  <a:pt x="17960" y="2644"/>
                  <a:pt x="13070" y="68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" name="AutoShape 9"/>
          <p:cNvSpPr/>
          <p:nvPr/>
        </p:nvSpPr>
        <p:spPr bwMode="auto">
          <a:xfrm>
            <a:off x="9197975" y="3876040"/>
            <a:ext cx="220980" cy="220980"/>
          </a:xfrm>
          <a:custGeom>
            <a:avLst/>
            <a:gdLst>
              <a:gd name="T0" fmla="+- 0 10800 1271"/>
              <a:gd name="T1" fmla="*/ T0 w 19059"/>
              <a:gd name="T2" fmla="+- 0 10800 1271"/>
              <a:gd name="T3" fmla="*/ 10800 h 19058"/>
              <a:gd name="T4" fmla="+- 0 10800 1271"/>
              <a:gd name="T5" fmla="*/ T4 w 19059"/>
              <a:gd name="T6" fmla="+- 0 10800 1271"/>
              <a:gd name="T7" fmla="*/ 10800 h 19058"/>
              <a:gd name="T8" fmla="+- 0 10800 1271"/>
              <a:gd name="T9" fmla="*/ T8 w 19059"/>
              <a:gd name="T10" fmla="+- 0 10800 1271"/>
              <a:gd name="T11" fmla="*/ 10800 h 19058"/>
              <a:gd name="T12" fmla="+- 0 10800 1271"/>
              <a:gd name="T13" fmla="*/ T12 w 19059"/>
              <a:gd name="T14" fmla="+- 0 10800 1271"/>
              <a:gd name="T15" fmla="*/ 10800 h 19058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059" h="19058">
                <a:moveTo>
                  <a:pt x="7169" y="15424"/>
                </a:moveTo>
                <a:cubicBezTo>
                  <a:pt x="3916" y="14123"/>
                  <a:pt x="2331" y="10417"/>
                  <a:pt x="3632" y="7167"/>
                </a:cubicBezTo>
                <a:cubicBezTo>
                  <a:pt x="4934" y="3917"/>
                  <a:pt x="8638" y="2331"/>
                  <a:pt x="11889" y="3632"/>
                </a:cubicBezTo>
                <a:cubicBezTo>
                  <a:pt x="15141" y="4934"/>
                  <a:pt x="16728" y="8640"/>
                  <a:pt x="15425" y="11890"/>
                </a:cubicBezTo>
                <a:cubicBezTo>
                  <a:pt x="14124" y="15140"/>
                  <a:pt x="10419" y="16728"/>
                  <a:pt x="7169" y="15424"/>
                </a:cubicBezTo>
                <a:moveTo>
                  <a:pt x="13071" y="685"/>
                </a:moveTo>
                <a:cubicBezTo>
                  <a:pt x="8186" y="-1271"/>
                  <a:pt x="2639" y="1104"/>
                  <a:pt x="686" y="5987"/>
                </a:cubicBezTo>
                <a:cubicBezTo>
                  <a:pt x="-1271" y="10871"/>
                  <a:pt x="1104" y="16416"/>
                  <a:pt x="5987" y="18372"/>
                </a:cubicBezTo>
                <a:cubicBezTo>
                  <a:pt x="10874" y="20329"/>
                  <a:pt x="16418" y="17955"/>
                  <a:pt x="18375" y="13070"/>
                </a:cubicBezTo>
                <a:cubicBezTo>
                  <a:pt x="20328" y="8186"/>
                  <a:pt x="17956" y="2641"/>
                  <a:pt x="13071" y="685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1" name="AutoShape 10"/>
          <p:cNvSpPr/>
          <p:nvPr/>
        </p:nvSpPr>
        <p:spPr bwMode="auto">
          <a:xfrm>
            <a:off x="9345930" y="4022725"/>
            <a:ext cx="92075" cy="94615"/>
          </a:xfrm>
          <a:custGeom>
            <a:avLst/>
            <a:gdLst>
              <a:gd name="T0" fmla="+- 0 10804 288"/>
              <a:gd name="T1" fmla="*/ T0 w 21033"/>
              <a:gd name="T2" fmla="+- 0 10798 277"/>
              <a:gd name="T3" fmla="*/ 10798 h 21043"/>
              <a:gd name="T4" fmla="+- 0 10804 288"/>
              <a:gd name="T5" fmla="*/ T4 w 21033"/>
              <a:gd name="T6" fmla="+- 0 10798 277"/>
              <a:gd name="T7" fmla="*/ 10798 h 21043"/>
              <a:gd name="T8" fmla="+- 0 10804 288"/>
              <a:gd name="T9" fmla="*/ T8 w 21033"/>
              <a:gd name="T10" fmla="+- 0 10798 277"/>
              <a:gd name="T11" fmla="*/ 10798 h 21043"/>
              <a:gd name="T12" fmla="+- 0 10804 288"/>
              <a:gd name="T13" fmla="*/ T12 w 21033"/>
              <a:gd name="T14" fmla="+- 0 10798 277"/>
              <a:gd name="T15" fmla="*/ 10798 h 21043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033" h="21043">
                <a:moveTo>
                  <a:pt x="20881" y="2825"/>
                </a:moveTo>
                <a:cubicBezTo>
                  <a:pt x="21312" y="1771"/>
                  <a:pt x="20787" y="572"/>
                  <a:pt x="19713" y="149"/>
                </a:cubicBezTo>
                <a:cubicBezTo>
                  <a:pt x="18636" y="-277"/>
                  <a:pt x="17414" y="238"/>
                  <a:pt x="16984" y="1296"/>
                </a:cubicBezTo>
                <a:lnTo>
                  <a:pt x="16980" y="1292"/>
                </a:lnTo>
                <a:cubicBezTo>
                  <a:pt x="13964" y="8692"/>
                  <a:pt x="8182" y="14184"/>
                  <a:pt x="1269" y="17089"/>
                </a:cubicBezTo>
                <a:cubicBezTo>
                  <a:pt x="207" y="17536"/>
                  <a:pt x="-288" y="18747"/>
                  <a:pt x="170" y="19789"/>
                </a:cubicBezTo>
                <a:cubicBezTo>
                  <a:pt x="629" y="20840"/>
                  <a:pt x="1863" y="21323"/>
                  <a:pt x="2924" y="20876"/>
                </a:cubicBezTo>
                <a:cubicBezTo>
                  <a:pt x="2961" y="20860"/>
                  <a:pt x="2982" y="20828"/>
                  <a:pt x="3014" y="20815"/>
                </a:cubicBezTo>
                <a:cubicBezTo>
                  <a:pt x="10874" y="17480"/>
                  <a:pt x="17451" y="11227"/>
                  <a:pt x="20877" y="2825"/>
                </a:cubicBezTo>
                <a:cubicBezTo>
                  <a:pt x="20877" y="2825"/>
                  <a:pt x="20881" y="2825"/>
                  <a:pt x="20881" y="28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2" name="AutoShape 11"/>
          <p:cNvSpPr/>
          <p:nvPr/>
        </p:nvSpPr>
        <p:spPr bwMode="auto">
          <a:xfrm>
            <a:off x="9382125" y="4060190"/>
            <a:ext cx="131445" cy="135255"/>
          </a:xfrm>
          <a:custGeom>
            <a:avLst/>
            <a:gdLst>
              <a:gd name="T0" fmla="+- 0 10803 203"/>
              <a:gd name="T1" fmla="*/ T0 w 21201"/>
              <a:gd name="T2" fmla="+- 0 10798 194"/>
              <a:gd name="T3" fmla="*/ 10798 h 21209"/>
              <a:gd name="T4" fmla="+- 0 10803 203"/>
              <a:gd name="T5" fmla="*/ T4 w 21201"/>
              <a:gd name="T6" fmla="+- 0 10798 194"/>
              <a:gd name="T7" fmla="*/ 10798 h 21209"/>
              <a:gd name="T8" fmla="+- 0 10803 203"/>
              <a:gd name="T9" fmla="*/ T8 w 21201"/>
              <a:gd name="T10" fmla="+- 0 10798 194"/>
              <a:gd name="T11" fmla="*/ 10798 h 21209"/>
              <a:gd name="T12" fmla="+- 0 10803 203"/>
              <a:gd name="T13" fmla="*/ T12 w 21201"/>
              <a:gd name="T14" fmla="+- 0 10798 194"/>
              <a:gd name="T15" fmla="*/ 10798 h 2120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201" h="21209">
                <a:moveTo>
                  <a:pt x="20267" y="104"/>
                </a:moveTo>
                <a:cubicBezTo>
                  <a:pt x="19508" y="-194"/>
                  <a:pt x="18645" y="169"/>
                  <a:pt x="18339" y="912"/>
                </a:cubicBezTo>
                <a:cubicBezTo>
                  <a:pt x="14991" y="9110"/>
                  <a:pt x="8568" y="15198"/>
                  <a:pt x="894" y="18420"/>
                </a:cubicBezTo>
                <a:cubicBezTo>
                  <a:pt x="144" y="18735"/>
                  <a:pt x="-203" y="19589"/>
                  <a:pt x="121" y="20327"/>
                </a:cubicBezTo>
                <a:cubicBezTo>
                  <a:pt x="442" y="21068"/>
                  <a:pt x="1314" y="21406"/>
                  <a:pt x="2067" y="21090"/>
                </a:cubicBezTo>
                <a:cubicBezTo>
                  <a:pt x="2102" y="21073"/>
                  <a:pt x="2125" y="21042"/>
                  <a:pt x="2159" y="21025"/>
                </a:cubicBezTo>
                <a:cubicBezTo>
                  <a:pt x="10491" y="17500"/>
                  <a:pt x="17461" y="10881"/>
                  <a:pt x="21095" y="1994"/>
                </a:cubicBezTo>
                <a:cubicBezTo>
                  <a:pt x="21397" y="1250"/>
                  <a:pt x="21026" y="404"/>
                  <a:pt x="20267" y="104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3" name="AutoShape 12"/>
          <p:cNvSpPr/>
          <p:nvPr/>
        </p:nvSpPr>
        <p:spPr bwMode="auto">
          <a:xfrm>
            <a:off x="9364345" y="4041775"/>
            <a:ext cx="111760" cy="113665"/>
          </a:xfrm>
          <a:custGeom>
            <a:avLst/>
            <a:gdLst>
              <a:gd name="T0" fmla="+- 0 10802 238"/>
              <a:gd name="T1" fmla="*/ T0 w 21128"/>
              <a:gd name="T2" fmla="+- 0 10797 227"/>
              <a:gd name="T3" fmla="*/ 10797 h 21141"/>
              <a:gd name="T4" fmla="+- 0 10802 238"/>
              <a:gd name="T5" fmla="*/ T4 w 21128"/>
              <a:gd name="T6" fmla="+- 0 10797 227"/>
              <a:gd name="T7" fmla="*/ 10797 h 21141"/>
              <a:gd name="T8" fmla="+- 0 10802 238"/>
              <a:gd name="T9" fmla="*/ T8 w 21128"/>
              <a:gd name="T10" fmla="+- 0 10797 227"/>
              <a:gd name="T11" fmla="*/ 10797 h 21141"/>
              <a:gd name="T12" fmla="+- 0 10802 238"/>
              <a:gd name="T13" fmla="*/ T12 w 21128"/>
              <a:gd name="T14" fmla="+- 0 10797 227"/>
              <a:gd name="T15" fmla="*/ 10797 h 21141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128" h="21141">
                <a:moveTo>
                  <a:pt x="20035" y="122"/>
                </a:moveTo>
                <a:cubicBezTo>
                  <a:pt x="19142" y="-227"/>
                  <a:pt x="18134" y="195"/>
                  <a:pt x="17778" y="1071"/>
                </a:cubicBezTo>
                <a:cubicBezTo>
                  <a:pt x="14571" y="8936"/>
                  <a:pt x="8412" y="14778"/>
                  <a:pt x="1051" y="17867"/>
                </a:cubicBezTo>
                <a:lnTo>
                  <a:pt x="1054" y="17867"/>
                </a:lnTo>
                <a:cubicBezTo>
                  <a:pt x="172" y="18240"/>
                  <a:pt x="-238" y="19242"/>
                  <a:pt x="142" y="20108"/>
                </a:cubicBezTo>
                <a:cubicBezTo>
                  <a:pt x="522" y="20973"/>
                  <a:pt x="1543" y="21372"/>
                  <a:pt x="2425" y="21003"/>
                </a:cubicBezTo>
                <a:cubicBezTo>
                  <a:pt x="2459" y="20986"/>
                  <a:pt x="2476" y="20956"/>
                  <a:pt x="2514" y="20936"/>
                </a:cubicBezTo>
                <a:cubicBezTo>
                  <a:pt x="10651" y="17491"/>
                  <a:pt x="17459" y="11027"/>
                  <a:pt x="21002" y="2339"/>
                </a:cubicBezTo>
                <a:cubicBezTo>
                  <a:pt x="21361" y="1463"/>
                  <a:pt x="20927" y="472"/>
                  <a:pt x="20035" y="122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4" name="AutoShape 13"/>
          <p:cNvSpPr/>
          <p:nvPr/>
        </p:nvSpPr>
        <p:spPr bwMode="auto">
          <a:xfrm>
            <a:off x="9179560" y="3857625"/>
            <a:ext cx="92075" cy="93345"/>
          </a:xfrm>
          <a:custGeom>
            <a:avLst/>
            <a:gdLst>
              <a:gd name="T0" fmla="+- 0 10797 278"/>
              <a:gd name="T1" fmla="*/ T0 w 21039"/>
              <a:gd name="T2" fmla="+- 0 10803 281"/>
              <a:gd name="T3" fmla="*/ 10803 h 21044"/>
              <a:gd name="T4" fmla="+- 0 10797 278"/>
              <a:gd name="T5" fmla="*/ T4 w 21039"/>
              <a:gd name="T6" fmla="+- 0 10803 281"/>
              <a:gd name="T7" fmla="*/ 10803 h 21044"/>
              <a:gd name="T8" fmla="+- 0 10797 278"/>
              <a:gd name="T9" fmla="*/ T8 w 21039"/>
              <a:gd name="T10" fmla="+- 0 10803 281"/>
              <a:gd name="T11" fmla="*/ 10803 h 21044"/>
              <a:gd name="T12" fmla="+- 0 10797 278"/>
              <a:gd name="T13" fmla="*/ T12 w 21039"/>
              <a:gd name="T14" fmla="+- 0 10803 281"/>
              <a:gd name="T15" fmla="*/ 10803 h 21044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039" h="21044">
                <a:moveTo>
                  <a:pt x="20871" y="1248"/>
                </a:moveTo>
                <a:cubicBezTo>
                  <a:pt x="20411" y="197"/>
                  <a:pt x="19177" y="-281"/>
                  <a:pt x="18112" y="169"/>
                </a:cubicBezTo>
                <a:cubicBezTo>
                  <a:pt x="18075" y="181"/>
                  <a:pt x="18050" y="214"/>
                  <a:pt x="18021" y="226"/>
                </a:cubicBezTo>
                <a:cubicBezTo>
                  <a:pt x="10159" y="3562"/>
                  <a:pt x="3583" y="9820"/>
                  <a:pt x="152" y="18220"/>
                </a:cubicBezTo>
                <a:lnTo>
                  <a:pt x="148" y="18220"/>
                </a:lnTo>
                <a:cubicBezTo>
                  <a:pt x="-278" y="19278"/>
                  <a:pt x="242" y="20473"/>
                  <a:pt x="1320" y="20896"/>
                </a:cubicBezTo>
                <a:cubicBezTo>
                  <a:pt x="2398" y="21318"/>
                  <a:pt x="3620" y="20803"/>
                  <a:pt x="4046" y="19749"/>
                </a:cubicBezTo>
                <a:lnTo>
                  <a:pt x="4051" y="19749"/>
                </a:lnTo>
                <a:cubicBezTo>
                  <a:pt x="7068" y="12356"/>
                  <a:pt x="12856" y="6858"/>
                  <a:pt x="19764" y="3956"/>
                </a:cubicBezTo>
                <a:cubicBezTo>
                  <a:pt x="20830" y="3506"/>
                  <a:pt x="21322" y="2298"/>
                  <a:pt x="20871" y="124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5" name="AutoShape 14"/>
          <p:cNvSpPr/>
          <p:nvPr/>
        </p:nvSpPr>
        <p:spPr bwMode="auto">
          <a:xfrm>
            <a:off x="9107170" y="3783965"/>
            <a:ext cx="131445" cy="133985"/>
          </a:xfrm>
          <a:custGeom>
            <a:avLst/>
            <a:gdLst>
              <a:gd name="T0" fmla="+- 0 10797 198"/>
              <a:gd name="T1" fmla="*/ T0 w 21199"/>
              <a:gd name="T2" fmla="+- 0 10802 198"/>
              <a:gd name="T3" fmla="*/ 10802 h 21208"/>
              <a:gd name="T4" fmla="+- 0 10797 198"/>
              <a:gd name="T5" fmla="*/ T4 w 21199"/>
              <a:gd name="T6" fmla="+- 0 10802 198"/>
              <a:gd name="T7" fmla="*/ 10802 h 21208"/>
              <a:gd name="T8" fmla="+- 0 10797 198"/>
              <a:gd name="T9" fmla="*/ T8 w 21199"/>
              <a:gd name="T10" fmla="+- 0 10802 198"/>
              <a:gd name="T11" fmla="*/ 10802 h 21208"/>
              <a:gd name="T12" fmla="+- 0 10797 198"/>
              <a:gd name="T13" fmla="*/ T12 w 21199"/>
              <a:gd name="T14" fmla="+- 0 10802 198"/>
              <a:gd name="T15" fmla="*/ 10802 h 21208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199" h="21208">
                <a:moveTo>
                  <a:pt x="21077" y="880"/>
                </a:moveTo>
                <a:cubicBezTo>
                  <a:pt x="20753" y="142"/>
                  <a:pt x="19881" y="-198"/>
                  <a:pt x="19129" y="117"/>
                </a:cubicBezTo>
                <a:cubicBezTo>
                  <a:pt x="19097" y="131"/>
                  <a:pt x="19071" y="162"/>
                  <a:pt x="19039" y="179"/>
                </a:cubicBezTo>
                <a:cubicBezTo>
                  <a:pt x="10706" y="3707"/>
                  <a:pt x="3739" y="10322"/>
                  <a:pt x="106" y="19208"/>
                </a:cubicBezTo>
                <a:cubicBezTo>
                  <a:pt x="-198" y="19957"/>
                  <a:pt x="172" y="20803"/>
                  <a:pt x="934" y="21101"/>
                </a:cubicBezTo>
                <a:cubicBezTo>
                  <a:pt x="1689" y="21401"/>
                  <a:pt x="2552" y="21041"/>
                  <a:pt x="2859" y="20292"/>
                </a:cubicBezTo>
                <a:cubicBezTo>
                  <a:pt x="6206" y="12096"/>
                  <a:pt x="12625" y="6008"/>
                  <a:pt x="20301" y="2787"/>
                </a:cubicBezTo>
                <a:cubicBezTo>
                  <a:pt x="21051" y="2469"/>
                  <a:pt x="21402" y="1618"/>
                  <a:pt x="21077" y="88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6" name="AutoShape 15"/>
          <p:cNvSpPr/>
          <p:nvPr/>
        </p:nvSpPr>
        <p:spPr bwMode="auto">
          <a:xfrm>
            <a:off x="9144000" y="3820795"/>
            <a:ext cx="111760" cy="114300"/>
          </a:xfrm>
          <a:custGeom>
            <a:avLst/>
            <a:gdLst>
              <a:gd name="T0" fmla="+- 0 10796 232"/>
              <a:gd name="T1" fmla="*/ T0 w 21129"/>
              <a:gd name="T2" fmla="+- 0 10804 234"/>
              <a:gd name="T3" fmla="*/ 10804 h 21141"/>
              <a:gd name="T4" fmla="+- 0 10796 232"/>
              <a:gd name="T5" fmla="*/ T4 w 21129"/>
              <a:gd name="T6" fmla="+- 0 10804 234"/>
              <a:gd name="T7" fmla="*/ 10804 h 21141"/>
              <a:gd name="T8" fmla="+- 0 10796 232"/>
              <a:gd name="T9" fmla="*/ T8 w 21129"/>
              <a:gd name="T10" fmla="+- 0 10804 234"/>
              <a:gd name="T11" fmla="*/ 10804 h 21141"/>
              <a:gd name="T12" fmla="+- 0 10796 232"/>
              <a:gd name="T13" fmla="*/ T12 w 21129"/>
              <a:gd name="T14" fmla="+- 0 10804 234"/>
              <a:gd name="T15" fmla="*/ 10804 h 21141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129" h="21141">
                <a:moveTo>
                  <a:pt x="20075" y="3267"/>
                </a:moveTo>
                <a:cubicBezTo>
                  <a:pt x="20953" y="2898"/>
                  <a:pt x="21368" y="1899"/>
                  <a:pt x="20987" y="1030"/>
                </a:cubicBezTo>
                <a:cubicBezTo>
                  <a:pt x="20611" y="168"/>
                  <a:pt x="19589" y="-234"/>
                  <a:pt x="18707" y="138"/>
                </a:cubicBezTo>
                <a:cubicBezTo>
                  <a:pt x="18670" y="152"/>
                  <a:pt x="18649" y="185"/>
                  <a:pt x="18615" y="198"/>
                </a:cubicBezTo>
                <a:cubicBezTo>
                  <a:pt x="10481" y="3647"/>
                  <a:pt x="3673" y="10118"/>
                  <a:pt x="124" y="18802"/>
                </a:cubicBezTo>
                <a:cubicBezTo>
                  <a:pt x="-232" y="19678"/>
                  <a:pt x="205" y="20666"/>
                  <a:pt x="1094" y="21019"/>
                </a:cubicBezTo>
                <a:cubicBezTo>
                  <a:pt x="1983" y="21366"/>
                  <a:pt x="2991" y="20946"/>
                  <a:pt x="3354" y="20071"/>
                </a:cubicBezTo>
                <a:cubicBezTo>
                  <a:pt x="6561" y="12205"/>
                  <a:pt x="12717" y="6360"/>
                  <a:pt x="20075" y="3274"/>
                </a:cubicBezTo>
                <a:cubicBezTo>
                  <a:pt x="20075" y="3274"/>
                  <a:pt x="20075" y="3267"/>
                  <a:pt x="20075" y="32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pPr defTabSz="457200"/>
            <a:endParaRPr lang="en-US" sz="300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Arc 9"/>
          <p:cNvSpPr/>
          <p:nvPr/>
        </p:nvSpPr>
        <p:spPr>
          <a:xfrm>
            <a:off x="6001385" y="2388235"/>
            <a:ext cx="2171065" cy="2170430"/>
          </a:xfrm>
          <a:prstGeom prst="arc">
            <a:avLst>
              <a:gd name="adj1" fmla="val 10782369"/>
              <a:gd name="adj2" fmla="val 0"/>
            </a:avLst>
          </a:prstGeom>
          <a:solidFill>
            <a:schemeClr val="tx1">
              <a:lumMod val="65000"/>
              <a:lumOff val="35000"/>
            </a:schemeClr>
          </a:solidFill>
          <a:ln w="381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64580" y="3864610"/>
            <a:ext cx="1873250" cy="1278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kern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此处输入您的文本，在此处输入您的文本，在此处输入您的文本在此处输入您的文本，在此处输入您的文本</a:t>
            </a:r>
            <a:endParaRPr lang="zh-CN" altLang="en-US" sz="1200" kern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35" name="Group 33"/>
          <p:cNvGrpSpPr/>
          <p:nvPr/>
        </p:nvGrpSpPr>
        <p:grpSpPr>
          <a:xfrm>
            <a:off x="6816090" y="2714625"/>
            <a:ext cx="589915" cy="514985"/>
            <a:chOff x="4800505" y="2786674"/>
            <a:chExt cx="366676" cy="320373"/>
          </a:xfrm>
          <a:solidFill>
            <a:schemeClr val="bg1"/>
          </a:solidFill>
        </p:grpSpPr>
        <p:sp>
          <p:nvSpPr>
            <p:cNvPr id="5" name="AutoShape 43"/>
            <p:cNvSpPr/>
            <p:nvPr/>
          </p:nvSpPr>
          <p:spPr bwMode="auto">
            <a:xfrm>
              <a:off x="4800505" y="2786674"/>
              <a:ext cx="366676" cy="26343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8" name="AutoShape 44"/>
            <p:cNvSpPr/>
            <p:nvPr/>
          </p:nvSpPr>
          <p:spPr bwMode="auto">
            <a:xfrm>
              <a:off x="5132766" y="2901184"/>
              <a:ext cx="22526" cy="1257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9" name="AutoShape 45"/>
            <p:cNvSpPr/>
            <p:nvPr/>
          </p:nvSpPr>
          <p:spPr bwMode="auto">
            <a:xfrm>
              <a:off x="5120877" y="3038217"/>
              <a:ext cx="46304" cy="6883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8" name="Arc 7"/>
          <p:cNvSpPr/>
          <p:nvPr/>
        </p:nvSpPr>
        <p:spPr>
          <a:xfrm>
            <a:off x="1602740" y="2388235"/>
            <a:ext cx="2171065" cy="2170430"/>
          </a:xfrm>
          <a:prstGeom prst="arc">
            <a:avLst>
              <a:gd name="adj1" fmla="val 10782369"/>
              <a:gd name="adj2" fmla="val 0"/>
            </a:avLst>
          </a:prstGeom>
          <a:solidFill>
            <a:schemeClr val="tx1">
              <a:lumMod val="65000"/>
              <a:lumOff val="35000"/>
            </a:schemeClr>
          </a:solidFill>
          <a:ln w="381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765300" y="3864610"/>
            <a:ext cx="1873250" cy="1278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kern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此处输入您的文本，在此处输入您的文本，在此处输入您的文本在此处输入您的文本，在此处输入您的文本</a:t>
            </a:r>
            <a:endParaRPr lang="zh-CN" altLang="en-US" sz="1200" kern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37" name="Group 35"/>
          <p:cNvGrpSpPr/>
          <p:nvPr/>
        </p:nvGrpSpPr>
        <p:grpSpPr>
          <a:xfrm>
            <a:off x="2498725" y="2633345"/>
            <a:ext cx="441960" cy="589915"/>
            <a:chOff x="1868971" y="2767277"/>
            <a:chExt cx="274694" cy="366676"/>
          </a:xfrm>
          <a:solidFill>
            <a:schemeClr val="bg1"/>
          </a:solidFill>
        </p:grpSpPr>
        <p:sp>
          <p:nvSpPr>
            <p:cNvPr id="30" name="AutoShape 115"/>
            <p:cNvSpPr/>
            <p:nvPr/>
          </p:nvSpPr>
          <p:spPr bwMode="auto">
            <a:xfrm>
              <a:off x="1868971" y="2767277"/>
              <a:ext cx="274694" cy="366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1" name="AutoShape 116"/>
            <p:cNvSpPr/>
            <p:nvPr/>
          </p:nvSpPr>
          <p:spPr bwMode="auto">
            <a:xfrm>
              <a:off x="1983479" y="2985030"/>
              <a:ext cx="45678" cy="6883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9" name="Arc 8"/>
          <p:cNvSpPr/>
          <p:nvPr/>
        </p:nvSpPr>
        <p:spPr>
          <a:xfrm>
            <a:off x="3801745" y="2388235"/>
            <a:ext cx="2171065" cy="2170430"/>
          </a:xfrm>
          <a:prstGeom prst="arc">
            <a:avLst>
              <a:gd name="adj1" fmla="val 21571566"/>
              <a:gd name="adj2" fmla="val 10822907"/>
            </a:avLst>
          </a:prstGeom>
          <a:solidFill>
            <a:schemeClr val="bg1">
              <a:lumMod val="65000"/>
            </a:schemeClr>
          </a:solidFill>
          <a:ln w="381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952240" y="1976755"/>
            <a:ext cx="1873250" cy="1278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kern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此处输入您的文本，在此处输入您的文本，在此处输入您的文本在此处输入您的文本，在此处输入您的文本</a:t>
            </a:r>
            <a:endParaRPr lang="zh-CN" altLang="en-US" sz="1200" kern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39" name="Group 36"/>
          <p:cNvGrpSpPr/>
          <p:nvPr/>
        </p:nvGrpSpPr>
        <p:grpSpPr>
          <a:xfrm>
            <a:off x="4612640" y="3773170"/>
            <a:ext cx="588645" cy="441325"/>
            <a:chOff x="359092" y="2813581"/>
            <a:chExt cx="366051" cy="274694"/>
          </a:xfrm>
          <a:solidFill>
            <a:schemeClr val="bg1"/>
          </a:solidFill>
        </p:grpSpPr>
        <p:sp>
          <p:nvSpPr>
            <p:cNvPr id="32" name="AutoShape 118"/>
            <p:cNvSpPr/>
            <p:nvPr/>
          </p:nvSpPr>
          <p:spPr bwMode="auto">
            <a:xfrm>
              <a:off x="359092" y="2813581"/>
              <a:ext cx="366051" cy="274694"/>
            </a:xfrm>
            <a:custGeom>
              <a:avLst/>
              <a:gdLst>
                <a:gd name="T0" fmla="*/ 10732 w 21464"/>
                <a:gd name="T1" fmla="*/ 10800 h 21600"/>
                <a:gd name="T2" fmla="*/ 10732 w 21464"/>
                <a:gd name="T3" fmla="*/ 10800 h 21600"/>
                <a:gd name="T4" fmla="*/ 10732 w 21464"/>
                <a:gd name="T5" fmla="*/ 10800 h 21600"/>
                <a:gd name="T6" fmla="*/ 10732 w 21464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464" h="21600">
                  <a:moveTo>
                    <a:pt x="19918" y="11754"/>
                  </a:moveTo>
                  <a:lnTo>
                    <a:pt x="16564" y="18954"/>
                  </a:lnTo>
                  <a:cubicBezTo>
                    <a:pt x="16317" y="19484"/>
                    <a:pt x="15892" y="19800"/>
                    <a:pt x="15427" y="19800"/>
                  </a:cubicBezTo>
                  <a:lnTo>
                    <a:pt x="2683" y="19800"/>
                  </a:lnTo>
                  <a:cubicBezTo>
                    <a:pt x="1943" y="19800"/>
                    <a:pt x="1341" y="18992"/>
                    <a:pt x="1341" y="18000"/>
                  </a:cubicBezTo>
                  <a:lnTo>
                    <a:pt x="1341" y="3600"/>
                  </a:lnTo>
                  <a:cubicBezTo>
                    <a:pt x="1341" y="2608"/>
                    <a:pt x="1943" y="1800"/>
                    <a:pt x="2683" y="1800"/>
                  </a:cubicBezTo>
                  <a:lnTo>
                    <a:pt x="15427" y="1800"/>
                  </a:lnTo>
                  <a:cubicBezTo>
                    <a:pt x="15892" y="1800"/>
                    <a:pt x="16317" y="2116"/>
                    <a:pt x="16564" y="2645"/>
                  </a:cubicBezTo>
                  <a:lnTo>
                    <a:pt x="19917" y="9845"/>
                  </a:lnTo>
                  <a:cubicBezTo>
                    <a:pt x="20188" y="10425"/>
                    <a:pt x="20188" y="11174"/>
                    <a:pt x="19918" y="11754"/>
                  </a:cubicBezTo>
                  <a:moveTo>
                    <a:pt x="21055" y="8891"/>
                  </a:moveTo>
                  <a:lnTo>
                    <a:pt x="17701" y="1691"/>
                  </a:lnTo>
                  <a:cubicBezTo>
                    <a:pt x="17211" y="639"/>
                    <a:pt x="16352" y="0"/>
                    <a:pt x="15427" y="0"/>
                  </a:cubicBezTo>
                  <a:lnTo>
                    <a:pt x="2683" y="0"/>
                  </a:lnTo>
                  <a:cubicBezTo>
                    <a:pt x="1201" y="0"/>
                    <a:pt x="0" y="1611"/>
                    <a:pt x="0" y="3600"/>
                  </a:cubicBezTo>
                  <a:lnTo>
                    <a:pt x="0" y="18000"/>
                  </a:lnTo>
                  <a:cubicBezTo>
                    <a:pt x="0" y="19988"/>
                    <a:pt x="1201" y="21599"/>
                    <a:pt x="2683" y="21599"/>
                  </a:cubicBezTo>
                  <a:lnTo>
                    <a:pt x="15427" y="21599"/>
                  </a:lnTo>
                  <a:cubicBezTo>
                    <a:pt x="16352" y="21599"/>
                    <a:pt x="17211" y="20960"/>
                    <a:pt x="17701" y="19908"/>
                  </a:cubicBezTo>
                  <a:lnTo>
                    <a:pt x="21055" y="12708"/>
                  </a:lnTo>
                  <a:cubicBezTo>
                    <a:pt x="21600" y="11541"/>
                    <a:pt x="21600" y="10059"/>
                    <a:pt x="21055" y="889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3" name="AutoShape 119"/>
            <p:cNvSpPr/>
            <p:nvPr/>
          </p:nvSpPr>
          <p:spPr bwMode="auto">
            <a:xfrm>
              <a:off x="587481" y="2916200"/>
              <a:ext cx="68830" cy="6883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0"/>
                  </a:moveTo>
                  <a:cubicBezTo>
                    <a:pt x="6825" y="18000"/>
                    <a:pt x="3600" y="14774"/>
                    <a:pt x="3600" y="10800"/>
                  </a:cubicBezTo>
                  <a:cubicBezTo>
                    <a:pt x="3600" y="6825"/>
                    <a:pt x="6825" y="3600"/>
                    <a:pt x="10800" y="3600"/>
                  </a:cubicBezTo>
                  <a:cubicBezTo>
                    <a:pt x="14774" y="3600"/>
                    <a:pt x="17999" y="6825"/>
                    <a:pt x="17999" y="10800"/>
                  </a:cubicBezTo>
                  <a:cubicBezTo>
                    <a:pt x="17999" y="14774"/>
                    <a:pt x="14774" y="18000"/>
                    <a:pt x="10800" y="18000"/>
                  </a:cubicBezTo>
                  <a:moveTo>
                    <a:pt x="10800" y="0"/>
                  </a:moveTo>
                  <a:cubicBezTo>
                    <a:pt x="4833" y="0"/>
                    <a:pt x="0" y="4833"/>
                    <a:pt x="0" y="10800"/>
                  </a:cubicBezTo>
                  <a:cubicBezTo>
                    <a:pt x="0" y="16766"/>
                    <a:pt x="4833" y="21599"/>
                    <a:pt x="10800" y="21599"/>
                  </a:cubicBezTo>
                  <a:cubicBezTo>
                    <a:pt x="16766" y="21599"/>
                    <a:pt x="21600" y="16766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20000" b="100000" l="23906" r="80469">
                        <a14:foregroundMark x1="52240" y1="82222" x2="52396" y2="90417"/>
                        <a14:foregroundMark x1="53438" y1="88333" x2="53490" y2="90972"/>
                        <a14:foregroundMark x1="63594" y1="80139" x2="63333" y2="87222"/>
                        <a14:foregroundMark x1="68854" y1="95833" x2="80313" y2="95833"/>
                        <a14:foregroundMark x1="51354" y1="91667" x2="56198" y2="91389"/>
                        <a14:backgroundMark x1="79167" y1="75972" x2="80208" y2="76389"/>
                        <a14:backgroundMark x1="79635" y1="79167" x2="80677" y2="78472"/>
                        <a14:backgroundMark x1="62083" y1="86806" x2="62865" y2="88611"/>
                        <a14:backgroundMark x1="58958" y1="88333" x2="59323" y2="90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862" t="73507" r="17862" b="2973"/>
          <a:stretch>
            <a:fillRect/>
          </a:stretch>
        </p:blipFill>
        <p:spPr>
          <a:xfrm>
            <a:off x="6330846" y="5289550"/>
            <a:ext cx="5861154" cy="1611572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000" b="100000" l="2656" r="349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42" t="28788" r="80880"/>
          <a:stretch>
            <a:fillRect/>
          </a:stretch>
        </p:blipFill>
        <p:spPr>
          <a:xfrm>
            <a:off x="58738" y="55562"/>
            <a:ext cx="503238" cy="927537"/>
          </a:xfrm>
          <a:prstGeom prst="rect">
            <a:avLst/>
          </a:prstGeom>
        </p:spPr>
      </p:pic>
      <p:sp>
        <p:nvSpPr>
          <p:cNvPr id="38" name="文本框 37"/>
          <p:cNvSpPr txBox="1"/>
          <p:nvPr/>
        </p:nvSpPr>
        <p:spPr>
          <a:xfrm>
            <a:off x="857249" y="371475"/>
            <a:ext cx="2357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点击添加副标题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图片 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9825" y="254000"/>
            <a:ext cx="3243263" cy="240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图片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338" y="2366963"/>
            <a:ext cx="2444750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图片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163" y="3914775"/>
            <a:ext cx="2451100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图片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5" y="3914775"/>
            <a:ext cx="2436813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图片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5" y="2362200"/>
            <a:ext cx="2444750" cy="136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0" name="矩形 16"/>
          <p:cNvSpPr>
            <a:spLocks noChangeArrowheads="1"/>
          </p:cNvSpPr>
          <p:nvPr/>
        </p:nvSpPr>
        <p:spPr bwMode="auto">
          <a:xfrm>
            <a:off x="7343775" y="4327525"/>
            <a:ext cx="312896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561" name="组合 17"/>
          <p:cNvGrpSpPr/>
          <p:nvPr/>
        </p:nvGrpSpPr>
        <p:grpSpPr bwMode="auto">
          <a:xfrm>
            <a:off x="7343775" y="3203575"/>
            <a:ext cx="3878263" cy="1066800"/>
            <a:chOff x="0" y="0"/>
            <a:chExt cx="3877973" cy="1065858"/>
          </a:xfrm>
        </p:grpSpPr>
        <p:pic>
          <p:nvPicPr>
            <p:cNvPr id="23562" name="图片 1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877973" cy="1065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63" name="文本框 19"/>
            <p:cNvSpPr txBox="1">
              <a:spLocks noChangeArrowheads="1"/>
            </p:cNvSpPr>
            <p:nvPr/>
          </p:nvSpPr>
          <p:spPr bwMode="auto">
            <a:xfrm>
              <a:off x="384578" y="291039"/>
              <a:ext cx="16573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000" b="100000" l="23906" r="80469">
                        <a14:foregroundMark x1="52240" y1="82222" x2="52396" y2="90417"/>
                        <a14:foregroundMark x1="53438" y1="88333" x2="53490" y2="90972"/>
                        <a14:foregroundMark x1="63594" y1="80139" x2="63333" y2="87222"/>
                        <a14:foregroundMark x1="68854" y1="95833" x2="80313" y2="95833"/>
                        <a14:foregroundMark x1="51354" y1="91667" x2="56198" y2="91389"/>
                        <a14:backgroundMark x1="79167" y1="75972" x2="80208" y2="76389"/>
                        <a14:backgroundMark x1="79635" y1="79167" x2="80677" y2="78472"/>
                        <a14:backgroundMark x1="62083" y1="86806" x2="62865" y2="88611"/>
                        <a14:backgroundMark x1="58958" y1="88333" x2="59323" y2="90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862" t="73507" r="17862" b="2973"/>
          <a:stretch>
            <a:fillRect/>
          </a:stretch>
        </p:blipFill>
        <p:spPr>
          <a:xfrm>
            <a:off x="6330846" y="5289550"/>
            <a:ext cx="5861154" cy="161157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000" b="100000" l="2656" r="349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42" t="28788" r="80880"/>
          <a:stretch>
            <a:fillRect/>
          </a:stretch>
        </p:blipFill>
        <p:spPr>
          <a:xfrm>
            <a:off x="58738" y="55562"/>
            <a:ext cx="503238" cy="927537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857249" y="371475"/>
            <a:ext cx="2357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点击添加副标题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新月形 4"/>
          <p:cNvSpPr>
            <a:spLocks noChangeArrowheads="1"/>
          </p:cNvSpPr>
          <p:nvPr/>
        </p:nvSpPr>
        <p:spPr bwMode="auto">
          <a:xfrm rot="-848703">
            <a:off x="4135438" y="2357438"/>
            <a:ext cx="1589087" cy="3178175"/>
          </a:xfrm>
          <a:prstGeom prst="moon">
            <a:avLst>
              <a:gd name="adj" fmla="val 15190"/>
            </a:avLst>
          </a:prstGeom>
          <a:solidFill>
            <a:srgbClr val="A8A8A8"/>
          </a:solidFill>
          <a:ln w="3175">
            <a:solidFill>
              <a:srgbClr val="F8F8F8"/>
            </a:solidFill>
            <a:miter lim="800000"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15" name="新月形 5"/>
          <p:cNvSpPr>
            <a:spLocks noChangeArrowheads="1"/>
          </p:cNvSpPr>
          <p:nvPr/>
        </p:nvSpPr>
        <p:spPr bwMode="auto">
          <a:xfrm rot="4551297">
            <a:off x="4948238" y="1322388"/>
            <a:ext cx="1589087" cy="3176587"/>
          </a:xfrm>
          <a:prstGeom prst="moon">
            <a:avLst>
              <a:gd name="adj" fmla="val 15190"/>
            </a:avLst>
          </a:prstGeom>
          <a:solidFill>
            <a:srgbClr val="6C7176"/>
          </a:solidFill>
          <a:ln w="3175">
            <a:solidFill>
              <a:srgbClr val="F8F8F8"/>
            </a:solidFill>
            <a:miter lim="800000"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16" name="新月形 6"/>
          <p:cNvSpPr>
            <a:spLocks noChangeArrowheads="1"/>
          </p:cNvSpPr>
          <p:nvPr/>
        </p:nvSpPr>
        <p:spPr bwMode="auto">
          <a:xfrm rot="9951297">
            <a:off x="5984875" y="2136775"/>
            <a:ext cx="1589088" cy="3178175"/>
          </a:xfrm>
          <a:prstGeom prst="moon">
            <a:avLst>
              <a:gd name="adj" fmla="val 15190"/>
            </a:avLst>
          </a:prstGeom>
          <a:solidFill>
            <a:srgbClr val="A8A8A8"/>
          </a:solidFill>
          <a:ln w="3175">
            <a:solidFill>
              <a:srgbClr val="F8F8F8"/>
            </a:solidFill>
            <a:miter lim="800000"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17" name="新月形 7"/>
          <p:cNvSpPr>
            <a:spLocks noChangeArrowheads="1"/>
          </p:cNvSpPr>
          <p:nvPr/>
        </p:nvSpPr>
        <p:spPr bwMode="auto">
          <a:xfrm rot="-6248703">
            <a:off x="5184775" y="3160713"/>
            <a:ext cx="1589087" cy="3176588"/>
          </a:xfrm>
          <a:prstGeom prst="moon">
            <a:avLst>
              <a:gd name="adj" fmla="val 15190"/>
            </a:avLst>
          </a:prstGeom>
          <a:solidFill>
            <a:srgbClr val="6C7176"/>
          </a:solidFill>
          <a:ln w="3175">
            <a:solidFill>
              <a:srgbClr val="F8F8F8"/>
            </a:solidFill>
            <a:miter lim="800000"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18" name="TextBox 11"/>
          <p:cNvSpPr>
            <a:spLocks noChangeArrowheads="1"/>
          </p:cNvSpPr>
          <p:nvPr/>
        </p:nvSpPr>
        <p:spPr bwMode="auto">
          <a:xfrm flipH="1">
            <a:off x="4848225" y="3533775"/>
            <a:ext cx="21113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4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19" name="直接连接符 24"/>
          <p:cNvSpPr>
            <a:spLocks noChangeShapeType="1"/>
          </p:cNvSpPr>
          <p:nvPr/>
        </p:nvSpPr>
        <p:spPr bwMode="auto">
          <a:xfrm flipH="1">
            <a:off x="3236913" y="3200400"/>
            <a:ext cx="1049337" cy="0"/>
          </a:xfrm>
          <a:prstGeom prst="line">
            <a:avLst/>
          </a:prstGeom>
          <a:noFill/>
          <a:ln w="12700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320" name="直接连接符 24"/>
          <p:cNvSpPr>
            <a:spLocks noChangeShapeType="1"/>
          </p:cNvSpPr>
          <p:nvPr/>
        </p:nvSpPr>
        <p:spPr bwMode="auto">
          <a:xfrm flipH="1">
            <a:off x="3983038" y="5343525"/>
            <a:ext cx="1033462" cy="0"/>
          </a:xfrm>
          <a:prstGeom prst="line">
            <a:avLst/>
          </a:prstGeom>
          <a:noFill/>
          <a:ln w="12700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321" name="TextBox 13"/>
          <p:cNvSpPr txBox="1">
            <a:spLocks noChangeArrowheads="1"/>
          </p:cNvSpPr>
          <p:nvPr/>
        </p:nvSpPr>
        <p:spPr bwMode="auto">
          <a:xfrm>
            <a:off x="1066800" y="2886075"/>
            <a:ext cx="19526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22" name="TextBox 13"/>
          <p:cNvSpPr txBox="1">
            <a:spLocks noChangeArrowheads="1"/>
          </p:cNvSpPr>
          <p:nvPr/>
        </p:nvSpPr>
        <p:spPr bwMode="auto">
          <a:xfrm>
            <a:off x="817563" y="3167063"/>
            <a:ext cx="22018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1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23" name="TextBox 13"/>
          <p:cNvSpPr txBox="1">
            <a:spLocks noChangeArrowheads="1"/>
          </p:cNvSpPr>
          <p:nvPr/>
        </p:nvSpPr>
        <p:spPr bwMode="auto">
          <a:xfrm>
            <a:off x="7666038" y="1995488"/>
            <a:ext cx="12573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24" name="TextBox 13"/>
          <p:cNvSpPr txBox="1">
            <a:spLocks noChangeArrowheads="1"/>
          </p:cNvSpPr>
          <p:nvPr/>
        </p:nvSpPr>
        <p:spPr bwMode="auto">
          <a:xfrm>
            <a:off x="7666038" y="2278063"/>
            <a:ext cx="2384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1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25" name="TextBox 13"/>
          <p:cNvSpPr txBox="1">
            <a:spLocks noChangeArrowheads="1"/>
          </p:cNvSpPr>
          <p:nvPr/>
        </p:nvSpPr>
        <p:spPr bwMode="auto">
          <a:xfrm>
            <a:off x="1817688" y="509746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26" name="TextBox 13"/>
          <p:cNvSpPr txBox="1">
            <a:spLocks noChangeArrowheads="1"/>
          </p:cNvSpPr>
          <p:nvPr/>
        </p:nvSpPr>
        <p:spPr bwMode="auto">
          <a:xfrm>
            <a:off x="1366838" y="5349875"/>
            <a:ext cx="24399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1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27" name="TextBox 13"/>
          <p:cNvSpPr txBox="1">
            <a:spLocks noChangeArrowheads="1"/>
          </p:cNvSpPr>
          <p:nvPr/>
        </p:nvSpPr>
        <p:spPr bwMode="auto">
          <a:xfrm>
            <a:off x="8599488" y="424180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28" name="TextBox 13"/>
          <p:cNvSpPr txBox="1">
            <a:spLocks noChangeArrowheads="1"/>
          </p:cNvSpPr>
          <p:nvPr/>
        </p:nvSpPr>
        <p:spPr bwMode="auto">
          <a:xfrm>
            <a:off x="8593138" y="4557713"/>
            <a:ext cx="2349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sz="120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29" name="直接连接符 24"/>
          <p:cNvSpPr>
            <a:spLocks noChangeShapeType="1"/>
          </p:cNvSpPr>
          <p:nvPr/>
        </p:nvSpPr>
        <p:spPr bwMode="auto">
          <a:xfrm flipH="1">
            <a:off x="6427788" y="2241550"/>
            <a:ext cx="1049337" cy="0"/>
          </a:xfrm>
          <a:prstGeom prst="line">
            <a:avLst/>
          </a:prstGeom>
          <a:noFill/>
          <a:ln w="12700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30" name="直接连接符 24"/>
          <p:cNvSpPr>
            <a:spLocks noChangeShapeType="1"/>
          </p:cNvSpPr>
          <p:nvPr/>
        </p:nvSpPr>
        <p:spPr bwMode="auto">
          <a:xfrm flipH="1">
            <a:off x="7372350" y="4560888"/>
            <a:ext cx="1033463" cy="0"/>
          </a:xfrm>
          <a:prstGeom prst="line">
            <a:avLst/>
          </a:prstGeom>
          <a:noFill/>
          <a:ln w="12700">
            <a:solidFill>
              <a:srgbClr val="ADBACA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20000" b="100000" l="23906" r="80469">
                        <a14:foregroundMark x1="52240" y1="82222" x2="52396" y2="90417"/>
                        <a14:foregroundMark x1="53438" y1="88333" x2="53490" y2="90972"/>
                        <a14:foregroundMark x1="63594" y1="80139" x2="63333" y2="87222"/>
                        <a14:foregroundMark x1="68854" y1="95833" x2="80313" y2="95833"/>
                        <a14:foregroundMark x1="51354" y1="91667" x2="56198" y2="91389"/>
                        <a14:backgroundMark x1="79167" y1="75972" x2="80208" y2="76389"/>
                        <a14:backgroundMark x1="79635" y1="79167" x2="80677" y2="78472"/>
                        <a14:backgroundMark x1="62083" y1="86806" x2="62865" y2="88611"/>
                        <a14:backgroundMark x1="58958" y1="88333" x2="59323" y2="90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862" t="73507" r="17862" b="2973"/>
          <a:stretch>
            <a:fillRect/>
          </a:stretch>
        </p:blipFill>
        <p:spPr>
          <a:xfrm>
            <a:off x="6330846" y="5289550"/>
            <a:ext cx="5861154" cy="161157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000" b="100000" l="2656" r="349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42" t="28788" r="80880"/>
          <a:stretch>
            <a:fillRect/>
          </a:stretch>
        </p:blipFill>
        <p:spPr>
          <a:xfrm>
            <a:off x="58738" y="55562"/>
            <a:ext cx="503238" cy="927537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857249" y="371475"/>
            <a:ext cx="2357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点击添加副标题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6617335" y="4817745"/>
            <a:ext cx="669925" cy="669925"/>
            <a:chOff x="6443245" y="4780605"/>
            <a:chExt cx="751188" cy="751188"/>
          </a:xfrm>
        </p:grpSpPr>
        <p:sp>
          <p:nvSpPr>
            <p:cNvPr id="47" name="椭圆 46"/>
            <p:cNvSpPr/>
            <p:nvPr/>
          </p:nvSpPr>
          <p:spPr>
            <a:xfrm>
              <a:off x="6443245" y="4780605"/>
              <a:ext cx="751188" cy="75118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6600772" y="4925106"/>
              <a:ext cx="482922" cy="481856"/>
              <a:chOff x="3175" y="4763"/>
              <a:chExt cx="717550" cy="715963"/>
            </a:xfrm>
            <a:solidFill>
              <a:schemeClr val="bg1">
                <a:lumMod val="95000"/>
              </a:schemeClr>
            </a:solidFill>
          </p:grpSpPr>
          <p:sp>
            <p:nvSpPr>
              <p:cNvPr id="49" name="Freeform 9"/>
              <p:cNvSpPr/>
              <p:nvPr/>
            </p:nvSpPr>
            <p:spPr bwMode="auto">
              <a:xfrm>
                <a:off x="434975" y="439738"/>
                <a:ext cx="285750" cy="280988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0" name="Freeform 10"/>
              <p:cNvSpPr>
                <a:spLocks noEditPoints="1"/>
              </p:cNvSpPr>
              <p:nvPr/>
            </p:nvSpPr>
            <p:spPr bwMode="auto">
              <a:xfrm>
                <a:off x="3175" y="4763"/>
                <a:ext cx="530225" cy="533400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close/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1" name="Freeform 11"/>
              <p:cNvSpPr/>
              <p:nvPr/>
            </p:nvSpPr>
            <p:spPr bwMode="auto">
              <a:xfrm>
                <a:off x="114300" y="115888"/>
                <a:ext cx="157163" cy="15557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6617335" y="1647825"/>
            <a:ext cx="669925" cy="669925"/>
            <a:chOff x="6443245" y="1611109"/>
            <a:chExt cx="751188" cy="751188"/>
          </a:xfrm>
        </p:grpSpPr>
        <p:sp>
          <p:nvSpPr>
            <p:cNvPr id="45" name="椭圆 44"/>
            <p:cNvSpPr/>
            <p:nvPr/>
          </p:nvSpPr>
          <p:spPr>
            <a:xfrm>
              <a:off x="6443245" y="1611109"/>
              <a:ext cx="751188" cy="75118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6" name="Freeform 21"/>
            <p:cNvSpPr>
              <a:spLocks noEditPoints="1"/>
            </p:cNvSpPr>
            <p:nvPr/>
          </p:nvSpPr>
          <p:spPr bwMode="auto">
            <a:xfrm>
              <a:off x="6602953" y="1780982"/>
              <a:ext cx="425755" cy="418061"/>
            </a:xfrm>
            <a:custGeom>
              <a:avLst/>
              <a:gdLst>
                <a:gd name="T0" fmla="*/ 179 w 208"/>
                <a:gd name="T1" fmla="*/ 79 h 204"/>
                <a:gd name="T2" fmla="*/ 174 w 208"/>
                <a:gd name="T3" fmla="*/ 66 h 204"/>
                <a:gd name="T4" fmla="*/ 185 w 208"/>
                <a:gd name="T5" fmla="*/ 38 h 204"/>
                <a:gd name="T6" fmla="*/ 169 w 208"/>
                <a:gd name="T7" fmla="*/ 22 h 204"/>
                <a:gd name="T8" fmla="*/ 140 w 208"/>
                <a:gd name="T9" fmla="*/ 33 h 204"/>
                <a:gd name="T10" fmla="*/ 128 w 208"/>
                <a:gd name="T11" fmla="*/ 28 h 204"/>
                <a:gd name="T12" fmla="*/ 115 w 208"/>
                <a:gd name="T13" fmla="*/ 0 h 204"/>
                <a:gd name="T14" fmla="*/ 92 w 208"/>
                <a:gd name="T15" fmla="*/ 0 h 204"/>
                <a:gd name="T16" fmla="*/ 80 w 208"/>
                <a:gd name="T17" fmla="*/ 28 h 204"/>
                <a:gd name="T18" fmla="*/ 67 w 208"/>
                <a:gd name="T19" fmla="*/ 33 h 204"/>
                <a:gd name="T20" fmla="*/ 38 w 208"/>
                <a:gd name="T21" fmla="*/ 22 h 204"/>
                <a:gd name="T22" fmla="*/ 22 w 208"/>
                <a:gd name="T23" fmla="*/ 38 h 204"/>
                <a:gd name="T24" fmla="*/ 34 w 208"/>
                <a:gd name="T25" fmla="*/ 66 h 204"/>
                <a:gd name="T26" fmla="*/ 28 w 208"/>
                <a:gd name="T27" fmla="*/ 79 h 204"/>
                <a:gd name="T28" fmla="*/ 0 w 208"/>
                <a:gd name="T29" fmla="*/ 91 h 204"/>
                <a:gd name="T30" fmla="*/ 0 w 208"/>
                <a:gd name="T31" fmla="*/ 114 h 204"/>
                <a:gd name="T32" fmla="*/ 28 w 208"/>
                <a:gd name="T33" fmla="*/ 126 h 204"/>
                <a:gd name="T34" fmla="*/ 34 w 208"/>
                <a:gd name="T35" fmla="*/ 138 h 204"/>
                <a:gd name="T36" fmla="*/ 23 w 208"/>
                <a:gd name="T37" fmla="*/ 167 h 204"/>
                <a:gd name="T38" fmla="*/ 39 w 208"/>
                <a:gd name="T39" fmla="*/ 182 h 204"/>
                <a:gd name="T40" fmla="*/ 67 w 208"/>
                <a:gd name="T41" fmla="*/ 171 h 204"/>
                <a:gd name="T42" fmla="*/ 80 w 208"/>
                <a:gd name="T43" fmla="*/ 176 h 204"/>
                <a:gd name="T44" fmla="*/ 93 w 208"/>
                <a:gd name="T45" fmla="*/ 204 h 204"/>
                <a:gd name="T46" fmla="*/ 116 w 208"/>
                <a:gd name="T47" fmla="*/ 204 h 204"/>
                <a:gd name="T48" fmla="*/ 128 w 208"/>
                <a:gd name="T49" fmla="*/ 176 h 204"/>
                <a:gd name="T50" fmla="*/ 141 w 208"/>
                <a:gd name="T51" fmla="*/ 171 h 204"/>
                <a:gd name="T52" fmla="*/ 170 w 208"/>
                <a:gd name="T53" fmla="*/ 182 h 204"/>
                <a:gd name="T54" fmla="*/ 186 w 208"/>
                <a:gd name="T55" fmla="*/ 166 h 204"/>
                <a:gd name="T56" fmla="*/ 174 w 208"/>
                <a:gd name="T57" fmla="*/ 138 h 204"/>
                <a:gd name="T58" fmla="*/ 179 w 208"/>
                <a:gd name="T59" fmla="*/ 125 h 204"/>
                <a:gd name="T60" fmla="*/ 208 w 208"/>
                <a:gd name="T61" fmla="*/ 113 h 204"/>
                <a:gd name="T62" fmla="*/ 208 w 208"/>
                <a:gd name="T63" fmla="*/ 90 h 204"/>
                <a:gd name="T64" fmla="*/ 179 w 208"/>
                <a:gd name="T65" fmla="*/ 79 h 204"/>
                <a:gd name="T66" fmla="*/ 137 w 208"/>
                <a:gd name="T67" fmla="*/ 102 h 204"/>
                <a:gd name="T68" fmla="*/ 104 w 208"/>
                <a:gd name="T69" fmla="*/ 135 h 204"/>
                <a:gd name="T70" fmla="*/ 71 w 208"/>
                <a:gd name="T71" fmla="*/ 102 h 204"/>
                <a:gd name="T72" fmla="*/ 104 w 208"/>
                <a:gd name="T73" fmla="*/ 69 h 204"/>
                <a:gd name="T74" fmla="*/ 137 w 208"/>
                <a:gd name="T75" fmla="*/ 10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04">
                  <a:moveTo>
                    <a:pt x="179" y="79"/>
                  </a:moveTo>
                  <a:cubicBezTo>
                    <a:pt x="174" y="66"/>
                    <a:pt x="174" y="66"/>
                    <a:pt x="174" y="66"/>
                  </a:cubicBezTo>
                  <a:cubicBezTo>
                    <a:pt x="174" y="66"/>
                    <a:pt x="186" y="39"/>
                    <a:pt x="185" y="38"/>
                  </a:cubicBezTo>
                  <a:cubicBezTo>
                    <a:pt x="169" y="22"/>
                    <a:pt x="169" y="22"/>
                    <a:pt x="169" y="22"/>
                  </a:cubicBezTo>
                  <a:cubicBezTo>
                    <a:pt x="168" y="21"/>
                    <a:pt x="140" y="33"/>
                    <a:pt x="140" y="33"/>
                  </a:cubicBezTo>
                  <a:cubicBezTo>
                    <a:pt x="128" y="28"/>
                    <a:pt x="128" y="28"/>
                    <a:pt x="128" y="28"/>
                  </a:cubicBezTo>
                  <a:cubicBezTo>
                    <a:pt x="128" y="28"/>
                    <a:pt x="116" y="0"/>
                    <a:pt x="115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0" y="0"/>
                    <a:pt x="80" y="28"/>
                    <a:pt x="80" y="28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39" y="21"/>
                    <a:pt x="38" y="22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1" y="39"/>
                    <a:pt x="34" y="66"/>
                    <a:pt x="34" y="66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8" y="79"/>
                    <a:pt x="0" y="90"/>
                    <a:pt x="0" y="91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5"/>
                    <a:pt x="28" y="126"/>
                    <a:pt x="28" y="126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4" y="138"/>
                    <a:pt x="21" y="166"/>
                    <a:pt x="23" y="167"/>
                  </a:cubicBezTo>
                  <a:cubicBezTo>
                    <a:pt x="39" y="182"/>
                    <a:pt x="39" y="182"/>
                    <a:pt x="39" y="182"/>
                  </a:cubicBezTo>
                  <a:cubicBezTo>
                    <a:pt x="40" y="184"/>
                    <a:pt x="67" y="171"/>
                    <a:pt x="67" y="171"/>
                  </a:cubicBezTo>
                  <a:cubicBezTo>
                    <a:pt x="80" y="176"/>
                    <a:pt x="80" y="176"/>
                    <a:pt x="80" y="176"/>
                  </a:cubicBezTo>
                  <a:cubicBezTo>
                    <a:pt x="80" y="176"/>
                    <a:pt x="91" y="204"/>
                    <a:pt x="93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17" y="204"/>
                    <a:pt x="128" y="176"/>
                    <a:pt x="128" y="176"/>
                  </a:cubicBezTo>
                  <a:cubicBezTo>
                    <a:pt x="141" y="171"/>
                    <a:pt x="141" y="171"/>
                    <a:pt x="141" y="171"/>
                  </a:cubicBezTo>
                  <a:cubicBezTo>
                    <a:pt x="141" y="171"/>
                    <a:pt x="169" y="183"/>
                    <a:pt x="170" y="182"/>
                  </a:cubicBezTo>
                  <a:cubicBezTo>
                    <a:pt x="186" y="166"/>
                    <a:pt x="186" y="166"/>
                    <a:pt x="186" y="166"/>
                  </a:cubicBezTo>
                  <a:cubicBezTo>
                    <a:pt x="187" y="165"/>
                    <a:pt x="174" y="138"/>
                    <a:pt x="174" y="138"/>
                  </a:cubicBezTo>
                  <a:cubicBezTo>
                    <a:pt x="179" y="125"/>
                    <a:pt x="179" y="125"/>
                    <a:pt x="179" y="125"/>
                  </a:cubicBezTo>
                  <a:cubicBezTo>
                    <a:pt x="179" y="125"/>
                    <a:pt x="208" y="114"/>
                    <a:pt x="208" y="113"/>
                  </a:cubicBezTo>
                  <a:cubicBezTo>
                    <a:pt x="208" y="90"/>
                    <a:pt x="208" y="90"/>
                    <a:pt x="208" y="90"/>
                  </a:cubicBezTo>
                  <a:cubicBezTo>
                    <a:pt x="208" y="89"/>
                    <a:pt x="179" y="79"/>
                    <a:pt x="179" y="79"/>
                  </a:cubicBezTo>
                  <a:close/>
                  <a:moveTo>
                    <a:pt x="137" y="102"/>
                  </a:moveTo>
                  <a:cubicBezTo>
                    <a:pt x="137" y="120"/>
                    <a:pt x="122" y="135"/>
                    <a:pt x="104" y="135"/>
                  </a:cubicBezTo>
                  <a:cubicBezTo>
                    <a:pt x="86" y="135"/>
                    <a:pt x="71" y="120"/>
                    <a:pt x="71" y="102"/>
                  </a:cubicBezTo>
                  <a:cubicBezTo>
                    <a:pt x="71" y="84"/>
                    <a:pt x="86" y="69"/>
                    <a:pt x="104" y="69"/>
                  </a:cubicBezTo>
                  <a:cubicBezTo>
                    <a:pt x="122" y="69"/>
                    <a:pt x="137" y="84"/>
                    <a:pt x="137" y="10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617335" y="3241040"/>
            <a:ext cx="669925" cy="669925"/>
            <a:chOff x="6443245" y="3204483"/>
            <a:chExt cx="751188" cy="751188"/>
          </a:xfrm>
        </p:grpSpPr>
        <p:sp>
          <p:nvSpPr>
            <p:cNvPr id="43" name="椭圆 42"/>
            <p:cNvSpPr/>
            <p:nvPr/>
          </p:nvSpPr>
          <p:spPr>
            <a:xfrm>
              <a:off x="6443245" y="3204483"/>
              <a:ext cx="751188" cy="75118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4" name="Freeform 33"/>
            <p:cNvSpPr>
              <a:spLocks noEditPoints="1"/>
            </p:cNvSpPr>
            <p:nvPr/>
          </p:nvSpPr>
          <p:spPr bwMode="auto">
            <a:xfrm>
              <a:off x="6534210" y="3329085"/>
              <a:ext cx="554928" cy="455936"/>
            </a:xfrm>
            <a:custGeom>
              <a:avLst/>
              <a:gdLst>
                <a:gd name="T0" fmla="*/ 221 w 244"/>
                <a:gd name="T1" fmla="*/ 66 h 200"/>
                <a:gd name="T2" fmla="*/ 207 w 244"/>
                <a:gd name="T3" fmla="*/ 80 h 200"/>
                <a:gd name="T4" fmla="*/ 221 w 244"/>
                <a:gd name="T5" fmla="*/ 93 h 200"/>
                <a:gd name="T6" fmla="*/ 235 w 244"/>
                <a:gd name="T7" fmla="*/ 80 h 200"/>
                <a:gd name="T8" fmla="*/ 221 w 244"/>
                <a:gd name="T9" fmla="*/ 66 h 200"/>
                <a:gd name="T10" fmla="*/ 23 w 244"/>
                <a:gd name="T11" fmla="*/ 66 h 200"/>
                <a:gd name="T12" fmla="*/ 9 w 244"/>
                <a:gd name="T13" fmla="*/ 80 h 200"/>
                <a:gd name="T14" fmla="*/ 23 w 244"/>
                <a:gd name="T15" fmla="*/ 93 h 200"/>
                <a:gd name="T16" fmla="*/ 37 w 244"/>
                <a:gd name="T17" fmla="*/ 80 h 200"/>
                <a:gd name="T18" fmla="*/ 23 w 244"/>
                <a:gd name="T19" fmla="*/ 66 h 200"/>
                <a:gd name="T20" fmla="*/ 180 w 244"/>
                <a:gd name="T21" fmla="*/ 41 h 200"/>
                <a:gd name="T22" fmla="*/ 160 w 244"/>
                <a:gd name="T23" fmla="*/ 61 h 200"/>
                <a:gd name="T24" fmla="*/ 180 w 244"/>
                <a:gd name="T25" fmla="*/ 82 h 200"/>
                <a:gd name="T26" fmla="*/ 201 w 244"/>
                <a:gd name="T27" fmla="*/ 61 h 200"/>
                <a:gd name="T28" fmla="*/ 180 w 244"/>
                <a:gd name="T29" fmla="*/ 41 h 200"/>
                <a:gd name="T30" fmla="*/ 244 w 244"/>
                <a:gd name="T31" fmla="*/ 166 h 200"/>
                <a:gd name="T32" fmla="*/ 220 w 244"/>
                <a:gd name="T33" fmla="*/ 166 h 200"/>
                <a:gd name="T34" fmla="*/ 220 w 244"/>
                <a:gd name="T35" fmla="*/ 123 h 200"/>
                <a:gd name="T36" fmla="*/ 215 w 244"/>
                <a:gd name="T37" fmla="*/ 102 h 200"/>
                <a:gd name="T38" fmla="*/ 221 w 244"/>
                <a:gd name="T39" fmla="*/ 101 h 200"/>
                <a:gd name="T40" fmla="*/ 244 w 244"/>
                <a:gd name="T41" fmla="*/ 124 h 200"/>
                <a:gd name="T42" fmla="*/ 244 w 244"/>
                <a:gd name="T43" fmla="*/ 166 h 200"/>
                <a:gd name="T44" fmla="*/ 64 w 244"/>
                <a:gd name="T45" fmla="*/ 41 h 200"/>
                <a:gd name="T46" fmla="*/ 43 w 244"/>
                <a:gd name="T47" fmla="*/ 61 h 200"/>
                <a:gd name="T48" fmla="*/ 64 w 244"/>
                <a:gd name="T49" fmla="*/ 82 h 200"/>
                <a:gd name="T50" fmla="*/ 84 w 244"/>
                <a:gd name="T51" fmla="*/ 61 h 200"/>
                <a:gd name="T52" fmla="*/ 64 w 244"/>
                <a:gd name="T53" fmla="*/ 41 h 200"/>
                <a:gd name="T54" fmla="*/ 23 w 244"/>
                <a:gd name="T55" fmla="*/ 101 h 200"/>
                <a:gd name="T56" fmla="*/ 29 w 244"/>
                <a:gd name="T57" fmla="*/ 102 h 200"/>
                <a:gd name="T58" fmla="*/ 24 w 244"/>
                <a:gd name="T59" fmla="*/ 123 h 200"/>
                <a:gd name="T60" fmla="*/ 24 w 244"/>
                <a:gd name="T61" fmla="*/ 166 h 200"/>
                <a:gd name="T62" fmla="*/ 0 w 244"/>
                <a:gd name="T63" fmla="*/ 166 h 200"/>
                <a:gd name="T64" fmla="*/ 0 w 244"/>
                <a:gd name="T65" fmla="*/ 124 h 200"/>
                <a:gd name="T66" fmla="*/ 23 w 244"/>
                <a:gd name="T67" fmla="*/ 101 h 200"/>
                <a:gd name="T68" fmla="*/ 122 w 244"/>
                <a:gd name="T69" fmla="*/ 0 h 200"/>
                <a:gd name="T70" fmla="*/ 92 w 244"/>
                <a:gd name="T71" fmla="*/ 30 h 200"/>
                <a:gd name="T72" fmla="*/ 122 w 244"/>
                <a:gd name="T73" fmla="*/ 60 h 200"/>
                <a:gd name="T74" fmla="*/ 152 w 244"/>
                <a:gd name="T75" fmla="*/ 30 h 200"/>
                <a:gd name="T76" fmla="*/ 122 w 244"/>
                <a:gd name="T77" fmla="*/ 0 h 200"/>
                <a:gd name="T78" fmla="*/ 213 w 244"/>
                <a:gd name="T79" fmla="*/ 182 h 200"/>
                <a:gd name="T80" fmla="*/ 177 w 244"/>
                <a:gd name="T81" fmla="*/ 182 h 200"/>
                <a:gd name="T82" fmla="*/ 177 w 244"/>
                <a:gd name="T83" fmla="*/ 116 h 200"/>
                <a:gd name="T84" fmla="*/ 171 w 244"/>
                <a:gd name="T85" fmla="*/ 91 h 200"/>
                <a:gd name="T86" fmla="*/ 180 w 244"/>
                <a:gd name="T87" fmla="*/ 90 h 200"/>
                <a:gd name="T88" fmla="*/ 213 w 244"/>
                <a:gd name="T89" fmla="*/ 123 h 200"/>
                <a:gd name="T90" fmla="*/ 213 w 244"/>
                <a:gd name="T91" fmla="*/ 182 h 200"/>
                <a:gd name="T92" fmla="*/ 67 w 244"/>
                <a:gd name="T93" fmla="*/ 116 h 200"/>
                <a:gd name="T94" fmla="*/ 67 w 244"/>
                <a:gd name="T95" fmla="*/ 182 h 200"/>
                <a:gd name="T96" fmla="*/ 31 w 244"/>
                <a:gd name="T97" fmla="*/ 182 h 200"/>
                <a:gd name="T98" fmla="*/ 31 w 244"/>
                <a:gd name="T99" fmla="*/ 123 h 200"/>
                <a:gd name="T100" fmla="*/ 64 w 244"/>
                <a:gd name="T101" fmla="*/ 90 h 200"/>
                <a:gd name="T102" fmla="*/ 73 w 244"/>
                <a:gd name="T103" fmla="*/ 91 h 200"/>
                <a:gd name="T104" fmla="*/ 67 w 244"/>
                <a:gd name="T105" fmla="*/ 116 h 200"/>
                <a:gd name="T106" fmla="*/ 74 w 244"/>
                <a:gd name="T107" fmla="*/ 200 h 200"/>
                <a:gd name="T108" fmla="*/ 170 w 244"/>
                <a:gd name="T109" fmla="*/ 200 h 200"/>
                <a:gd name="T110" fmla="*/ 170 w 244"/>
                <a:gd name="T111" fmla="*/ 116 h 200"/>
                <a:gd name="T112" fmla="*/ 122 w 244"/>
                <a:gd name="T113" fmla="*/ 69 h 200"/>
                <a:gd name="T114" fmla="*/ 74 w 244"/>
                <a:gd name="T115" fmla="*/ 116 h 200"/>
                <a:gd name="T116" fmla="*/ 74 w 244"/>
                <a:gd name="T117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4" h="200">
                  <a:moveTo>
                    <a:pt x="221" y="66"/>
                  </a:moveTo>
                  <a:cubicBezTo>
                    <a:pt x="214" y="66"/>
                    <a:pt x="207" y="72"/>
                    <a:pt x="207" y="80"/>
                  </a:cubicBezTo>
                  <a:cubicBezTo>
                    <a:pt x="207" y="87"/>
                    <a:pt x="214" y="93"/>
                    <a:pt x="221" y="93"/>
                  </a:cubicBezTo>
                  <a:cubicBezTo>
                    <a:pt x="229" y="93"/>
                    <a:pt x="235" y="87"/>
                    <a:pt x="235" y="80"/>
                  </a:cubicBezTo>
                  <a:cubicBezTo>
                    <a:pt x="235" y="72"/>
                    <a:pt x="229" y="66"/>
                    <a:pt x="221" y="66"/>
                  </a:cubicBezTo>
                  <a:close/>
                  <a:moveTo>
                    <a:pt x="23" y="66"/>
                  </a:moveTo>
                  <a:cubicBezTo>
                    <a:pt x="15" y="66"/>
                    <a:pt x="9" y="72"/>
                    <a:pt x="9" y="80"/>
                  </a:cubicBezTo>
                  <a:cubicBezTo>
                    <a:pt x="9" y="87"/>
                    <a:pt x="15" y="93"/>
                    <a:pt x="23" y="93"/>
                  </a:cubicBezTo>
                  <a:cubicBezTo>
                    <a:pt x="31" y="93"/>
                    <a:pt x="37" y="87"/>
                    <a:pt x="37" y="80"/>
                  </a:cubicBezTo>
                  <a:cubicBezTo>
                    <a:pt x="37" y="72"/>
                    <a:pt x="31" y="66"/>
                    <a:pt x="23" y="66"/>
                  </a:cubicBezTo>
                  <a:close/>
                  <a:moveTo>
                    <a:pt x="180" y="41"/>
                  </a:moveTo>
                  <a:cubicBezTo>
                    <a:pt x="169" y="41"/>
                    <a:pt x="160" y="50"/>
                    <a:pt x="160" y="61"/>
                  </a:cubicBezTo>
                  <a:cubicBezTo>
                    <a:pt x="160" y="73"/>
                    <a:pt x="169" y="82"/>
                    <a:pt x="180" y="82"/>
                  </a:cubicBezTo>
                  <a:cubicBezTo>
                    <a:pt x="191" y="82"/>
                    <a:pt x="201" y="73"/>
                    <a:pt x="201" y="61"/>
                  </a:cubicBezTo>
                  <a:cubicBezTo>
                    <a:pt x="201" y="50"/>
                    <a:pt x="191" y="41"/>
                    <a:pt x="180" y="41"/>
                  </a:cubicBezTo>
                  <a:close/>
                  <a:moveTo>
                    <a:pt x="244" y="166"/>
                  </a:moveTo>
                  <a:cubicBezTo>
                    <a:pt x="220" y="166"/>
                    <a:pt x="220" y="166"/>
                    <a:pt x="220" y="166"/>
                  </a:cubicBezTo>
                  <a:cubicBezTo>
                    <a:pt x="220" y="123"/>
                    <a:pt x="220" y="123"/>
                    <a:pt x="220" y="123"/>
                  </a:cubicBezTo>
                  <a:cubicBezTo>
                    <a:pt x="220" y="115"/>
                    <a:pt x="218" y="108"/>
                    <a:pt x="215" y="102"/>
                  </a:cubicBezTo>
                  <a:cubicBezTo>
                    <a:pt x="217" y="102"/>
                    <a:pt x="219" y="101"/>
                    <a:pt x="221" y="101"/>
                  </a:cubicBezTo>
                  <a:cubicBezTo>
                    <a:pt x="234" y="101"/>
                    <a:pt x="244" y="111"/>
                    <a:pt x="244" y="124"/>
                  </a:cubicBezTo>
                  <a:lnTo>
                    <a:pt x="244" y="166"/>
                  </a:lnTo>
                  <a:close/>
                  <a:moveTo>
                    <a:pt x="64" y="41"/>
                  </a:moveTo>
                  <a:cubicBezTo>
                    <a:pt x="53" y="41"/>
                    <a:pt x="43" y="50"/>
                    <a:pt x="43" y="61"/>
                  </a:cubicBezTo>
                  <a:cubicBezTo>
                    <a:pt x="43" y="73"/>
                    <a:pt x="53" y="82"/>
                    <a:pt x="64" y="82"/>
                  </a:cubicBezTo>
                  <a:cubicBezTo>
                    <a:pt x="75" y="82"/>
                    <a:pt x="84" y="73"/>
                    <a:pt x="84" y="61"/>
                  </a:cubicBezTo>
                  <a:cubicBezTo>
                    <a:pt x="84" y="50"/>
                    <a:pt x="75" y="41"/>
                    <a:pt x="64" y="41"/>
                  </a:cubicBezTo>
                  <a:close/>
                  <a:moveTo>
                    <a:pt x="23" y="101"/>
                  </a:moveTo>
                  <a:cubicBezTo>
                    <a:pt x="25" y="101"/>
                    <a:pt x="27" y="102"/>
                    <a:pt x="29" y="102"/>
                  </a:cubicBezTo>
                  <a:cubicBezTo>
                    <a:pt x="26" y="108"/>
                    <a:pt x="24" y="115"/>
                    <a:pt x="24" y="123"/>
                  </a:cubicBezTo>
                  <a:cubicBezTo>
                    <a:pt x="24" y="166"/>
                    <a:pt x="24" y="166"/>
                    <a:pt x="24" y="166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11"/>
                    <a:pt x="11" y="101"/>
                    <a:pt x="23" y="101"/>
                  </a:cubicBezTo>
                  <a:close/>
                  <a:moveTo>
                    <a:pt x="122" y="0"/>
                  </a:moveTo>
                  <a:cubicBezTo>
                    <a:pt x="105" y="0"/>
                    <a:pt x="92" y="13"/>
                    <a:pt x="92" y="30"/>
                  </a:cubicBezTo>
                  <a:cubicBezTo>
                    <a:pt x="92" y="47"/>
                    <a:pt x="105" y="60"/>
                    <a:pt x="122" y="60"/>
                  </a:cubicBezTo>
                  <a:cubicBezTo>
                    <a:pt x="139" y="60"/>
                    <a:pt x="152" y="47"/>
                    <a:pt x="152" y="30"/>
                  </a:cubicBezTo>
                  <a:cubicBezTo>
                    <a:pt x="152" y="13"/>
                    <a:pt x="139" y="0"/>
                    <a:pt x="122" y="0"/>
                  </a:cubicBezTo>
                  <a:close/>
                  <a:moveTo>
                    <a:pt x="213" y="182"/>
                  </a:moveTo>
                  <a:cubicBezTo>
                    <a:pt x="177" y="182"/>
                    <a:pt x="177" y="182"/>
                    <a:pt x="177" y="182"/>
                  </a:cubicBezTo>
                  <a:cubicBezTo>
                    <a:pt x="177" y="116"/>
                    <a:pt x="177" y="116"/>
                    <a:pt x="177" y="116"/>
                  </a:cubicBezTo>
                  <a:cubicBezTo>
                    <a:pt x="177" y="107"/>
                    <a:pt x="175" y="99"/>
                    <a:pt x="171" y="91"/>
                  </a:cubicBezTo>
                  <a:cubicBezTo>
                    <a:pt x="174" y="90"/>
                    <a:pt x="177" y="90"/>
                    <a:pt x="180" y="90"/>
                  </a:cubicBezTo>
                  <a:cubicBezTo>
                    <a:pt x="198" y="90"/>
                    <a:pt x="213" y="104"/>
                    <a:pt x="213" y="123"/>
                  </a:cubicBezTo>
                  <a:lnTo>
                    <a:pt x="213" y="182"/>
                  </a:lnTo>
                  <a:close/>
                  <a:moveTo>
                    <a:pt x="67" y="116"/>
                  </a:moveTo>
                  <a:cubicBezTo>
                    <a:pt x="67" y="182"/>
                    <a:pt x="67" y="182"/>
                    <a:pt x="67" y="182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1" y="123"/>
                    <a:pt x="31" y="123"/>
                    <a:pt x="31" y="123"/>
                  </a:cubicBezTo>
                  <a:cubicBezTo>
                    <a:pt x="31" y="104"/>
                    <a:pt x="46" y="90"/>
                    <a:pt x="64" y="90"/>
                  </a:cubicBezTo>
                  <a:cubicBezTo>
                    <a:pt x="67" y="90"/>
                    <a:pt x="70" y="90"/>
                    <a:pt x="73" y="91"/>
                  </a:cubicBezTo>
                  <a:cubicBezTo>
                    <a:pt x="69" y="99"/>
                    <a:pt x="67" y="107"/>
                    <a:pt x="67" y="116"/>
                  </a:cubicBezTo>
                  <a:close/>
                  <a:moveTo>
                    <a:pt x="74" y="200"/>
                  </a:moveTo>
                  <a:cubicBezTo>
                    <a:pt x="170" y="200"/>
                    <a:pt x="170" y="200"/>
                    <a:pt x="170" y="200"/>
                  </a:cubicBezTo>
                  <a:cubicBezTo>
                    <a:pt x="170" y="116"/>
                    <a:pt x="170" y="116"/>
                    <a:pt x="170" y="116"/>
                  </a:cubicBezTo>
                  <a:cubicBezTo>
                    <a:pt x="170" y="90"/>
                    <a:pt x="148" y="69"/>
                    <a:pt x="122" y="69"/>
                  </a:cubicBezTo>
                  <a:cubicBezTo>
                    <a:pt x="96" y="69"/>
                    <a:pt x="74" y="90"/>
                    <a:pt x="74" y="116"/>
                  </a:cubicBezTo>
                  <a:lnTo>
                    <a:pt x="74" y="2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77900" y="4815205"/>
            <a:ext cx="676910" cy="676910"/>
            <a:chOff x="816774" y="4776910"/>
            <a:chExt cx="759650" cy="759649"/>
          </a:xfrm>
          <a:solidFill>
            <a:srgbClr val="578B18"/>
          </a:solidFill>
        </p:grpSpPr>
        <p:sp>
          <p:nvSpPr>
            <p:cNvPr id="28" name="椭圆 27"/>
            <p:cNvSpPr/>
            <p:nvPr/>
          </p:nvSpPr>
          <p:spPr>
            <a:xfrm>
              <a:off x="816774" y="4776910"/>
              <a:ext cx="759650" cy="759649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927948" y="4902209"/>
              <a:ext cx="469371" cy="442728"/>
              <a:chOff x="244475" y="2743200"/>
              <a:chExt cx="727075" cy="685800"/>
            </a:xfrm>
            <a:grpFill/>
          </p:grpSpPr>
          <p:sp>
            <p:nvSpPr>
              <p:cNvPr id="30" name="Freeform 15"/>
              <p:cNvSpPr>
                <a:spLocks noEditPoints="1"/>
              </p:cNvSpPr>
              <p:nvPr/>
            </p:nvSpPr>
            <p:spPr bwMode="auto">
              <a:xfrm>
                <a:off x="244475" y="3013075"/>
                <a:ext cx="204788" cy="415925"/>
              </a:xfrm>
              <a:custGeom>
                <a:avLst/>
                <a:gdLst>
                  <a:gd name="T0" fmla="*/ 41 w 54"/>
                  <a:gd name="T1" fmla="*/ 13 h 109"/>
                  <a:gd name="T2" fmla="*/ 41 w 54"/>
                  <a:gd name="T3" fmla="*/ 47 h 109"/>
                  <a:gd name="T4" fmla="*/ 13 w 54"/>
                  <a:gd name="T5" fmla="*/ 47 h 109"/>
                  <a:gd name="T6" fmla="*/ 13 w 54"/>
                  <a:gd name="T7" fmla="*/ 13 h 109"/>
                  <a:gd name="T8" fmla="*/ 41 w 54"/>
                  <a:gd name="T9" fmla="*/ 13 h 109"/>
                  <a:gd name="T10" fmla="*/ 50 w 54"/>
                  <a:gd name="T11" fmla="*/ 0 h 109"/>
                  <a:gd name="T12" fmla="*/ 4 w 54"/>
                  <a:gd name="T13" fmla="*/ 0 h 109"/>
                  <a:gd name="T14" fmla="*/ 0 w 54"/>
                  <a:gd name="T15" fmla="*/ 5 h 109"/>
                  <a:gd name="T16" fmla="*/ 0 w 54"/>
                  <a:gd name="T17" fmla="*/ 105 h 109"/>
                  <a:gd name="T18" fmla="*/ 4 w 54"/>
                  <a:gd name="T19" fmla="*/ 109 h 109"/>
                  <a:gd name="T20" fmla="*/ 50 w 54"/>
                  <a:gd name="T21" fmla="*/ 109 h 109"/>
                  <a:gd name="T22" fmla="*/ 54 w 54"/>
                  <a:gd name="T23" fmla="*/ 105 h 109"/>
                  <a:gd name="T24" fmla="*/ 54 w 54"/>
                  <a:gd name="T25" fmla="*/ 5 h 109"/>
                  <a:gd name="T26" fmla="*/ 50 w 54"/>
                  <a:gd name="T27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109">
                    <a:moveTo>
                      <a:pt x="41" y="13"/>
                    </a:moveTo>
                    <a:cubicBezTo>
                      <a:pt x="41" y="47"/>
                      <a:pt x="41" y="47"/>
                      <a:pt x="41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1" y="13"/>
                      <a:pt x="41" y="13"/>
                      <a:pt x="41" y="13"/>
                    </a:cubicBezTo>
                    <a:moveTo>
                      <a:pt x="5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07"/>
                      <a:pt x="2" y="109"/>
                      <a:pt x="4" y="10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2" y="109"/>
                      <a:pt x="54" y="107"/>
                      <a:pt x="54" y="105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5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1" name="Freeform 16"/>
              <p:cNvSpPr>
                <a:spLocks noEditPoints="1"/>
              </p:cNvSpPr>
              <p:nvPr/>
            </p:nvSpPr>
            <p:spPr bwMode="auto">
              <a:xfrm>
                <a:off x="500063" y="2914650"/>
                <a:ext cx="207963" cy="514350"/>
              </a:xfrm>
              <a:custGeom>
                <a:avLst/>
                <a:gdLst>
                  <a:gd name="T0" fmla="*/ 42 w 55"/>
                  <a:gd name="T1" fmla="*/ 13 h 135"/>
                  <a:gd name="T2" fmla="*/ 42 w 55"/>
                  <a:gd name="T3" fmla="*/ 81 h 135"/>
                  <a:gd name="T4" fmla="*/ 13 w 55"/>
                  <a:gd name="T5" fmla="*/ 81 h 135"/>
                  <a:gd name="T6" fmla="*/ 13 w 55"/>
                  <a:gd name="T7" fmla="*/ 13 h 135"/>
                  <a:gd name="T8" fmla="*/ 42 w 55"/>
                  <a:gd name="T9" fmla="*/ 13 h 135"/>
                  <a:gd name="T10" fmla="*/ 51 w 55"/>
                  <a:gd name="T11" fmla="*/ 0 h 135"/>
                  <a:gd name="T12" fmla="*/ 5 w 55"/>
                  <a:gd name="T13" fmla="*/ 0 h 135"/>
                  <a:gd name="T14" fmla="*/ 0 w 55"/>
                  <a:gd name="T15" fmla="*/ 5 h 135"/>
                  <a:gd name="T16" fmla="*/ 0 w 55"/>
                  <a:gd name="T17" fmla="*/ 131 h 135"/>
                  <a:gd name="T18" fmla="*/ 5 w 55"/>
                  <a:gd name="T19" fmla="*/ 135 h 135"/>
                  <a:gd name="T20" fmla="*/ 51 w 55"/>
                  <a:gd name="T21" fmla="*/ 135 h 135"/>
                  <a:gd name="T22" fmla="*/ 55 w 55"/>
                  <a:gd name="T23" fmla="*/ 131 h 135"/>
                  <a:gd name="T24" fmla="*/ 55 w 55"/>
                  <a:gd name="T25" fmla="*/ 5 h 135"/>
                  <a:gd name="T26" fmla="*/ 51 w 55"/>
                  <a:gd name="T2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135">
                    <a:moveTo>
                      <a:pt x="42" y="13"/>
                    </a:moveTo>
                    <a:cubicBezTo>
                      <a:pt x="42" y="81"/>
                      <a:pt x="42" y="81"/>
                      <a:pt x="42" y="81"/>
                    </a:cubicBezTo>
                    <a:cubicBezTo>
                      <a:pt x="13" y="81"/>
                      <a:pt x="13" y="81"/>
                      <a:pt x="13" y="81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2" y="13"/>
                      <a:pt x="42" y="13"/>
                      <a:pt x="42" y="13"/>
                    </a:cubicBezTo>
                    <a:moveTo>
                      <a:pt x="51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33"/>
                      <a:pt x="2" y="135"/>
                      <a:pt x="5" y="135"/>
                    </a:cubicBezTo>
                    <a:cubicBezTo>
                      <a:pt x="51" y="135"/>
                      <a:pt x="51" y="135"/>
                      <a:pt x="51" y="135"/>
                    </a:cubicBezTo>
                    <a:cubicBezTo>
                      <a:pt x="53" y="135"/>
                      <a:pt x="55" y="133"/>
                      <a:pt x="55" y="131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2"/>
                      <a:pt x="53" y="0"/>
                      <a:pt x="5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2" name="Freeform 17"/>
              <p:cNvSpPr>
                <a:spLocks noEditPoints="1"/>
              </p:cNvSpPr>
              <p:nvPr/>
            </p:nvSpPr>
            <p:spPr bwMode="auto">
              <a:xfrm>
                <a:off x="762000" y="2743200"/>
                <a:ext cx="209550" cy="685800"/>
              </a:xfrm>
              <a:custGeom>
                <a:avLst/>
                <a:gdLst>
                  <a:gd name="T0" fmla="*/ 42 w 55"/>
                  <a:gd name="T1" fmla="*/ 13 h 180"/>
                  <a:gd name="T2" fmla="*/ 42 w 55"/>
                  <a:gd name="T3" fmla="*/ 96 h 180"/>
                  <a:gd name="T4" fmla="*/ 13 w 55"/>
                  <a:gd name="T5" fmla="*/ 96 h 180"/>
                  <a:gd name="T6" fmla="*/ 13 w 55"/>
                  <a:gd name="T7" fmla="*/ 13 h 180"/>
                  <a:gd name="T8" fmla="*/ 42 w 55"/>
                  <a:gd name="T9" fmla="*/ 13 h 180"/>
                  <a:gd name="T10" fmla="*/ 50 w 55"/>
                  <a:gd name="T11" fmla="*/ 0 h 180"/>
                  <a:gd name="T12" fmla="*/ 4 w 55"/>
                  <a:gd name="T13" fmla="*/ 0 h 180"/>
                  <a:gd name="T14" fmla="*/ 0 w 55"/>
                  <a:gd name="T15" fmla="*/ 4 h 180"/>
                  <a:gd name="T16" fmla="*/ 0 w 55"/>
                  <a:gd name="T17" fmla="*/ 176 h 180"/>
                  <a:gd name="T18" fmla="*/ 4 w 55"/>
                  <a:gd name="T19" fmla="*/ 180 h 180"/>
                  <a:gd name="T20" fmla="*/ 50 w 55"/>
                  <a:gd name="T21" fmla="*/ 180 h 180"/>
                  <a:gd name="T22" fmla="*/ 55 w 55"/>
                  <a:gd name="T23" fmla="*/ 176 h 180"/>
                  <a:gd name="T24" fmla="*/ 55 w 55"/>
                  <a:gd name="T25" fmla="*/ 4 h 180"/>
                  <a:gd name="T26" fmla="*/ 50 w 55"/>
                  <a:gd name="T27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180">
                    <a:moveTo>
                      <a:pt x="42" y="13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13" y="96"/>
                      <a:pt x="13" y="96"/>
                      <a:pt x="13" y="96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2" y="13"/>
                      <a:pt x="42" y="13"/>
                      <a:pt x="42" y="13"/>
                    </a:cubicBezTo>
                    <a:moveTo>
                      <a:pt x="5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178"/>
                      <a:pt x="2" y="180"/>
                      <a:pt x="4" y="180"/>
                    </a:cubicBezTo>
                    <a:cubicBezTo>
                      <a:pt x="50" y="180"/>
                      <a:pt x="50" y="180"/>
                      <a:pt x="50" y="180"/>
                    </a:cubicBezTo>
                    <a:cubicBezTo>
                      <a:pt x="53" y="180"/>
                      <a:pt x="55" y="178"/>
                      <a:pt x="55" y="176"/>
                    </a:cubicBezTo>
                    <a:cubicBezTo>
                      <a:pt x="55" y="4"/>
                      <a:pt x="55" y="4"/>
                      <a:pt x="55" y="4"/>
                    </a:cubicBezTo>
                    <a:cubicBezTo>
                      <a:pt x="55" y="2"/>
                      <a:pt x="53" y="0"/>
                      <a:pt x="5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1003300" y="3242310"/>
            <a:ext cx="676910" cy="676910"/>
            <a:chOff x="3424768" y="2961096"/>
            <a:chExt cx="759650" cy="759649"/>
          </a:xfrm>
        </p:grpSpPr>
        <p:sp>
          <p:nvSpPr>
            <p:cNvPr id="21" name="椭圆 20"/>
            <p:cNvSpPr/>
            <p:nvPr/>
          </p:nvSpPr>
          <p:spPr>
            <a:xfrm>
              <a:off x="3424768" y="2961096"/>
              <a:ext cx="759650" cy="759649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3602043" y="3071238"/>
              <a:ext cx="405347" cy="482677"/>
              <a:chOff x="10787673" y="2508217"/>
              <a:chExt cx="478426" cy="569698"/>
            </a:xfrm>
            <a:solidFill>
              <a:schemeClr val="bg1">
                <a:lumMod val="95000"/>
              </a:schemeClr>
            </a:solidFill>
          </p:grpSpPr>
          <p:sp>
            <p:nvSpPr>
              <p:cNvPr id="23" name="Freeform 25"/>
              <p:cNvSpPr>
                <a:spLocks noEditPoints="1"/>
              </p:cNvSpPr>
              <p:nvPr/>
            </p:nvSpPr>
            <p:spPr bwMode="auto">
              <a:xfrm>
                <a:off x="10787673" y="2508217"/>
                <a:ext cx="478426" cy="569698"/>
              </a:xfrm>
              <a:custGeom>
                <a:avLst/>
                <a:gdLst>
                  <a:gd name="T0" fmla="*/ 145 w 156"/>
                  <a:gd name="T1" fmla="*/ 22 h 178"/>
                  <a:gd name="T2" fmla="*/ 134 w 156"/>
                  <a:gd name="T3" fmla="*/ 22 h 178"/>
                  <a:gd name="T4" fmla="*/ 134 w 156"/>
                  <a:gd name="T5" fmla="*/ 11 h 178"/>
                  <a:gd name="T6" fmla="*/ 123 w 156"/>
                  <a:gd name="T7" fmla="*/ 0 h 178"/>
                  <a:gd name="T8" fmla="*/ 11 w 156"/>
                  <a:gd name="T9" fmla="*/ 0 h 178"/>
                  <a:gd name="T10" fmla="*/ 0 w 156"/>
                  <a:gd name="T11" fmla="*/ 11 h 178"/>
                  <a:gd name="T12" fmla="*/ 0 w 156"/>
                  <a:gd name="T13" fmla="*/ 145 h 178"/>
                  <a:gd name="T14" fmla="*/ 11 w 156"/>
                  <a:gd name="T15" fmla="*/ 156 h 178"/>
                  <a:gd name="T16" fmla="*/ 22 w 156"/>
                  <a:gd name="T17" fmla="*/ 156 h 178"/>
                  <a:gd name="T18" fmla="*/ 22 w 156"/>
                  <a:gd name="T19" fmla="*/ 167 h 178"/>
                  <a:gd name="T20" fmla="*/ 33 w 156"/>
                  <a:gd name="T21" fmla="*/ 178 h 178"/>
                  <a:gd name="T22" fmla="*/ 145 w 156"/>
                  <a:gd name="T23" fmla="*/ 178 h 178"/>
                  <a:gd name="T24" fmla="*/ 156 w 156"/>
                  <a:gd name="T25" fmla="*/ 167 h 178"/>
                  <a:gd name="T26" fmla="*/ 156 w 156"/>
                  <a:gd name="T27" fmla="*/ 33 h 178"/>
                  <a:gd name="T28" fmla="*/ 145 w 156"/>
                  <a:gd name="T29" fmla="*/ 22 h 178"/>
                  <a:gd name="T30" fmla="*/ 11 w 156"/>
                  <a:gd name="T31" fmla="*/ 145 h 178"/>
                  <a:gd name="T32" fmla="*/ 11 w 156"/>
                  <a:gd name="T33" fmla="*/ 11 h 178"/>
                  <a:gd name="T34" fmla="*/ 123 w 156"/>
                  <a:gd name="T35" fmla="*/ 11 h 178"/>
                  <a:gd name="T36" fmla="*/ 123 w 156"/>
                  <a:gd name="T37" fmla="*/ 145 h 178"/>
                  <a:gd name="T38" fmla="*/ 11 w 156"/>
                  <a:gd name="T39" fmla="*/ 145 h 178"/>
                  <a:gd name="T40" fmla="*/ 145 w 156"/>
                  <a:gd name="T41" fmla="*/ 167 h 178"/>
                  <a:gd name="T42" fmla="*/ 33 w 156"/>
                  <a:gd name="T43" fmla="*/ 167 h 178"/>
                  <a:gd name="T44" fmla="*/ 33 w 156"/>
                  <a:gd name="T45" fmla="*/ 156 h 178"/>
                  <a:gd name="T46" fmla="*/ 123 w 156"/>
                  <a:gd name="T47" fmla="*/ 156 h 178"/>
                  <a:gd name="T48" fmla="*/ 134 w 156"/>
                  <a:gd name="T49" fmla="*/ 145 h 178"/>
                  <a:gd name="T50" fmla="*/ 134 w 156"/>
                  <a:gd name="T51" fmla="*/ 33 h 178"/>
                  <a:gd name="T52" fmla="*/ 145 w 156"/>
                  <a:gd name="T53" fmla="*/ 33 h 178"/>
                  <a:gd name="T54" fmla="*/ 145 w 156"/>
                  <a:gd name="T55" fmla="*/ 16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6" h="178">
                    <a:moveTo>
                      <a:pt x="145" y="22"/>
                    </a:moveTo>
                    <a:cubicBezTo>
                      <a:pt x="134" y="22"/>
                      <a:pt x="134" y="22"/>
                      <a:pt x="134" y="22"/>
                    </a:cubicBezTo>
                    <a:cubicBezTo>
                      <a:pt x="134" y="11"/>
                      <a:pt x="134" y="11"/>
                      <a:pt x="134" y="11"/>
                    </a:cubicBezTo>
                    <a:cubicBezTo>
                      <a:pt x="134" y="5"/>
                      <a:pt x="129" y="0"/>
                      <a:pt x="123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0" y="151"/>
                      <a:pt x="5" y="156"/>
                      <a:pt x="11" y="156"/>
                    </a:cubicBezTo>
                    <a:cubicBezTo>
                      <a:pt x="22" y="156"/>
                      <a:pt x="22" y="156"/>
                      <a:pt x="22" y="156"/>
                    </a:cubicBezTo>
                    <a:cubicBezTo>
                      <a:pt x="22" y="167"/>
                      <a:pt x="22" y="167"/>
                      <a:pt x="22" y="167"/>
                    </a:cubicBezTo>
                    <a:cubicBezTo>
                      <a:pt x="22" y="173"/>
                      <a:pt x="27" y="178"/>
                      <a:pt x="33" y="178"/>
                    </a:cubicBezTo>
                    <a:cubicBezTo>
                      <a:pt x="145" y="178"/>
                      <a:pt x="145" y="178"/>
                      <a:pt x="145" y="178"/>
                    </a:cubicBezTo>
                    <a:cubicBezTo>
                      <a:pt x="151" y="178"/>
                      <a:pt x="156" y="173"/>
                      <a:pt x="156" y="167"/>
                    </a:cubicBezTo>
                    <a:cubicBezTo>
                      <a:pt x="156" y="33"/>
                      <a:pt x="156" y="33"/>
                      <a:pt x="156" y="33"/>
                    </a:cubicBezTo>
                    <a:cubicBezTo>
                      <a:pt x="156" y="27"/>
                      <a:pt x="151" y="22"/>
                      <a:pt x="145" y="22"/>
                    </a:cubicBezTo>
                    <a:close/>
                    <a:moveTo>
                      <a:pt x="11" y="145"/>
                    </a:moveTo>
                    <a:cubicBezTo>
                      <a:pt x="11" y="11"/>
                      <a:pt x="11" y="11"/>
                      <a:pt x="11" y="11"/>
                    </a:cubicBezTo>
                    <a:cubicBezTo>
                      <a:pt x="123" y="11"/>
                      <a:pt x="123" y="11"/>
                      <a:pt x="123" y="11"/>
                    </a:cubicBezTo>
                    <a:cubicBezTo>
                      <a:pt x="123" y="145"/>
                      <a:pt x="123" y="145"/>
                      <a:pt x="123" y="145"/>
                    </a:cubicBezTo>
                    <a:lnTo>
                      <a:pt x="11" y="145"/>
                    </a:lnTo>
                    <a:close/>
                    <a:moveTo>
                      <a:pt x="145" y="167"/>
                    </a:moveTo>
                    <a:cubicBezTo>
                      <a:pt x="33" y="167"/>
                      <a:pt x="33" y="167"/>
                      <a:pt x="33" y="167"/>
                    </a:cubicBezTo>
                    <a:cubicBezTo>
                      <a:pt x="33" y="156"/>
                      <a:pt x="33" y="156"/>
                      <a:pt x="33" y="156"/>
                    </a:cubicBezTo>
                    <a:cubicBezTo>
                      <a:pt x="123" y="156"/>
                      <a:pt x="123" y="156"/>
                      <a:pt x="123" y="156"/>
                    </a:cubicBezTo>
                    <a:cubicBezTo>
                      <a:pt x="129" y="156"/>
                      <a:pt x="134" y="151"/>
                      <a:pt x="134" y="145"/>
                    </a:cubicBezTo>
                    <a:cubicBezTo>
                      <a:pt x="134" y="33"/>
                      <a:pt x="134" y="33"/>
                      <a:pt x="134" y="33"/>
                    </a:cubicBezTo>
                    <a:cubicBezTo>
                      <a:pt x="145" y="33"/>
                      <a:pt x="145" y="33"/>
                      <a:pt x="145" y="33"/>
                    </a:cubicBezTo>
                    <a:lnTo>
                      <a:pt x="145" y="16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4" name="Freeform 26"/>
              <p:cNvSpPr/>
              <p:nvPr/>
            </p:nvSpPr>
            <p:spPr bwMode="auto">
              <a:xfrm>
                <a:off x="10925460" y="2614454"/>
                <a:ext cx="205404" cy="34527"/>
              </a:xfrm>
              <a:custGeom>
                <a:avLst/>
                <a:gdLst>
                  <a:gd name="T0" fmla="*/ 61 w 67"/>
                  <a:gd name="T1" fmla="*/ 0 h 11"/>
                  <a:gd name="T2" fmla="*/ 5 w 67"/>
                  <a:gd name="T3" fmla="*/ 0 h 11"/>
                  <a:gd name="T4" fmla="*/ 0 w 67"/>
                  <a:gd name="T5" fmla="*/ 6 h 11"/>
                  <a:gd name="T6" fmla="*/ 5 w 67"/>
                  <a:gd name="T7" fmla="*/ 11 h 11"/>
                  <a:gd name="T8" fmla="*/ 61 w 67"/>
                  <a:gd name="T9" fmla="*/ 11 h 11"/>
                  <a:gd name="T10" fmla="*/ 67 w 67"/>
                  <a:gd name="T11" fmla="*/ 6 h 11"/>
                  <a:gd name="T12" fmla="*/ 61 w 67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11">
                    <a:moveTo>
                      <a:pt x="61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9"/>
                      <a:pt x="2" y="11"/>
                      <a:pt x="5" y="1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64" y="11"/>
                      <a:pt x="67" y="9"/>
                      <a:pt x="67" y="6"/>
                    </a:cubicBezTo>
                    <a:cubicBezTo>
                      <a:pt x="67" y="3"/>
                      <a:pt x="64" y="0"/>
                      <a:pt x="6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5" name="Freeform 27"/>
              <p:cNvSpPr/>
              <p:nvPr/>
            </p:nvSpPr>
            <p:spPr bwMode="auto">
              <a:xfrm>
                <a:off x="10854015" y="2723348"/>
                <a:ext cx="276849" cy="34527"/>
              </a:xfrm>
              <a:custGeom>
                <a:avLst/>
                <a:gdLst>
                  <a:gd name="T0" fmla="*/ 84 w 90"/>
                  <a:gd name="T1" fmla="*/ 0 h 11"/>
                  <a:gd name="T2" fmla="*/ 6 w 90"/>
                  <a:gd name="T3" fmla="*/ 0 h 11"/>
                  <a:gd name="T4" fmla="*/ 0 w 90"/>
                  <a:gd name="T5" fmla="*/ 5 h 11"/>
                  <a:gd name="T6" fmla="*/ 6 w 90"/>
                  <a:gd name="T7" fmla="*/ 11 h 11"/>
                  <a:gd name="T8" fmla="*/ 84 w 90"/>
                  <a:gd name="T9" fmla="*/ 11 h 11"/>
                  <a:gd name="T10" fmla="*/ 90 w 90"/>
                  <a:gd name="T11" fmla="*/ 5 h 11"/>
                  <a:gd name="T12" fmla="*/ 84 w 90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1">
                    <a:moveTo>
                      <a:pt x="8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8"/>
                      <a:pt x="3" y="11"/>
                      <a:pt x="6" y="11"/>
                    </a:cubicBezTo>
                    <a:cubicBezTo>
                      <a:pt x="84" y="11"/>
                      <a:pt x="84" y="11"/>
                      <a:pt x="84" y="11"/>
                    </a:cubicBezTo>
                    <a:cubicBezTo>
                      <a:pt x="87" y="11"/>
                      <a:pt x="90" y="8"/>
                      <a:pt x="90" y="5"/>
                    </a:cubicBezTo>
                    <a:cubicBezTo>
                      <a:pt x="90" y="2"/>
                      <a:pt x="87" y="0"/>
                      <a:pt x="8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6" name="Freeform 28"/>
              <p:cNvSpPr/>
              <p:nvPr/>
            </p:nvSpPr>
            <p:spPr bwMode="auto">
              <a:xfrm>
                <a:off x="10854015" y="2793730"/>
                <a:ext cx="276849" cy="34527"/>
              </a:xfrm>
              <a:custGeom>
                <a:avLst/>
                <a:gdLst>
                  <a:gd name="T0" fmla="*/ 84 w 90"/>
                  <a:gd name="T1" fmla="*/ 0 h 11"/>
                  <a:gd name="T2" fmla="*/ 6 w 90"/>
                  <a:gd name="T3" fmla="*/ 0 h 11"/>
                  <a:gd name="T4" fmla="*/ 0 w 90"/>
                  <a:gd name="T5" fmla="*/ 6 h 11"/>
                  <a:gd name="T6" fmla="*/ 6 w 90"/>
                  <a:gd name="T7" fmla="*/ 11 h 11"/>
                  <a:gd name="T8" fmla="*/ 84 w 90"/>
                  <a:gd name="T9" fmla="*/ 11 h 11"/>
                  <a:gd name="T10" fmla="*/ 90 w 90"/>
                  <a:gd name="T11" fmla="*/ 6 h 11"/>
                  <a:gd name="T12" fmla="*/ 84 w 90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1">
                    <a:moveTo>
                      <a:pt x="8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1"/>
                      <a:pt x="6" y="11"/>
                    </a:cubicBezTo>
                    <a:cubicBezTo>
                      <a:pt x="84" y="11"/>
                      <a:pt x="84" y="11"/>
                      <a:pt x="84" y="11"/>
                    </a:cubicBezTo>
                    <a:cubicBezTo>
                      <a:pt x="87" y="11"/>
                      <a:pt x="90" y="9"/>
                      <a:pt x="90" y="6"/>
                    </a:cubicBezTo>
                    <a:cubicBezTo>
                      <a:pt x="90" y="3"/>
                      <a:pt x="87" y="0"/>
                      <a:pt x="8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7" name="Freeform 29"/>
              <p:cNvSpPr/>
              <p:nvPr/>
            </p:nvSpPr>
            <p:spPr bwMode="auto">
              <a:xfrm>
                <a:off x="10854015" y="2862784"/>
                <a:ext cx="276849" cy="38511"/>
              </a:xfrm>
              <a:custGeom>
                <a:avLst/>
                <a:gdLst>
                  <a:gd name="T0" fmla="*/ 84 w 90"/>
                  <a:gd name="T1" fmla="*/ 0 h 12"/>
                  <a:gd name="T2" fmla="*/ 6 w 90"/>
                  <a:gd name="T3" fmla="*/ 0 h 12"/>
                  <a:gd name="T4" fmla="*/ 0 w 90"/>
                  <a:gd name="T5" fmla="*/ 6 h 12"/>
                  <a:gd name="T6" fmla="*/ 6 w 90"/>
                  <a:gd name="T7" fmla="*/ 12 h 12"/>
                  <a:gd name="T8" fmla="*/ 84 w 90"/>
                  <a:gd name="T9" fmla="*/ 12 h 12"/>
                  <a:gd name="T10" fmla="*/ 90 w 90"/>
                  <a:gd name="T11" fmla="*/ 6 h 12"/>
                  <a:gd name="T12" fmla="*/ 84 w 90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2">
                    <a:moveTo>
                      <a:pt x="8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7" y="12"/>
                      <a:pt x="90" y="9"/>
                      <a:pt x="90" y="6"/>
                    </a:cubicBezTo>
                    <a:cubicBezTo>
                      <a:pt x="90" y="3"/>
                      <a:pt x="87" y="0"/>
                      <a:pt x="8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sp>
        <p:nvSpPr>
          <p:cNvPr id="17" name="MH_Text_1"/>
          <p:cNvSpPr txBox="1"/>
          <p:nvPr/>
        </p:nvSpPr>
        <p:spPr>
          <a:xfrm>
            <a:off x="1894840" y="1579245"/>
            <a:ext cx="3370580" cy="83439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此处输入您的文本，</a:t>
            </a:r>
            <a:r>
              <a:rPr lang="zh-CN" altLang="en-US" sz="1200" kern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在此处输入您的文本，在此处输入您的文本在此处输入您的文本，在此处输入您的文本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8" name="MH_Text_1"/>
          <p:cNvSpPr txBox="1"/>
          <p:nvPr/>
        </p:nvSpPr>
        <p:spPr>
          <a:xfrm>
            <a:off x="1894840" y="3143250"/>
            <a:ext cx="3520440" cy="83439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此处输入您的文本，</a:t>
            </a:r>
            <a:r>
              <a:rPr lang="zh-CN" altLang="en-US" sz="1200" kern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在此处输入您的文本，在此处输入您的文本在此处输入您的文本，在此处输入您的文本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52" name="MH_Text_1"/>
          <p:cNvSpPr txBox="1"/>
          <p:nvPr/>
        </p:nvSpPr>
        <p:spPr>
          <a:xfrm>
            <a:off x="1894840" y="4722495"/>
            <a:ext cx="3470910" cy="83439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此处输入您的文本，</a:t>
            </a:r>
            <a:r>
              <a:rPr lang="zh-CN" altLang="en-US" sz="1200" kern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在此处输入您的文本，在此处输入您的文本在此处输入您的文本，在此处输入您的文本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53" name="MH_Text_1"/>
          <p:cNvSpPr txBox="1"/>
          <p:nvPr/>
        </p:nvSpPr>
        <p:spPr>
          <a:xfrm>
            <a:off x="7534275" y="1518920"/>
            <a:ext cx="3532505" cy="83439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此处输入您的文本，</a:t>
            </a:r>
            <a:r>
              <a:rPr lang="zh-CN" altLang="en-US" sz="1200" kern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在此处输入您的文本，在此处输入您的文本在此处输入您的文本，在此处输入您的文本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54" name="MH_Text_1"/>
          <p:cNvSpPr txBox="1"/>
          <p:nvPr/>
        </p:nvSpPr>
        <p:spPr>
          <a:xfrm>
            <a:off x="7534275" y="3082925"/>
            <a:ext cx="3532505" cy="83439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此处输入您的文本，</a:t>
            </a:r>
            <a:r>
              <a:rPr lang="zh-CN" altLang="en-US" sz="1200" kern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在此处输入您的文本，在此处输入您的文本在此处输入您的文本，在此处输入您的文本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55" name="MH_Text_1"/>
          <p:cNvSpPr txBox="1"/>
          <p:nvPr/>
        </p:nvSpPr>
        <p:spPr>
          <a:xfrm>
            <a:off x="7534275" y="4662170"/>
            <a:ext cx="3532505" cy="83439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algn="l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此处输入您的文本，</a:t>
            </a:r>
            <a:r>
              <a:rPr lang="zh-CN" altLang="en-US" sz="1200" kern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在此处输入您的文本，在此处输入您的文本在此处输入您的文本，在此处输入您的文本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003300" y="1649095"/>
            <a:ext cx="676910" cy="676910"/>
            <a:chOff x="3424768" y="1611109"/>
            <a:chExt cx="759650" cy="759649"/>
          </a:xfrm>
        </p:grpSpPr>
        <p:sp>
          <p:nvSpPr>
            <p:cNvPr id="33" name="椭圆 32"/>
            <p:cNvSpPr/>
            <p:nvPr/>
          </p:nvSpPr>
          <p:spPr>
            <a:xfrm>
              <a:off x="3424768" y="1611109"/>
              <a:ext cx="759650" cy="759649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4" name="Freeform 5"/>
            <p:cNvSpPr>
              <a:spLocks noEditPoints="1"/>
            </p:cNvSpPr>
            <p:nvPr/>
          </p:nvSpPr>
          <p:spPr bwMode="auto">
            <a:xfrm>
              <a:off x="3524311" y="1805900"/>
              <a:ext cx="555723" cy="348110"/>
            </a:xfrm>
            <a:custGeom>
              <a:avLst/>
              <a:gdLst>
                <a:gd name="T0" fmla="*/ 211 w 260"/>
                <a:gd name="T1" fmla="*/ 65 h 162"/>
                <a:gd name="T2" fmla="*/ 146 w 260"/>
                <a:gd name="T3" fmla="*/ 0 h 162"/>
                <a:gd name="T4" fmla="*/ 90 w 260"/>
                <a:gd name="T5" fmla="*/ 33 h 162"/>
                <a:gd name="T6" fmla="*/ 81 w 260"/>
                <a:gd name="T7" fmla="*/ 32 h 162"/>
                <a:gd name="T8" fmla="*/ 35 w 260"/>
                <a:gd name="T9" fmla="*/ 67 h 162"/>
                <a:gd name="T10" fmla="*/ 0 w 260"/>
                <a:gd name="T11" fmla="*/ 114 h 162"/>
                <a:gd name="T12" fmla="*/ 49 w 260"/>
                <a:gd name="T13" fmla="*/ 162 h 162"/>
                <a:gd name="T14" fmla="*/ 211 w 260"/>
                <a:gd name="T15" fmla="*/ 162 h 162"/>
                <a:gd name="T16" fmla="*/ 260 w 260"/>
                <a:gd name="T17" fmla="*/ 114 h 162"/>
                <a:gd name="T18" fmla="*/ 211 w 260"/>
                <a:gd name="T19" fmla="*/ 65 h 162"/>
                <a:gd name="T20" fmla="*/ 130 w 260"/>
                <a:gd name="T21" fmla="*/ 146 h 162"/>
                <a:gd name="T22" fmla="*/ 81 w 260"/>
                <a:gd name="T23" fmla="*/ 81 h 162"/>
                <a:gd name="T24" fmla="*/ 114 w 260"/>
                <a:gd name="T25" fmla="*/ 81 h 162"/>
                <a:gd name="T26" fmla="*/ 114 w 260"/>
                <a:gd name="T27" fmla="*/ 32 h 162"/>
                <a:gd name="T28" fmla="*/ 146 w 260"/>
                <a:gd name="T29" fmla="*/ 32 h 162"/>
                <a:gd name="T30" fmla="*/ 146 w 260"/>
                <a:gd name="T31" fmla="*/ 81 h 162"/>
                <a:gd name="T32" fmla="*/ 179 w 260"/>
                <a:gd name="T33" fmla="*/ 81 h 162"/>
                <a:gd name="T34" fmla="*/ 130 w 260"/>
                <a:gd name="T35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62">
                  <a:moveTo>
                    <a:pt x="211" y="65"/>
                  </a:moveTo>
                  <a:cubicBezTo>
                    <a:pt x="211" y="29"/>
                    <a:pt x="182" y="0"/>
                    <a:pt x="146" y="0"/>
                  </a:cubicBezTo>
                  <a:cubicBezTo>
                    <a:pt x="122" y="0"/>
                    <a:pt x="101" y="13"/>
                    <a:pt x="90" y="33"/>
                  </a:cubicBezTo>
                  <a:cubicBezTo>
                    <a:pt x="87" y="33"/>
                    <a:pt x="84" y="32"/>
                    <a:pt x="81" y="32"/>
                  </a:cubicBezTo>
                  <a:cubicBezTo>
                    <a:pt x="59" y="32"/>
                    <a:pt x="41" y="47"/>
                    <a:pt x="35" y="67"/>
                  </a:cubicBezTo>
                  <a:cubicBezTo>
                    <a:pt x="15" y="73"/>
                    <a:pt x="0" y="92"/>
                    <a:pt x="0" y="114"/>
                  </a:cubicBezTo>
                  <a:cubicBezTo>
                    <a:pt x="0" y="140"/>
                    <a:pt x="22" y="162"/>
                    <a:pt x="49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38" y="162"/>
                    <a:pt x="260" y="140"/>
                    <a:pt x="260" y="114"/>
                  </a:cubicBezTo>
                  <a:cubicBezTo>
                    <a:pt x="260" y="87"/>
                    <a:pt x="238" y="65"/>
                    <a:pt x="211" y="65"/>
                  </a:cubicBezTo>
                  <a:close/>
                  <a:moveTo>
                    <a:pt x="130" y="146"/>
                  </a:moveTo>
                  <a:cubicBezTo>
                    <a:pt x="81" y="81"/>
                    <a:pt x="81" y="81"/>
                    <a:pt x="81" y="81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79" y="81"/>
                    <a:pt x="179" y="81"/>
                    <a:pt x="179" y="81"/>
                  </a:cubicBezTo>
                  <a:lnTo>
                    <a:pt x="130" y="1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20000" b="100000" l="23906" r="80469">
                        <a14:foregroundMark x1="52240" y1="82222" x2="52396" y2="90417"/>
                        <a14:foregroundMark x1="53438" y1="88333" x2="53490" y2="90972"/>
                        <a14:foregroundMark x1="63594" y1="80139" x2="63333" y2="87222"/>
                        <a14:foregroundMark x1="68854" y1="95833" x2="80313" y2="95833"/>
                        <a14:foregroundMark x1="51354" y1="91667" x2="56198" y2="91389"/>
                        <a14:backgroundMark x1="79167" y1="75972" x2="80208" y2="76389"/>
                        <a14:backgroundMark x1="79635" y1="79167" x2="80677" y2="78472"/>
                        <a14:backgroundMark x1="62083" y1="86806" x2="62865" y2="88611"/>
                        <a14:backgroundMark x1="58958" y1="88333" x2="59323" y2="90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862" t="73507" r="17862" b="2973"/>
          <a:stretch>
            <a:fillRect/>
          </a:stretch>
        </p:blipFill>
        <p:spPr>
          <a:xfrm>
            <a:off x="6330846" y="5289550"/>
            <a:ext cx="5861154" cy="1611572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000" b="100000" l="2656" r="349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42" t="28788" r="80880"/>
          <a:stretch>
            <a:fillRect/>
          </a:stretch>
        </p:blipFill>
        <p:spPr>
          <a:xfrm>
            <a:off x="58738" y="55562"/>
            <a:ext cx="503238" cy="927537"/>
          </a:xfrm>
          <a:prstGeom prst="rect">
            <a:avLst/>
          </a:prstGeom>
        </p:spPr>
      </p:pic>
      <p:sp>
        <p:nvSpPr>
          <p:cNvPr id="39" name="文本框 38"/>
          <p:cNvSpPr txBox="1"/>
          <p:nvPr/>
        </p:nvSpPr>
        <p:spPr>
          <a:xfrm>
            <a:off x="857249" y="371475"/>
            <a:ext cx="2357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点击添加副标题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20000" b="100000" l="23906" r="80469">
                        <a14:foregroundMark x1="52240" y1="82222" x2="52396" y2="90417"/>
                        <a14:foregroundMark x1="53438" y1="88333" x2="53490" y2="90972"/>
                        <a14:foregroundMark x1="63594" y1="80139" x2="63333" y2="87222"/>
                        <a14:foregroundMark x1="68854" y1="95833" x2="80313" y2="95833"/>
                        <a14:foregroundMark x1="51354" y1="91667" x2="56198" y2="91389"/>
                        <a14:backgroundMark x1="79167" y1="75972" x2="80208" y2="76389"/>
                        <a14:backgroundMark x1="79635" y1="79167" x2="80677" y2="78472"/>
                        <a14:backgroundMark x1="62083" y1="86806" x2="62865" y2="88611"/>
                        <a14:backgroundMark x1="58958" y1="88333" x2="59323" y2="90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862" t="73507" r="17862" b="2973"/>
          <a:stretch>
            <a:fillRect/>
          </a:stretch>
        </p:blipFill>
        <p:spPr>
          <a:xfrm>
            <a:off x="6330846" y="5289550"/>
            <a:ext cx="5861154" cy="1611572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000" b="100000" l="2656" r="349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42" t="28788" r="80880"/>
          <a:stretch>
            <a:fillRect/>
          </a:stretch>
        </p:blipFill>
        <p:spPr>
          <a:xfrm>
            <a:off x="58738" y="55562"/>
            <a:ext cx="503238" cy="927537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857249" y="371475"/>
            <a:ext cx="2357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点击添加副标题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22" name="任意多边形 2"/>
          <p:cNvSpPr>
            <a:spLocks noChangeArrowheads="1"/>
          </p:cNvSpPr>
          <p:nvPr/>
        </p:nvSpPr>
        <p:spPr bwMode="auto">
          <a:xfrm>
            <a:off x="3865563" y="3038475"/>
            <a:ext cx="1411287" cy="1603375"/>
          </a:xfrm>
          <a:custGeom>
            <a:avLst/>
            <a:gdLst>
              <a:gd name="T0" fmla="*/ 0 w 1032977"/>
              <a:gd name="T1" fmla="*/ 14492099 h 898690"/>
              <a:gd name="T2" fmla="*/ 1461164 w 1032977"/>
              <a:gd name="T3" fmla="*/ 0 h 898690"/>
              <a:gd name="T4" fmla="*/ 5256825 w 1032977"/>
              <a:gd name="T5" fmla="*/ 0 h 898690"/>
              <a:gd name="T6" fmla="*/ 6717984 w 1032977"/>
              <a:gd name="T7" fmla="*/ 14492099 h 898690"/>
              <a:gd name="T8" fmla="*/ 5256825 w 1032977"/>
              <a:gd name="T9" fmla="*/ 28984183 h 898690"/>
              <a:gd name="T10" fmla="*/ 1461164 w 1032977"/>
              <a:gd name="T11" fmla="*/ 28984183 h 898690"/>
              <a:gd name="T12" fmla="*/ 0 w 1032977"/>
              <a:gd name="T13" fmla="*/ 14492099 h 89869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032977"/>
              <a:gd name="T22" fmla="*/ 0 h 898690"/>
              <a:gd name="T23" fmla="*/ 1032977 w 1032977"/>
              <a:gd name="T24" fmla="*/ 898690 h 89869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032977" h="898690">
                <a:moveTo>
                  <a:pt x="516488" y="0"/>
                </a:moveTo>
                <a:lnTo>
                  <a:pt x="1032976" y="195466"/>
                </a:lnTo>
                <a:lnTo>
                  <a:pt x="1032976" y="703225"/>
                </a:lnTo>
                <a:lnTo>
                  <a:pt x="516489" y="898690"/>
                </a:lnTo>
                <a:lnTo>
                  <a:pt x="1" y="703225"/>
                </a:lnTo>
                <a:lnTo>
                  <a:pt x="1" y="195466"/>
                </a:lnTo>
                <a:lnTo>
                  <a:pt x="516488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1966" tIns="282893" rIns="261967" bIns="282892" anchor="ctr"/>
          <a:lstStyle/>
          <a:p>
            <a:endParaRPr lang="zh-CN" altLang="en-US"/>
          </a:p>
        </p:txBody>
      </p:sp>
      <p:sp>
        <p:nvSpPr>
          <p:cNvPr id="9223" name="任意多边形 3"/>
          <p:cNvSpPr>
            <a:spLocks noChangeArrowheads="1"/>
          </p:cNvSpPr>
          <p:nvPr/>
        </p:nvSpPr>
        <p:spPr bwMode="auto">
          <a:xfrm>
            <a:off x="4633913" y="1708150"/>
            <a:ext cx="1411287" cy="1603375"/>
          </a:xfrm>
          <a:custGeom>
            <a:avLst/>
            <a:gdLst>
              <a:gd name="T0" fmla="*/ 0 w 1032977"/>
              <a:gd name="T1" fmla="*/ 14492099 h 898690"/>
              <a:gd name="T2" fmla="*/ 1461164 w 1032977"/>
              <a:gd name="T3" fmla="*/ 0 h 898690"/>
              <a:gd name="T4" fmla="*/ 5256825 w 1032977"/>
              <a:gd name="T5" fmla="*/ 0 h 898690"/>
              <a:gd name="T6" fmla="*/ 6717984 w 1032977"/>
              <a:gd name="T7" fmla="*/ 14492099 h 898690"/>
              <a:gd name="T8" fmla="*/ 5256825 w 1032977"/>
              <a:gd name="T9" fmla="*/ 28984183 h 898690"/>
              <a:gd name="T10" fmla="*/ 1461164 w 1032977"/>
              <a:gd name="T11" fmla="*/ 28984183 h 898690"/>
              <a:gd name="T12" fmla="*/ 0 w 1032977"/>
              <a:gd name="T13" fmla="*/ 14492099 h 89869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032977"/>
              <a:gd name="T22" fmla="*/ 0 h 898690"/>
              <a:gd name="T23" fmla="*/ 1032977 w 1032977"/>
              <a:gd name="T24" fmla="*/ 898690 h 89869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032977" h="898690">
                <a:moveTo>
                  <a:pt x="516488" y="0"/>
                </a:moveTo>
                <a:lnTo>
                  <a:pt x="1032976" y="195466"/>
                </a:lnTo>
                <a:lnTo>
                  <a:pt x="1032976" y="703225"/>
                </a:lnTo>
                <a:lnTo>
                  <a:pt x="516489" y="898690"/>
                </a:lnTo>
                <a:lnTo>
                  <a:pt x="1" y="703225"/>
                </a:lnTo>
                <a:lnTo>
                  <a:pt x="1" y="195466"/>
                </a:lnTo>
                <a:lnTo>
                  <a:pt x="516488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1966" tIns="282893" rIns="261967" bIns="282892" anchor="ctr"/>
          <a:lstStyle/>
          <a:p>
            <a:endParaRPr lang="zh-CN" altLang="en-US"/>
          </a:p>
        </p:txBody>
      </p:sp>
      <p:sp>
        <p:nvSpPr>
          <p:cNvPr id="9224" name="任意多边形 4"/>
          <p:cNvSpPr>
            <a:spLocks noChangeArrowheads="1"/>
          </p:cNvSpPr>
          <p:nvPr/>
        </p:nvSpPr>
        <p:spPr bwMode="auto">
          <a:xfrm>
            <a:off x="4633913" y="4370388"/>
            <a:ext cx="1411287" cy="1603375"/>
          </a:xfrm>
          <a:custGeom>
            <a:avLst/>
            <a:gdLst>
              <a:gd name="T0" fmla="*/ 0 w 1032977"/>
              <a:gd name="T1" fmla="*/ 14492099 h 898690"/>
              <a:gd name="T2" fmla="*/ 1461164 w 1032977"/>
              <a:gd name="T3" fmla="*/ 0 h 898690"/>
              <a:gd name="T4" fmla="*/ 5256825 w 1032977"/>
              <a:gd name="T5" fmla="*/ 0 h 898690"/>
              <a:gd name="T6" fmla="*/ 6717984 w 1032977"/>
              <a:gd name="T7" fmla="*/ 14492099 h 898690"/>
              <a:gd name="T8" fmla="*/ 5256825 w 1032977"/>
              <a:gd name="T9" fmla="*/ 28984183 h 898690"/>
              <a:gd name="T10" fmla="*/ 1461164 w 1032977"/>
              <a:gd name="T11" fmla="*/ 28984183 h 898690"/>
              <a:gd name="T12" fmla="*/ 0 w 1032977"/>
              <a:gd name="T13" fmla="*/ 14492099 h 89869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032977"/>
              <a:gd name="T22" fmla="*/ 0 h 898690"/>
              <a:gd name="T23" fmla="*/ 1032977 w 1032977"/>
              <a:gd name="T24" fmla="*/ 898690 h 89869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032977" h="898690">
                <a:moveTo>
                  <a:pt x="516488" y="0"/>
                </a:moveTo>
                <a:lnTo>
                  <a:pt x="1032976" y="195466"/>
                </a:lnTo>
                <a:lnTo>
                  <a:pt x="1032976" y="703225"/>
                </a:lnTo>
                <a:lnTo>
                  <a:pt x="516489" y="898690"/>
                </a:lnTo>
                <a:lnTo>
                  <a:pt x="1" y="703225"/>
                </a:lnTo>
                <a:lnTo>
                  <a:pt x="1" y="195466"/>
                </a:lnTo>
                <a:lnTo>
                  <a:pt x="516488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1966" tIns="282893" rIns="261967" bIns="282892" anchor="ctr"/>
          <a:lstStyle/>
          <a:p>
            <a:endParaRPr lang="zh-CN" altLang="en-US"/>
          </a:p>
        </p:txBody>
      </p:sp>
      <p:sp>
        <p:nvSpPr>
          <p:cNvPr id="9225" name="任意多边形 5"/>
          <p:cNvSpPr>
            <a:spLocks noChangeArrowheads="1"/>
          </p:cNvSpPr>
          <p:nvPr/>
        </p:nvSpPr>
        <p:spPr bwMode="auto">
          <a:xfrm>
            <a:off x="6126163" y="1708150"/>
            <a:ext cx="1411287" cy="1603375"/>
          </a:xfrm>
          <a:custGeom>
            <a:avLst/>
            <a:gdLst>
              <a:gd name="T0" fmla="*/ 0 w 1032977"/>
              <a:gd name="T1" fmla="*/ 14492099 h 898690"/>
              <a:gd name="T2" fmla="*/ 1461164 w 1032977"/>
              <a:gd name="T3" fmla="*/ 0 h 898690"/>
              <a:gd name="T4" fmla="*/ 5256825 w 1032977"/>
              <a:gd name="T5" fmla="*/ 0 h 898690"/>
              <a:gd name="T6" fmla="*/ 6717984 w 1032977"/>
              <a:gd name="T7" fmla="*/ 14492099 h 898690"/>
              <a:gd name="T8" fmla="*/ 5256825 w 1032977"/>
              <a:gd name="T9" fmla="*/ 28984183 h 898690"/>
              <a:gd name="T10" fmla="*/ 1461164 w 1032977"/>
              <a:gd name="T11" fmla="*/ 28984183 h 898690"/>
              <a:gd name="T12" fmla="*/ 0 w 1032977"/>
              <a:gd name="T13" fmla="*/ 14492099 h 89869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032977"/>
              <a:gd name="T22" fmla="*/ 0 h 898690"/>
              <a:gd name="T23" fmla="*/ 1032977 w 1032977"/>
              <a:gd name="T24" fmla="*/ 898690 h 89869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032977" h="898690">
                <a:moveTo>
                  <a:pt x="516488" y="0"/>
                </a:moveTo>
                <a:lnTo>
                  <a:pt x="1032976" y="195466"/>
                </a:lnTo>
                <a:lnTo>
                  <a:pt x="1032976" y="703225"/>
                </a:lnTo>
                <a:lnTo>
                  <a:pt x="516489" y="898690"/>
                </a:lnTo>
                <a:lnTo>
                  <a:pt x="1" y="703225"/>
                </a:lnTo>
                <a:lnTo>
                  <a:pt x="1" y="195466"/>
                </a:lnTo>
                <a:lnTo>
                  <a:pt x="516488" y="0"/>
                </a:lnTo>
                <a:close/>
              </a:path>
            </a:pathLst>
          </a:custGeom>
          <a:solidFill>
            <a:srgbClr val="A5A5A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1966" tIns="282893" rIns="261967" bIns="282892" anchor="ctr"/>
          <a:lstStyle/>
          <a:p>
            <a:endParaRPr lang="zh-CN" altLang="en-US"/>
          </a:p>
        </p:txBody>
      </p:sp>
      <p:sp>
        <p:nvSpPr>
          <p:cNvPr id="9226" name="任意多边形 6"/>
          <p:cNvSpPr>
            <a:spLocks noChangeArrowheads="1"/>
          </p:cNvSpPr>
          <p:nvPr/>
        </p:nvSpPr>
        <p:spPr bwMode="auto">
          <a:xfrm>
            <a:off x="6126163" y="4370388"/>
            <a:ext cx="1411287" cy="1603375"/>
          </a:xfrm>
          <a:custGeom>
            <a:avLst/>
            <a:gdLst>
              <a:gd name="T0" fmla="*/ 0 w 1032977"/>
              <a:gd name="T1" fmla="*/ 14492099 h 898690"/>
              <a:gd name="T2" fmla="*/ 1461164 w 1032977"/>
              <a:gd name="T3" fmla="*/ 0 h 898690"/>
              <a:gd name="T4" fmla="*/ 5256825 w 1032977"/>
              <a:gd name="T5" fmla="*/ 0 h 898690"/>
              <a:gd name="T6" fmla="*/ 6717984 w 1032977"/>
              <a:gd name="T7" fmla="*/ 14492099 h 898690"/>
              <a:gd name="T8" fmla="*/ 5256825 w 1032977"/>
              <a:gd name="T9" fmla="*/ 28984183 h 898690"/>
              <a:gd name="T10" fmla="*/ 1461164 w 1032977"/>
              <a:gd name="T11" fmla="*/ 28984183 h 898690"/>
              <a:gd name="T12" fmla="*/ 0 w 1032977"/>
              <a:gd name="T13" fmla="*/ 14492099 h 89869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032977"/>
              <a:gd name="T22" fmla="*/ 0 h 898690"/>
              <a:gd name="T23" fmla="*/ 1032977 w 1032977"/>
              <a:gd name="T24" fmla="*/ 898690 h 89869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032977" h="898690">
                <a:moveTo>
                  <a:pt x="516488" y="0"/>
                </a:moveTo>
                <a:lnTo>
                  <a:pt x="1032976" y="195466"/>
                </a:lnTo>
                <a:lnTo>
                  <a:pt x="1032976" y="703225"/>
                </a:lnTo>
                <a:lnTo>
                  <a:pt x="516489" y="898690"/>
                </a:lnTo>
                <a:lnTo>
                  <a:pt x="1" y="703225"/>
                </a:lnTo>
                <a:lnTo>
                  <a:pt x="1" y="195466"/>
                </a:lnTo>
                <a:lnTo>
                  <a:pt x="516488" y="0"/>
                </a:lnTo>
                <a:close/>
              </a:path>
            </a:pathLst>
          </a:custGeom>
          <a:solidFill>
            <a:srgbClr val="A5A5A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1966" tIns="282893" rIns="261967" bIns="282892" anchor="ctr"/>
          <a:lstStyle/>
          <a:p>
            <a:endParaRPr lang="zh-CN" altLang="en-US"/>
          </a:p>
        </p:txBody>
      </p:sp>
      <p:sp>
        <p:nvSpPr>
          <p:cNvPr id="9227" name="任意多边形 7"/>
          <p:cNvSpPr>
            <a:spLocks noChangeArrowheads="1"/>
          </p:cNvSpPr>
          <p:nvPr/>
        </p:nvSpPr>
        <p:spPr bwMode="auto">
          <a:xfrm>
            <a:off x="6915150" y="3038475"/>
            <a:ext cx="1411288" cy="1603375"/>
          </a:xfrm>
          <a:custGeom>
            <a:avLst/>
            <a:gdLst>
              <a:gd name="T0" fmla="*/ 0 w 1032977"/>
              <a:gd name="T1" fmla="*/ 14492099 h 898690"/>
              <a:gd name="T2" fmla="*/ 1461172 w 1032977"/>
              <a:gd name="T3" fmla="*/ 0 h 898690"/>
              <a:gd name="T4" fmla="*/ 5256845 w 1032977"/>
              <a:gd name="T5" fmla="*/ 0 h 898690"/>
              <a:gd name="T6" fmla="*/ 6718008 w 1032977"/>
              <a:gd name="T7" fmla="*/ 14492099 h 898690"/>
              <a:gd name="T8" fmla="*/ 5256845 w 1032977"/>
              <a:gd name="T9" fmla="*/ 28984183 h 898690"/>
              <a:gd name="T10" fmla="*/ 1461172 w 1032977"/>
              <a:gd name="T11" fmla="*/ 28984183 h 898690"/>
              <a:gd name="T12" fmla="*/ 0 w 1032977"/>
              <a:gd name="T13" fmla="*/ 14492099 h 89869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032977"/>
              <a:gd name="T22" fmla="*/ 0 h 898690"/>
              <a:gd name="T23" fmla="*/ 1032977 w 1032977"/>
              <a:gd name="T24" fmla="*/ 898690 h 89869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032977" h="898690">
                <a:moveTo>
                  <a:pt x="516488" y="0"/>
                </a:moveTo>
                <a:lnTo>
                  <a:pt x="1032976" y="195466"/>
                </a:lnTo>
                <a:lnTo>
                  <a:pt x="1032976" y="703225"/>
                </a:lnTo>
                <a:lnTo>
                  <a:pt x="516489" y="898690"/>
                </a:lnTo>
                <a:lnTo>
                  <a:pt x="1" y="703225"/>
                </a:lnTo>
                <a:lnTo>
                  <a:pt x="1" y="195466"/>
                </a:lnTo>
                <a:lnTo>
                  <a:pt x="516488" y="0"/>
                </a:lnTo>
                <a:close/>
              </a:path>
            </a:pathLst>
          </a:custGeom>
          <a:solidFill>
            <a:srgbClr val="A5A5A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1966" tIns="282893" rIns="261967" bIns="282892" anchor="ctr"/>
          <a:lstStyle/>
          <a:p>
            <a:endParaRPr lang="zh-CN" altLang="en-US"/>
          </a:p>
        </p:txBody>
      </p:sp>
      <p:sp>
        <p:nvSpPr>
          <p:cNvPr id="9228" name="KSO_Shape"/>
          <p:cNvSpPr>
            <a:spLocks noChangeArrowheads="1"/>
          </p:cNvSpPr>
          <p:nvPr/>
        </p:nvSpPr>
        <p:spPr bwMode="auto">
          <a:xfrm>
            <a:off x="4302125" y="3481388"/>
            <a:ext cx="539750" cy="719137"/>
          </a:xfrm>
          <a:custGeom>
            <a:avLst/>
            <a:gdLst>
              <a:gd name="T0" fmla="*/ 3566 w 1357313"/>
              <a:gd name="T1" fmla="*/ 2710 h 2041525"/>
              <a:gd name="T2" fmla="*/ 3767 w 1357313"/>
              <a:gd name="T3" fmla="*/ 2937 h 2041525"/>
              <a:gd name="T4" fmla="*/ 1282 w 1357313"/>
              <a:gd name="T5" fmla="*/ 2869 h 2041525"/>
              <a:gd name="T6" fmla="*/ 1503 w 1357313"/>
              <a:gd name="T7" fmla="*/ 2665 h 2041525"/>
              <a:gd name="T8" fmla="*/ 3311 w 1357313"/>
              <a:gd name="T9" fmla="*/ 1014 h 2041525"/>
              <a:gd name="T10" fmla="*/ 2649 w 1357313"/>
              <a:gd name="T11" fmla="*/ 1311 h 2041525"/>
              <a:gd name="T12" fmla="*/ 2355 w 1357313"/>
              <a:gd name="T13" fmla="*/ 1311 h 2041525"/>
              <a:gd name="T14" fmla="*/ 1692 w 1357313"/>
              <a:gd name="T15" fmla="*/ 1014 h 2041525"/>
              <a:gd name="T16" fmla="*/ 816 w 1357313"/>
              <a:gd name="T17" fmla="*/ 775 h 2041525"/>
              <a:gd name="T18" fmla="*/ 1067 w 1357313"/>
              <a:gd name="T19" fmla="*/ 1057 h 2041525"/>
              <a:gd name="T20" fmla="*/ 1646 w 1357313"/>
              <a:gd name="T21" fmla="*/ 1395 h 2041525"/>
              <a:gd name="T22" fmla="*/ 2071 w 1357313"/>
              <a:gd name="T23" fmla="*/ 1604 h 2041525"/>
              <a:gd name="T24" fmla="*/ 2171 w 1357313"/>
              <a:gd name="T25" fmla="*/ 1830 h 2041525"/>
              <a:gd name="T26" fmla="*/ 2062 w 1357313"/>
              <a:gd name="T27" fmla="*/ 2046 h 2041525"/>
              <a:gd name="T28" fmla="*/ 1606 w 1357313"/>
              <a:gd name="T29" fmla="*/ 2265 h 2041525"/>
              <a:gd name="T30" fmla="*/ 1040 w 1357313"/>
              <a:gd name="T31" fmla="*/ 2602 h 2041525"/>
              <a:gd name="T32" fmla="*/ 814 w 1357313"/>
              <a:gd name="T33" fmla="*/ 2870 h 2041525"/>
              <a:gd name="T34" fmla="*/ 4240 w 1357313"/>
              <a:gd name="T35" fmla="*/ 2975 h 2041525"/>
              <a:gd name="T36" fmla="*/ 4041 w 1357313"/>
              <a:gd name="T37" fmla="*/ 2663 h 2041525"/>
              <a:gd name="T38" fmla="*/ 3518 w 1357313"/>
              <a:gd name="T39" fmla="*/ 2326 h 2041525"/>
              <a:gd name="T40" fmla="*/ 2989 w 1357313"/>
              <a:gd name="T41" fmla="*/ 2077 h 2041525"/>
              <a:gd name="T42" fmla="*/ 2847 w 1357313"/>
              <a:gd name="T43" fmla="*/ 1886 h 2041525"/>
              <a:gd name="T44" fmla="*/ 2880 w 1357313"/>
              <a:gd name="T45" fmla="*/ 1682 h 2041525"/>
              <a:gd name="T46" fmla="*/ 3128 w 1357313"/>
              <a:gd name="T47" fmla="*/ 1500 h 2041525"/>
              <a:gd name="T48" fmla="*/ 3794 w 1357313"/>
              <a:gd name="T49" fmla="*/ 1156 h 2041525"/>
              <a:gd name="T50" fmla="*/ 4137 w 1357313"/>
              <a:gd name="T51" fmla="*/ 873 h 2041525"/>
              <a:gd name="T52" fmla="*/ 4312 w 1357313"/>
              <a:gd name="T53" fmla="*/ 400 h 2041525"/>
              <a:gd name="T54" fmla="*/ 4811 w 1357313"/>
              <a:gd name="T55" fmla="*/ 29 h 2041525"/>
              <a:gd name="T56" fmla="*/ 4985 w 1357313"/>
              <a:gd name="T57" fmla="*/ 131 h 2041525"/>
              <a:gd name="T58" fmla="*/ 4988 w 1357313"/>
              <a:gd name="T59" fmla="*/ 264 h 2041525"/>
              <a:gd name="T60" fmla="*/ 4835 w 1357313"/>
              <a:gd name="T61" fmla="*/ 363 h 2041525"/>
              <a:gd name="T62" fmla="*/ 4608 w 1357313"/>
              <a:gd name="T63" fmla="*/ 560 h 2041525"/>
              <a:gd name="T64" fmla="*/ 4416 w 1357313"/>
              <a:gd name="T65" fmla="*/ 1003 h 2041525"/>
              <a:gd name="T66" fmla="*/ 4004 w 1357313"/>
              <a:gd name="T67" fmla="*/ 1346 h 2041525"/>
              <a:gd name="T68" fmla="*/ 3279 w 1357313"/>
              <a:gd name="T69" fmla="*/ 1700 h 2041525"/>
              <a:gd name="T70" fmla="*/ 3231 w 1357313"/>
              <a:gd name="T71" fmla="*/ 1838 h 2041525"/>
              <a:gd name="T72" fmla="*/ 3583 w 1357313"/>
              <a:gd name="T73" fmla="*/ 2073 h 2041525"/>
              <a:gd name="T74" fmla="*/ 4145 w 1357313"/>
              <a:gd name="T75" fmla="*/ 2387 h 2041525"/>
              <a:gd name="T76" fmla="*/ 4485 w 1357313"/>
              <a:gd name="T77" fmla="*/ 2738 h 2041525"/>
              <a:gd name="T78" fmla="*/ 4680 w 1357313"/>
              <a:gd name="T79" fmla="*/ 3245 h 2041525"/>
              <a:gd name="T80" fmla="*/ 4904 w 1357313"/>
              <a:gd name="T81" fmla="*/ 3306 h 2041525"/>
              <a:gd name="T82" fmla="*/ 5008 w 1357313"/>
              <a:gd name="T83" fmla="*/ 3420 h 2041525"/>
              <a:gd name="T84" fmla="*/ 4939 w 1357313"/>
              <a:gd name="T85" fmla="*/ 3551 h 2041525"/>
              <a:gd name="T86" fmla="*/ 4719 w 1357313"/>
              <a:gd name="T87" fmla="*/ 3631 h 2041525"/>
              <a:gd name="T88" fmla="*/ 272 w 1357313"/>
              <a:gd name="T89" fmla="*/ 3627 h 2041525"/>
              <a:gd name="T90" fmla="*/ 60 w 1357313"/>
              <a:gd name="T91" fmla="*/ 3543 h 2041525"/>
              <a:gd name="T92" fmla="*/ 4 w 1357313"/>
              <a:gd name="T93" fmla="*/ 3411 h 2041525"/>
              <a:gd name="T94" fmla="*/ 119 w 1357313"/>
              <a:gd name="T95" fmla="*/ 3300 h 2041525"/>
              <a:gd name="T96" fmla="*/ 348 w 1357313"/>
              <a:gd name="T97" fmla="*/ 3243 h 2041525"/>
              <a:gd name="T98" fmla="*/ 525 w 1357313"/>
              <a:gd name="T99" fmla="*/ 2738 h 2041525"/>
              <a:gd name="T100" fmla="*/ 865 w 1357313"/>
              <a:gd name="T101" fmla="*/ 2387 h 2041525"/>
              <a:gd name="T102" fmla="*/ 1428 w 1357313"/>
              <a:gd name="T103" fmla="*/ 2073 h 2041525"/>
              <a:gd name="T104" fmla="*/ 1778 w 1357313"/>
              <a:gd name="T105" fmla="*/ 1843 h 2041525"/>
              <a:gd name="T106" fmla="*/ 1731 w 1357313"/>
              <a:gd name="T107" fmla="*/ 1700 h 2041525"/>
              <a:gd name="T108" fmla="*/ 1006 w 1357313"/>
              <a:gd name="T109" fmla="*/ 1346 h 2041525"/>
              <a:gd name="T110" fmla="*/ 595 w 1357313"/>
              <a:gd name="T111" fmla="*/ 1003 h 2041525"/>
              <a:gd name="T112" fmla="*/ 392 w 1357313"/>
              <a:gd name="T113" fmla="*/ 521 h 2041525"/>
              <a:gd name="T114" fmla="*/ 160 w 1357313"/>
              <a:gd name="T115" fmla="*/ 357 h 2041525"/>
              <a:gd name="T116" fmla="*/ 17 w 1357313"/>
              <a:gd name="T117" fmla="*/ 256 h 2041525"/>
              <a:gd name="T118" fmla="*/ 32 w 1357313"/>
              <a:gd name="T119" fmla="*/ 122 h 2041525"/>
              <a:gd name="T120" fmla="*/ 216 w 1357313"/>
              <a:gd name="T121" fmla="*/ 24 h 204152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357313"/>
              <a:gd name="T184" fmla="*/ 0 h 2041525"/>
              <a:gd name="T185" fmla="*/ 1357313 w 1357313"/>
              <a:gd name="T186" fmla="*/ 2041525 h 2041525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357313" h="2041525">
                <a:moveTo>
                  <a:pt x="550334" y="1339850"/>
                </a:moveTo>
                <a:lnTo>
                  <a:pt x="806980" y="1339850"/>
                </a:lnTo>
                <a:lnTo>
                  <a:pt x="827353" y="1358335"/>
                </a:lnTo>
                <a:lnTo>
                  <a:pt x="846138" y="1376291"/>
                </a:lnTo>
                <a:lnTo>
                  <a:pt x="864130" y="1393983"/>
                </a:lnTo>
                <a:lnTo>
                  <a:pt x="880799" y="1411676"/>
                </a:lnTo>
                <a:lnTo>
                  <a:pt x="896674" y="1428840"/>
                </a:lnTo>
                <a:lnTo>
                  <a:pt x="911490" y="1445476"/>
                </a:lnTo>
                <a:lnTo>
                  <a:pt x="925249" y="1462376"/>
                </a:lnTo>
                <a:lnTo>
                  <a:pt x="938213" y="1479012"/>
                </a:lnTo>
                <a:lnTo>
                  <a:pt x="950120" y="1495120"/>
                </a:lnTo>
                <a:lnTo>
                  <a:pt x="955940" y="1503570"/>
                </a:lnTo>
                <a:lnTo>
                  <a:pt x="961232" y="1511756"/>
                </a:lnTo>
                <a:lnTo>
                  <a:pt x="966259" y="1519942"/>
                </a:lnTo>
                <a:lnTo>
                  <a:pt x="971286" y="1527863"/>
                </a:lnTo>
                <a:lnTo>
                  <a:pt x="976049" y="1535785"/>
                </a:lnTo>
                <a:lnTo>
                  <a:pt x="980547" y="1543971"/>
                </a:lnTo>
                <a:lnTo>
                  <a:pt x="985045" y="1552157"/>
                </a:lnTo>
                <a:lnTo>
                  <a:pt x="989278" y="1560343"/>
                </a:lnTo>
                <a:lnTo>
                  <a:pt x="993247" y="1568265"/>
                </a:lnTo>
                <a:lnTo>
                  <a:pt x="996951" y="1576451"/>
                </a:lnTo>
                <a:lnTo>
                  <a:pt x="1000391" y="1584637"/>
                </a:lnTo>
                <a:lnTo>
                  <a:pt x="1003830" y="1592823"/>
                </a:lnTo>
                <a:lnTo>
                  <a:pt x="1007005" y="1601273"/>
                </a:lnTo>
                <a:lnTo>
                  <a:pt x="1010180" y="1609195"/>
                </a:lnTo>
                <a:lnTo>
                  <a:pt x="1013355" y="1620286"/>
                </a:lnTo>
                <a:lnTo>
                  <a:pt x="1017059" y="1632697"/>
                </a:lnTo>
                <a:lnTo>
                  <a:pt x="1020764" y="1647484"/>
                </a:lnTo>
                <a:lnTo>
                  <a:pt x="1024203" y="1663592"/>
                </a:lnTo>
                <a:lnTo>
                  <a:pt x="1027643" y="1681284"/>
                </a:lnTo>
                <a:lnTo>
                  <a:pt x="1031347" y="1700297"/>
                </a:lnTo>
                <a:lnTo>
                  <a:pt x="1034786" y="1721158"/>
                </a:lnTo>
                <a:lnTo>
                  <a:pt x="1038226" y="1743075"/>
                </a:lnTo>
                <a:lnTo>
                  <a:pt x="319088" y="1743075"/>
                </a:lnTo>
                <a:lnTo>
                  <a:pt x="322528" y="1721158"/>
                </a:lnTo>
                <a:lnTo>
                  <a:pt x="325967" y="1700297"/>
                </a:lnTo>
                <a:lnTo>
                  <a:pt x="329407" y="1681284"/>
                </a:lnTo>
                <a:lnTo>
                  <a:pt x="332846" y="1663592"/>
                </a:lnTo>
                <a:lnTo>
                  <a:pt x="336551" y="1647484"/>
                </a:lnTo>
                <a:lnTo>
                  <a:pt x="339990" y="1632697"/>
                </a:lnTo>
                <a:lnTo>
                  <a:pt x="343694" y="1620286"/>
                </a:lnTo>
                <a:lnTo>
                  <a:pt x="347398" y="1609195"/>
                </a:lnTo>
                <a:lnTo>
                  <a:pt x="350309" y="1601273"/>
                </a:lnTo>
                <a:lnTo>
                  <a:pt x="353484" y="1592823"/>
                </a:lnTo>
                <a:lnTo>
                  <a:pt x="356923" y="1584637"/>
                </a:lnTo>
                <a:lnTo>
                  <a:pt x="360363" y="1576451"/>
                </a:lnTo>
                <a:lnTo>
                  <a:pt x="364067" y="1568265"/>
                </a:lnTo>
                <a:lnTo>
                  <a:pt x="368036" y="1560343"/>
                </a:lnTo>
                <a:lnTo>
                  <a:pt x="372269" y="1552157"/>
                </a:lnTo>
                <a:lnTo>
                  <a:pt x="376503" y="1543971"/>
                </a:lnTo>
                <a:lnTo>
                  <a:pt x="381265" y="1535785"/>
                </a:lnTo>
                <a:lnTo>
                  <a:pt x="386028" y="1527863"/>
                </a:lnTo>
                <a:lnTo>
                  <a:pt x="390790" y="1519942"/>
                </a:lnTo>
                <a:lnTo>
                  <a:pt x="396082" y="1511756"/>
                </a:lnTo>
                <a:lnTo>
                  <a:pt x="401373" y="1503570"/>
                </a:lnTo>
                <a:lnTo>
                  <a:pt x="407194" y="1495120"/>
                </a:lnTo>
                <a:lnTo>
                  <a:pt x="419101" y="1479012"/>
                </a:lnTo>
                <a:lnTo>
                  <a:pt x="432065" y="1462376"/>
                </a:lnTo>
                <a:lnTo>
                  <a:pt x="445824" y="1445476"/>
                </a:lnTo>
                <a:lnTo>
                  <a:pt x="460640" y="1428840"/>
                </a:lnTo>
                <a:lnTo>
                  <a:pt x="476515" y="1411676"/>
                </a:lnTo>
                <a:lnTo>
                  <a:pt x="493184" y="1393983"/>
                </a:lnTo>
                <a:lnTo>
                  <a:pt x="511176" y="1376291"/>
                </a:lnTo>
                <a:lnTo>
                  <a:pt x="530226" y="1358335"/>
                </a:lnTo>
                <a:lnTo>
                  <a:pt x="550334" y="1339850"/>
                </a:lnTo>
                <a:close/>
                <a:moveTo>
                  <a:pt x="430213" y="534988"/>
                </a:moveTo>
                <a:lnTo>
                  <a:pt x="925513" y="534988"/>
                </a:lnTo>
                <a:lnTo>
                  <a:pt x="916527" y="545836"/>
                </a:lnTo>
                <a:lnTo>
                  <a:pt x="907012" y="557478"/>
                </a:lnTo>
                <a:lnTo>
                  <a:pt x="897233" y="568590"/>
                </a:lnTo>
                <a:lnTo>
                  <a:pt x="886925" y="580232"/>
                </a:lnTo>
                <a:lnTo>
                  <a:pt x="876089" y="591609"/>
                </a:lnTo>
                <a:lnTo>
                  <a:pt x="864988" y="603515"/>
                </a:lnTo>
                <a:lnTo>
                  <a:pt x="853095" y="615422"/>
                </a:lnTo>
                <a:lnTo>
                  <a:pt x="840937" y="627328"/>
                </a:lnTo>
                <a:lnTo>
                  <a:pt x="828250" y="639499"/>
                </a:lnTo>
                <a:lnTo>
                  <a:pt x="815035" y="651934"/>
                </a:lnTo>
                <a:lnTo>
                  <a:pt x="801292" y="664105"/>
                </a:lnTo>
                <a:lnTo>
                  <a:pt x="787019" y="677069"/>
                </a:lnTo>
                <a:lnTo>
                  <a:pt x="772218" y="690034"/>
                </a:lnTo>
                <a:lnTo>
                  <a:pt x="756625" y="702999"/>
                </a:lnTo>
                <a:lnTo>
                  <a:pt x="740767" y="716492"/>
                </a:lnTo>
                <a:lnTo>
                  <a:pt x="724116" y="729986"/>
                </a:lnTo>
                <a:lnTo>
                  <a:pt x="717772" y="735278"/>
                </a:lnTo>
                <a:lnTo>
                  <a:pt x="711429" y="740834"/>
                </a:lnTo>
                <a:lnTo>
                  <a:pt x="705350" y="746655"/>
                </a:lnTo>
                <a:lnTo>
                  <a:pt x="699536" y="753005"/>
                </a:lnTo>
                <a:lnTo>
                  <a:pt x="693985" y="759090"/>
                </a:lnTo>
                <a:lnTo>
                  <a:pt x="688171" y="765969"/>
                </a:lnTo>
                <a:lnTo>
                  <a:pt x="682885" y="772584"/>
                </a:lnTo>
                <a:lnTo>
                  <a:pt x="677863" y="779463"/>
                </a:lnTo>
                <a:lnTo>
                  <a:pt x="672841" y="772584"/>
                </a:lnTo>
                <a:lnTo>
                  <a:pt x="667555" y="765969"/>
                </a:lnTo>
                <a:lnTo>
                  <a:pt x="662005" y="759090"/>
                </a:lnTo>
                <a:lnTo>
                  <a:pt x="656190" y="753005"/>
                </a:lnTo>
                <a:lnTo>
                  <a:pt x="650376" y="746655"/>
                </a:lnTo>
                <a:lnTo>
                  <a:pt x="644297" y="740834"/>
                </a:lnTo>
                <a:lnTo>
                  <a:pt x="637954" y="735278"/>
                </a:lnTo>
                <a:lnTo>
                  <a:pt x="631610" y="729986"/>
                </a:lnTo>
                <a:lnTo>
                  <a:pt x="614959" y="716492"/>
                </a:lnTo>
                <a:lnTo>
                  <a:pt x="599101" y="702999"/>
                </a:lnTo>
                <a:lnTo>
                  <a:pt x="583508" y="690034"/>
                </a:lnTo>
                <a:lnTo>
                  <a:pt x="568707" y="677069"/>
                </a:lnTo>
                <a:lnTo>
                  <a:pt x="554434" y="664105"/>
                </a:lnTo>
                <a:lnTo>
                  <a:pt x="540691" y="651934"/>
                </a:lnTo>
                <a:lnTo>
                  <a:pt x="527476" y="639499"/>
                </a:lnTo>
                <a:lnTo>
                  <a:pt x="514789" y="627328"/>
                </a:lnTo>
                <a:lnTo>
                  <a:pt x="502631" y="615422"/>
                </a:lnTo>
                <a:lnTo>
                  <a:pt x="490738" y="603515"/>
                </a:lnTo>
                <a:lnTo>
                  <a:pt x="479637" y="591609"/>
                </a:lnTo>
                <a:lnTo>
                  <a:pt x="468801" y="580232"/>
                </a:lnTo>
                <a:lnTo>
                  <a:pt x="458493" y="568590"/>
                </a:lnTo>
                <a:lnTo>
                  <a:pt x="448714" y="557478"/>
                </a:lnTo>
                <a:lnTo>
                  <a:pt x="439199" y="545836"/>
                </a:lnTo>
                <a:lnTo>
                  <a:pt x="430213" y="534988"/>
                </a:lnTo>
                <a:close/>
                <a:moveTo>
                  <a:pt x="188949" y="224189"/>
                </a:moveTo>
                <a:lnTo>
                  <a:pt x="193448" y="263892"/>
                </a:lnTo>
                <a:lnTo>
                  <a:pt x="195830" y="284803"/>
                </a:lnTo>
                <a:lnTo>
                  <a:pt x="198741" y="306507"/>
                </a:lnTo>
                <a:lnTo>
                  <a:pt x="201917" y="328741"/>
                </a:lnTo>
                <a:lnTo>
                  <a:pt x="204828" y="350710"/>
                </a:lnTo>
                <a:lnTo>
                  <a:pt x="208532" y="372678"/>
                </a:lnTo>
                <a:lnTo>
                  <a:pt x="212502" y="394118"/>
                </a:lnTo>
                <a:lnTo>
                  <a:pt x="215413" y="408146"/>
                </a:lnTo>
                <a:lnTo>
                  <a:pt x="218059" y="421645"/>
                </a:lnTo>
                <a:lnTo>
                  <a:pt x="221235" y="434880"/>
                </a:lnTo>
                <a:lnTo>
                  <a:pt x="224410" y="447585"/>
                </a:lnTo>
                <a:lnTo>
                  <a:pt x="227321" y="459496"/>
                </a:lnTo>
                <a:lnTo>
                  <a:pt x="230497" y="470348"/>
                </a:lnTo>
                <a:lnTo>
                  <a:pt x="233673" y="480406"/>
                </a:lnTo>
                <a:lnTo>
                  <a:pt x="236584" y="489405"/>
                </a:lnTo>
                <a:lnTo>
                  <a:pt x="241082" y="501316"/>
                </a:lnTo>
                <a:lnTo>
                  <a:pt x="246111" y="513227"/>
                </a:lnTo>
                <a:lnTo>
                  <a:pt x="251403" y="524873"/>
                </a:lnTo>
                <a:lnTo>
                  <a:pt x="256961" y="536784"/>
                </a:lnTo>
                <a:lnTo>
                  <a:pt x="262783" y="547901"/>
                </a:lnTo>
                <a:lnTo>
                  <a:pt x="268605" y="559547"/>
                </a:lnTo>
                <a:lnTo>
                  <a:pt x="275220" y="570664"/>
                </a:lnTo>
                <a:lnTo>
                  <a:pt x="281836" y="581781"/>
                </a:lnTo>
                <a:lnTo>
                  <a:pt x="288981" y="593162"/>
                </a:lnTo>
                <a:lnTo>
                  <a:pt x="296127" y="604014"/>
                </a:lnTo>
                <a:lnTo>
                  <a:pt x="304066" y="615396"/>
                </a:lnTo>
                <a:lnTo>
                  <a:pt x="312005" y="626248"/>
                </a:lnTo>
                <a:lnTo>
                  <a:pt x="320473" y="637365"/>
                </a:lnTo>
                <a:lnTo>
                  <a:pt x="329206" y="648482"/>
                </a:lnTo>
                <a:lnTo>
                  <a:pt x="338468" y="659334"/>
                </a:lnTo>
                <a:lnTo>
                  <a:pt x="347730" y="670450"/>
                </a:lnTo>
                <a:lnTo>
                  <a:pt x="366784" y="692419"/>
                </a:lnTo>
                <a:lnTo>
                  <a:pt x="385309" y="714388"/>
                </a:lnTo>
                <a:lnTo>
                  <a:pt x="404362" y="736887"/>
                </a:lnTo>
                <a:lnTo>
                  <a:pt x="414154" y="748268"/>
                </a:lnTo>
                <a:lnTo>
                  <a:pt x="424210" y="759385"/>
                </a:lnTo>
                <a:lnTo>
                  <a:pt x="435060" y="771031"/>
                </a:lnTo>
                <a:lnTo>
                  <a:pt x="445910" y="782413"/>
                </a:lnTo>
                <a:lnTo>
                  <a:pt x="457554" y="794059"/>
                </a:lnTo>
                <a:lnTo>
                  <a:pt x="469463" y="805440"/>
                </a:lnTo>
                <a:lnTo>
                  <a:pt x="482165" y="817351"/>
                </a:lnTo>
                <a:lnTo>
                  <a:pt x="495661" y="829262"/>
                </a:lnTo>
                <a:lnTo>
                  <a:pt x="509952" y="841173"/>
                </a:lnTo>
                <a:lnTo>
                  <a:pt x="525036" y="853349"/>
                </a:lnTo>
                <a:lnTo>
                  <a:pt x="531916" y="858907"/>
                </a:lnTo>
                <a:lnTo>
                  <a:pt x="537738" y="864730"/>
                </a:lnTo>
                <a:lnTo>
                  <a:pt x="543031" y="870818"/>
                </a:lnTo>
                <a:lnTo>
                  <a:pt x="547530" y="876376"/>
                </a:lnTo>
                <a:lnTo>
                  <a:pt x="551764" y="882199"/>
                </a:lnTo>
                <a:lnTo>
                  <a:pt x="555204" y="888023"/>
                </a:lnTo>
                <a:lnTo>
                  <a:pt x="558644" y="893846"/>
                </a:lnTo>
                <a:lnTo>
                  <a:pt x="561291" y="899669"/>
                </a:lnTo>
                <a:lnTo>
                  <a:pt x="564202" y="905227"/>
                </a:lnTo>
                <a:lnTo>
                  <a:pt x="566848" y="911315"/>
                </a:lnTo>
                <a:lnTo>
                  <a:pt x="568965" y="916873"/>
                </a:lnTo>
                <a:lnTo>
                  <a:pt x="570818" y="922696"/>
                </a:lnTo>
                <a:lnTo>
                  <a:pt x="574523" y="934607"/>
                </a:lnTo>
                <a:lnTo>
                  <a:pt x="577698" y="946518"/>
                </a:lnTo>
                <a:lnTo>
                  <a:pt x="582462" y="966370"/>
                </a:lnTo>
                <a:lnTo>
                  <a:pt x="584314" y="973781"/>
                </a:lnTo>
                <a:lnTo>
                  <a:pt x="585902" y="980927"/>
                </a:lnTo>
                <a:lnTo>
                  <a:pt x="587225" y="988074"/>
                </a:lnTo>
                <a:lnTo>
                  <a:pt x="587754" y="996015"/>
                </a:lnTo>
                <a:lnTo>
                  <a:pt x="588284" y="1005808"/>
                </a:lnTo>
                <a:lnTo>
                  <a:pt x="588548" y="1017719"/>
                </a:lnTo>
                <a:lnTo>
                  <a:pt x="588284" y="1026453"/>
                </a:lnTo>
                <a:lnTo>
                  <a:pt x="588019" y="1033600"/>
                </a:lnTo>
                <a:lnTo>
                  <a:pt x="587754" y="1039423"/>
                </a:lnTo>
                <a:lnTo>
                  <a:pt x="587225" y="1044717"/>
                </a:lnTo>
                <a:lnTo>
                  <a:pt x="585373" y="1055304"/>
                </a:lnTo>
                <a:lnTo>
                  <a:pt x="582726" y="1070391"/>
                </a:lnTo>
                <a:lnTo>
                  <a:pt x="581138" y="1079655"/>
                </a:lnTo>
                <a:lnTo>
                  <a:pt x="579021" y="1088919"/>
                </a:lnTo>
                <a:lnTo>
                  <a:pt x="576904" y="1097919"/>
                </a:lnTo>
                <a:lnTo>
                  <a:pt x="574523" y="1106918"/>
                </a:lnTo>
                <a:lnTo>
                  <a:pt x="571876" y="1115917"/>
                </a:lnTo>
                <a:lnTo>
                  <a:pt x="568701" y="1124652"/>
                </a:lnTo>
                <a:lnTo>
                  <a:pt x="565260" y="1133387"/>
                </a:lnTo>
                <a:lnTo>
                  <a:pt x="561291" y="1142121"/>
                </a:lnTo>
                <a:lnTo>
                  <a:pt x="558644" y="1147680"/>
                </a:lnTo>
                <a:lnTo>
                  <a:pt x="555204" y="1153768"/>
                </a:lnTo>
                <a:lnTo>
                  <a:pt x="551764" y="1159326"/>
                </a:lnTo>
                <a:lnTo>
                  <a:pt x="547530" y="1165149"/>
                </a:lnTo>
                <a:lnTo>
                  <a:pt x="543031" y="1170972"/>
                </a:lnTo>
                <a:lnTo>
                  <a:pt x="538003" y="1176795"/>
                </a:lnTo>
                <a:lnTo>
                  <a:pt x="532181" y="1182618"/>
                </a:lnTo>
                <a:lnTo>
                  <a:pt x="525300" y="1188177"/>
                </a:lnTo>
                <a:lnTo>
                  <a:pt x="510216" y="1200352"/>
                </a:lnTo>
                <a:lnTo>
                  <a:pt x="495926" y="1212263"/>
                </a:lnTo>
                <a:lnTo>
                  <a:pt x="482430" y="1224174"/>
                </a:lnTo>
                <a:lnTo>
                  <a:pt x="469463" y="1236085"/>
                </a:lnTo>
                <a:lnTo>
                  <a:pt x="457554" y="1247466"/>
                </a:lnTo>
                <a:lnTo>
                  <a:pt x="445910" y="1259377"/>
                </a:lnTo>
                <a:lnTo>
                  <a:pt x="435060" y="1270759"/>
                </a:lnTo>
                <a:lnTo>
                  <a:pt x="424210" y="1282140"/>
                </a:lnTo>
                <a:lnTo>
                  <a:pt x="414154" y="1293257"/>
                </a:lnTo>
                <a:lnTo>
                  <a:pt x="404362" y="1304903"/>
                </a:lnTo>
                <a:lnTo>
                  <a:pt x="385309" y="1326872"/>
                </a:lnTo>
                <a:lnTo>
                  <a:pt x="366784" y="1349106"/>
                </a:lnTo>
                <a:lnTo>
                  <a:pt x="347730" y="1371340"/>
                </a:lnTo>
                <a:lnTo>
                  <a:pt x="338468" y="1382456"/>
                </a:lnTo>
                <a:lnTo>
                  <a:pt x="329206" y="1393309"/>
                </a:lnTo>
                <a:lnTo>
                  <a:pt x="320473" y="1404161"/>
                </a:lnTo>
                <a:lnTo>
                  <a:pt x="312005" y="1415278"/>
                </a:lnTo>
                <a:lnTo>
                  <a:pt x="304066" y="1426394"/>
                </a:lnTo>
                <a:lnTo>
                  <a:pt x="296127" y="1437511"/>
                </a:lnTo>
                <a:lnTo>
                  <a:pt x="288981" y="1448628"/>
                </a:lnTo>
                <a:lnTo>
                  <a:pt x="281836" y="1459480"/>
                </a:lnTo>
                <a:lnTo>
                  <a:pt x="275220" y="1470862"/>
                </a:lnTo>
                <a:lnTo>
                  <a:pt x="268605" y="1482243"/>
                </a:lnTo>
                <a:lnTo>
                  <a:pt x="262783" y="1493625"/>
                </a:lnTo>
                <a:lnTo>
                  <a:pt x="256961" y="1505006"/>
                </a:lnTo>
                <a:lnTo>
                  <a:pt x="251403" y="1516652"/>
                </a:lnTo>
                <a:lnTo>
                  <a:pt x="246111" y="1528563"/>
                </a:lnTo>
                <a:lnTo>
                  <a:pt x="241082" y="1540209"/>
                </a:lnTo>
                <a:lnTo>
                  <a:pt x="236584" y="1552385"/>
                </a:lnTo>
                <a:lnTo>
                  <a:pt x="233937" y="1560326"/>
                </a:lnTo>
                <a:lnTo>
                  <a:pt x="231026" y="1568796"/>
                </a:lnTo>
                <a:lnTo>
                  <a:pt x="228115" y="1578060"/>
                </a:lnTo>
                <a:lnTo>
                  <a:pt x="225734" y="1588382"/>
                </a:lnTo>
                <a:lnTo>
                  <a:pt x="222823" y="1598705"/>
                </a:lnTo>
                <a:lnTo>
                  <a:pt x="220441" y="1609822"/>
                </a:lnTo>
                <a:lnTo>
                  <a:pt x="215413" y="1633114"/>
                </a:lnTo>
                <a:lnTo>
                  <a:pt x="210649" y="1658260"/>
                </a:lnTo>
                <a:lnTo>
                  <a:pt x="206415" y="1683934"/>
                </a:lnTo>
                <a:lnTo>
                  <a:pt x="202181" y="1709609"/>
                </a:lnTo>
                <a:lnTo>
                  <a:pt x="198741" y="1735548"/>
                </a:lnTo>
                <a:lnTo>
                  <a:pt x="193448" y="1778162"/>
                </a:lnTo>
                <a:lnTo>
                  <a:pt x="188949" y="1817336"/>
                </a:lnTo>
                <a:lnTo>
                  <a:pt x="1168364" y="1817336"/>
                </a:lnTo>
                <a:lnTo>
                  <a:pt x="1164130" y="1777898"/>
                </a:lnTo>
                <a:lnTo>
                  <a:pt x="1161748" y="1756987"/>
                </a:lnTo>
                <a:lnTo>
                  <a:pt x="1158837" y="1735019"/>
                </a:lnTo>
                <a:lnTo>
                  <a:pt x="1155661" y="1713050"/>
                </a:lnTo>
                <a:lnTo>
                  <a:pt x="1152486" y="1690816"/>
                </a:lnTo>
                <a:lnTo>
                  <a:pt x="1148781" y="1668847"/>
                </a:lnTo>
                <a:lnTo>
                  <a:pt x="1144811" y="1647672"/>
                </a:lnTo>
                <a:lnTo>
                  <a:pt x="1142165" y="1633644"/>
                </a:lnTo>
                <a:lnTo>
                  <a:pt x="1139518" y="1619880"/>
                </a:lnTo>
                <a:lnTo>
                  <a:pt x="1136343" y="1606910"/>
                </a:lnTo>
                <a:lnTo>
                  <a:pt x="1133167" y="1594205"/>
                </a:lnTo>
                <a:lnTo>
                  <a:pt x="1130256" y="1582295"/>
                </a:lnTo>
                <a:lnTo>
                  <a:pt x="1127080" y="1571442"/>
                </a:lnTo>
                <a:lnTo>
                  <a:pt x="1123905" y="1561384"/>
                </a:lnTo>
                <a:lnTo>
                  <a:pt x="1120994" y="1552385"/>
                </a:lnTo>
                <a:lnTo>
                  <a:pt x="1116230" y="1540209"/>
                </a:lnTo>
                <a:lnTo>
                  <a:pt x="1111467" y="1528563"/>
                </a:lnTo>
                <a:lnTo>
                  <a:pt x="1106174" y="1516652"/>
                </a:lnTo>
                <a:lnTo>
                  <a:pt x="1100617" y="1505006"/>
                </a:lnTo>
                <a:lnTo>
                  <a:pt x="1094795" y="1493625"/>
                </a:lnTo>
                <a:lnTo>
                  <a:pt x="1088708" y="1482243"/>
                </a:lnTo>
                <a:lnTo>
                  <a:pt x="1082357" y="1470862"/>
                </a:lnTo>
                <a:lnTo>
                  <a:pt x="1075741" y="1459480"/>
                </a:lnTo>
                <a:lnTo>
                  <a:pt x="1068596" y="1448628"/>
                </a:lnTo>
                <a:lnTo>
                  <a:pt x="1061186" y="1437511"/>
                </a:lnTo>
                <a:lnTo>
                  <a:pt x="1053512" y="1426394"/>
                </a:lnTo>
                <a:lnTo>
                  <a:pt x="1045308" y="1415278"/>
                </a:lnTo>
                <a:lnTo>
                  <a:pt x="1037105" y="1404161"/>
                </a:lnTo>
                <a:lnTo>
                  <a:pt x="1028107" y="1393309"/>
                </a:lnTo>
                <a:lnTo>
                  <a:pt x="1019374" y="1382456"/>
                </a:lnTo>
                <a:lnTo>
                  <a:pt x="1009847" y="1371340"/>
                </a:lnTo>
                <a:lnTo>
                  <a:pt x="990794" y="1349106"/>
                </a:lnTo>
                <a:lnTo>
                  <a:pt x="972269" y="1326872"/>
                </a:lnTo>
                <a:lnTo>
                  <a:pt x="953215" y="1304903"/>
                </a:lnTo>
                <a:lnTo>
                  <a:pt x="943424" y="1293257"/>
                </a:lnTo>
                <a:lnTo>
                  <a:pt x="933368" y="1282140"/>
                </a:lnTo>
                <a:lnTo>
                  <a:pt x="922518" y="1270759"/>
                </a:lnTo>
                <a:lnTo>
                  <a:pt x="911668" y="1259377"/>
                </a:lnTo>
                <a:lnTo>
                  <a:pt x="900024" y="1247731"/>
                </a:lnTo>
                <a:lnTo>
                  <a:pt x="888115" y="1236085"/>
                </a:lnTo>
                <a:lnTo>
                  <a:pt x="875148" y="1224174"/>
                </a:lnTo>
                <a:lnTo>
                  <a:pt x="861652" y="1212263"/>
                </a:lnTo>
                <a:lnTo>
                  <a:pt x="847361" y="1200352"/>
                </a:lnTo>
                <a:lnTo>
                  <a:pt x="832277" y="1188177"/>
                </a:lnTo>
                <a:lnTo>
                  <a:pt x="825397" y="1182618"/>
                </a:lnTo>
                <a:lnTo>
                  <a:pt x="819575" y="1176795"/>
                </a:lnTo>
                <a:lnTo>
                  <a:pt x="814547" y="1170972"/>
                </a:lnTo>
                <a:lnTo>
                  <a:pt x="809783" y="1165149"/>
                </a:lnTo>
                <a:lnTo>
                  <a:pt x="805814" y="1159326"/>
                </a:lnTo>
                <a:lnTo>
                  <a:pt x="802109" y="1153768"/>
                </a:lnTo>
                <a:lnTo>
                  <a:pt x="798933" y="1147680"/>
                </a:lnTo>
                <a:lnTo>
                  <a:pt x="796287" y="1142121"/>
                </a:lnTo>
                <a:lnTo>
                  <a:pt x="793376" y="1136563"/>
                </a:lnTo>
                <a:lnTo>
                  <a:pt x="790994" y="1130740"/>
                </a:lnTo>
                <a:lnTo>
                  <a:pt x="788612" y="1124652"/>
                </a:lnTo>
                <a:lnTo>
                  <a:pt x="786760" y="1119094"/>
                </a:lnTo>
                <a:lnTo>
                  <a:pt x="784643" y="1113271"/>
                </a:lnTo>
                <a:lnTo>
                  <a:pt x="783055" y="1107183"/>
                </a:lnTo>
                <a:lnTo>
                  <a:pt x="779879" y="1095272"/>
                </a:lnTo>
                <a:lnTo>
                  <a:pt x="774851" y="1074362"/>
                </a:lnTo>
                <a:lnTo>
                  <a:pt x="773264" y="1065627"/>
                </a:lnTo>
                <a:lnTo>
                  <a:pt x="771411" y="1057686"/>
                </a:lnTo>
                <a:lnTo>
                  <a:pt x="770353" y="1049216"/>
                </a:lnTo>
                <a:lnTo>
                  <a:pt x="769559" y="1040217"/>
                </a:lnTo>
                <a:lnTo>
                  <a:pt x="769294" y="1029630"/>
                </a:lnTo>
                <a:lnTo>
                  <a:pt x="769029" y="1017719"/>
                </a:lnTo>
                <a:lnTo>
                  <a:pt x="769029" y="1009249"/>
                </a:lnTo>
                <a:lnTo>
                  <a:pt x="769294" y="1002896"/>
                </a:lnTo>
                <a:lnTo>
                  <a:pt x="769823" y="998132"/>
                </a:lnTo>
                <a:lnTo>
                  <a:pt x="770353" y="993897"/>
                </a:lnTo>
                <a:lnTo>
                  <a:pt x="772470" y="985427"/>
                </a:lnTo>
                <a:lnTo>
                  <a:pt x="773528" y="979075"/>
                </a:lnTo>
                <a:lnTo>
                  <a:pt x="774851" y="971399"/>
                </a:lnTo>
                <a:lnTo>
                  <a:pt x="776439" y="961870"/>
                </a:lnTo>
                <a:lnTo>
                  <a:pt x="778556" y="952606"/>
                </a:lnTo>
                <a:lnTo>
                  <a:pt x="780409" y="943607"/>
                </a:lnTo>
                <a:lnTo>
                  <a:pt x="783055" y="934607"/>
                </a:lnTo>
                <a:lnTo>
                  <a:pt x="785437" y="925608"/>
                </a:lnTo>
                <a:lnTo>
                  <a:pt x="788612" y="916873"/>
                </a:lnTo>
                <a:lnTo>
                  <a:pt x="792317" y="908139"/>
                </a:lnTo>
                <a:lnTo>
                  <a:pt x="796287" y="899669"/>
                </a:lnTo>
                <a:lnTo>
                  <a:pt x="798933" y="893846"/>
                </a:lnTo>
                <a:lnTo>
                  <a:pt x="802109" y="888023"/>
                </a:lnTo>
                <a:lnTo>
                  <a:pt x="805814" y="882199"/>
                </a:lnTo>
                <a:lnTo>
                  <a:pt x="809783" y="876376"/>
                </a:lnTo>
                <a:lnTo>
                  <a:pt x="814547" y="870818"/>
                </a:lnTo>
                <a:lnTo>
                  <a:pt x="819575" y="864730"/>
                </a:lnTo>
                <a:lnTo>
                  <a:pt x="825397" y="858907"/>
                </a:lnTo>
                <a:lnTo>
                  <a:pt x="832277" y="853349"/>
                </a:lnTo>
                <a:lnTo>
                  <a:pt x="847361" y="841173"/>
                </a:lnTo>
                <a:lnTo>
                  <a:pt x="861652" y="829262"/>
                </a:lnTo>
                <a:lnTo>
                  <a:pt x="875148" y="817351"/>
                </a:lnTo>
                <a:lnTo>
                  <a:pt x="888115" y="805440"/>
                </a:lnTo>
                <a:lnTo>
                  <a:pt x="900024" y="794059"/>
                </a:lnTo>
                <a:lnTo>
                  <a:pt x="911668" y="782413"/>
                </a:lnTo>
                <a:lnTo>
                  <a:pt x="922518" y="771031"/>
                </a:lnTo>
                <a:lnTo>
                  <a:pt x="933368" y="759385"/>
                </a:lnTo>
                <a:lnTo>
                  <a:pt x="943424" y="748268"/>
                </a:lnTo>
                <a:lnTo>
                  <a:pt x="953215" y="736887"/>
                </a:lnTo>
                <a:lnTo>
                  <a:pt x="972269" y="714388"/>
                </a:lnTo>
                <a:lnTo>
                  <a:pt x="990794" y="692419"/>
                </a:lnTo>
                <a:lnTo>
                  <a:pt x="1009847" y="670450"/>
                </a:lnTo>
                <a:lnTo>
                  <a:pt x="1019374" y="659334"/>
                </a:lnTo>
                <a:lnTo>
                  <a:pt x="1028107" y="648482"/>
                </a:lnTo>
                <a:lnTo>
                  <a:pt x="1037105" y="637365"/>
                </a:lnTo>
                <a:lnTo>
                  <a:pt x="1045308" y="626248"/>
                </a:lnTo>
                <a:lnTo>
                  <a:pt x="1053512" y="615396"/>
                </a:lnTo>
                <a:lnTo>
                  <a:pt x="1061186" y="604014"/>
                </a:lnTo>
                <a:lnTo>
                  <a:pt x="1068596" y="593162"/>
                </a:lnTo>
                <a:lnTo>
                  <a:pt x="1075741" y="581781"/>
                </a:lnTo>
                <a:lnTo>
                  <a:pt x="1082357" y="570664"/>
                </a:lnTo>
                <a:lnTo>
                  <a:pt x="1088708" y="559547"/>
                </a:lnTo>
                <a:lnTo>
                  <a:pt x="1094795" y="547901"/>
                </a:lnTo>
                <a:lnTo>
                  <a:pt x="1100617" y="536784"/>
                </a:lnTo>
                <a:lnTo>
                  <a:pt x="1106174" y="524873"/>
                </a:lnTo>
                <a:lnTo>
                  <a:pt x="1111467" y="513227"/>
                </a:lnTo>
                <a:lnTo>
                  <a:pt x="1116230" y="501316"/>
                </a:lnTo>
                <a:lnTo>
                  <a:pt x="1120994" y="489405"/>
                </a:lnTo>
                <a:lnTo>
                  <a:pt x="1123640" y="481729"/>
                </a:lnTo>
                <a:lnTo>
                  <a:pt x="1126287" y="472995"/>
                </a:lnTo>
                <a:lnTo>
                  <a:pt x="1129198" y="463466"/>
                </a:lnTo>
                <a:lnTo>
                  <a:pt x="1131844" y="453408"/>
                </a:lnTo>
                <a:lnTo>
                  <a:pt x="1134490" y="442820"/>
                </a:lnTo>
                <a:lnTo>
                  <a:pt x="1137137" y="431968"/>
                </a:lnTo>
                <a:lnTo>
                  <a:pt x="1142165" y="408146"/>
                </a:lnTo>
                <a:lnTo>
                  <a:pt x="1146664" y="383531"/>
                </a:lnTo>
                <a:lnTo>
                  <a:pt x="1151162" y="357591"/>
                </a:lnTo>
                <a:lnTo>
                  <a:pt x="1155132" y="331917"/>
                </a:lnTo>
                <a:lnTo>
                  <a:pt x="1158837" y="305978"/>
                </a:lnTo>
                <a:lnTo>
                  <a:pt x="1161748" y="284273"/>
                </a:lnTo>
                <a:lnTo>
                  <a:pt x="1164130" y="263628"/>
                </a:lnTo>
                <a:lnTo>
                  <a:pt x="1168364" y="224189"/>
                </a:lnTo>
                <a:lnTo>
                  <a:pt x="188949" y="224189"/>
                </a:lnTo>
                <a:close/>
                <a:moveTo>
                  <a:pt x="111941" y="0"/>
                </a:moveTo>
                <a:lnTo>
                  <a:pt x="1245372" y="0"/>
                </a:lnTo>
                <a:lnTo>
                  <a:pt x="1251194" y="265"/>
                </a:lnTo>
                <a:lnTo>
                  <a:pt x="1257016" y="530"/>
                </a:lnTo>
                <a:lnTo>
                  <a:pt x="1262574" y="1324"/>
                </a:lnTo>
                <a:lnTo>
                  <a:pt x="1268131" y="2382"/>
                </a:lnTo>
                <a:lnTo>
                  <a:pt x="1273424" y="3706"/>
                </a:lnTo>
                <a:lnTo>
                  <a:pt x="1278716" y="5029"/>
                </a:lnTo>
                <a:lnTo>
                  <a:pt x="1284009" y="6882"/>
                </a:lnTo>
                <a:lnTo>
                  <a:pt x="1289302" y="9000"/>
                </a:lnTo>
                <a:lnTo>
                  <a:pt x="1294065" y="11382"/>
                </a:lnTo>
                <a:lnTo>
                  <a:pt x="1299093" y="13499"/>
                </a:lnTo>
                <a:lnTo>
                  <a:pt x="1303592" y="16411"/>
                </a:lnTo>
                <a:lnTo>
                  <a:pt x="1308091" y="19058"/>
                </a:lnTo>
                <a:lnTo>
                  <a:pt x="1312590" y="22499"/>
                </a:lnTo>
                <a:lnTo>
                  <a:pt x="1316824" y="25675"/>
                </a:lnTo>
                <a:lnTo>
                  <a:pt x="1321058" y="29380"/>
                </a:lnTo>
                <a:lnTo>
                  <a:pt x="1324498" y="32821"/>
                </a:lnTo>
                <a:lnTo>
                  <a:pt x="1328468" y="36792"/>
                </a:lnTo>
                <a:lnTo>
                  <a:pt x="1331908" y="41027"/>
                </a:lnTo>
                <a:lnTo>
                  <a:pt x="1335348" y="45262"/>
                </a:lnTo>
                <a:lnTo>
                  <a:pt x="1338259" y="49497"/>
                </a:lnTo>
                <a:lnTo>
                  <a:pt x="1341435" y="53996"/>
                </a:lnTo>
                <a:lnTo>
                  <a:pt x="1344081" y="58761"/>
                </a:lnTo>
                <a:lnTo>
                  <a:pt x="1346463" y="63525"/>
                </a:lnTo>
                <a:lnTo>
                  <a:pt x="1348845" y="68554"/>
                </a:lnTo>
                <a:lnTo>
                  <a:pt x="1350697" y="73583"/>
                </a:lnTo>
                <a:lnTo>
                  <a:pt x="1352285" y="78877"/>
                </a:lnTo>
                <a:lnTo>
                  <a:pt x="1354137" y="84435"/>
                </a:lnTo>
                <a:lnTo>
                  <a:pt x="1355196" y="89729"/>
                </a:lnTo>
                <a:lnTo>
                  <a:pt x="1356254" y="95287"/>
                </a:lnTo>
                <a:lnTo>
                  <a:pt x="1356784" y="100846"/>
                </a:lnTo>
                <a:lnTo>
                  <a:pt x="1357313" y="106404"/>
                </a:lnTo>
                <a:lnTo>
                  <a:pt x="1357313" y="112227"/>
                </a:lnTo>
                <a:lnTo>
                  <a:pt x="1357313" y="117786"/>
                </a:lnTo>
                <a:lnTo>
                  <a:pt x="1356784" y="122815"/>
                </a:lnTo>
                <a:lnTo>
                  <a:pt x="1356254" y="128108"/>
                </a:lnTo>
                <a:lnTo>
                  <a:pt x="1355460" y="133137"/>
                </a:lnTo>
                <a:lnTo>
                  <a:pt x="1354402" y="138166"/>
                </a:lnTo>
                <a:lnTo>
                  <a:pt x="1353344" y="143460"/>
                </a:lnTo>
                <a:lnTo>
                  <a:pt x="1351491" y="148225"/>
                </a:lnTo>
                <a:lnTo>
                  <a:pt x="1349903" y="152989"/>
                </a:lnTo>
                <a:lnTo>
                  <a:pt x="1347786" y="157753"/>
                </a:lnTo>
                <a:lnTo>
                  <a:pt x="1345669" y="162253"/>
                </a:lnTo>
                <a:lnTo>
                  <a:pt x="1343287" y="166753"/>
                </a:lnTo>
                <a:lnTo>
                  <a:pt x="1340906" y="170988"/>
                </a:lnTo>
                <a:lnTo>
                  <a:pt x="1337995" y="174958"/>
                </a:lnTo>
                <a:lnTo>
                  <a:pt x="1335084" y="179193"/>
                </a:lnTo>
                <a:lnTo>
                  <a:pt x="1331908" y="183163"/>
                </a:lnTo>
                <a:lnTo>
                  <a:pt x="1328732" y="186869"/>
                </a:lnTo>
                <a:lnTo>
                  <a:pt x="1325028" y="190574"/>
                </a:lnTo>
                <a:lnTo>
                  <a:pt x="1321852" y="194015"/>
                </a:lnTo>
                <a:lnTo>
                  <a:pt x="1317882" y="197191"/>
                </a:lnTo>
                <a:lnTo>
                  <a:pt x="1313913" y="200368"/>
                </a:lnTo>
                <a:lnTo>
                  <a:pt x="1309943" y="203544"/>
                </a:lnTo>
                <a:lnTo>
                  <a:pt x="1305709" y="206191"/>
                </a:lnTo>
                <a:lnTo>
                  <a:pt x="1301475" y="208838"/>
                </a:lnTo>
                <a:lnTo>
                  <a:pt x="1296976" y="211220"/>
                </a:lnTo>
                <a:lnTo>
                  <a:pt x="1292477" y="213602"/>
                </a:lnTo>
                <a:lnTo>
                  <a:pt x="1287714" y="215455"/>
                </a:lnTo>
                <a:lnTo>
                  <a:pt x="1282950" y="217308"/>
                </a:lnTo>
                <a:lnTo>
                  <a:pt x="1278187" y="218896"/>
                </a:lnTo>
                <a:lnTo>
                  <a:pt x="1273159" y="220219"/>
                </a:lnTo>
                <a:lnTo>
                  <a:pt x="1268131" y="221543"/>
                </a:lnTo>
                <a:lnTo>
                  <a:pt x="1263103" y="222337"/>
                </a:lnTo>
                <a:lnTo>
                  <a:pt x="1258075" y="223131"/>
                </a:lnTo>
                <a:lnTo>
                  <a:pt x="1253841" y="266275"/>
                </a:lnTo>
                <a:lnTo>
                  <a:pt x="1251194" y="290096"/>
                </a:lnTo>
                <a:lnTo>
                  <a:pt x="1248548" y="314447"/>
                </a:lnTo>
                <a:lnTo>
                  <a:pt x="1245372" y="340122"/>
                </a:lnTo>
                <a:lnTo>
                  <a:pt x="1241932" y="365532"/>
                </a:lnTo>
                <a:lnTo>
                  <a:pt x="1237963" y="391471"/>
                </a:lnTo>
                <a:lnTo>
                  <a:pt x="1234258" y="416881"/>
                </a:lnTo>
                <a:lnTo>
                  <a:pt x="1231347" y="432762"/>
                </a:lnTo>
                <a:lnTo>
                  <a:pt x="1228436" y="447849"/>
                </a:lnTo>
                <a:lnTo>
                  <a:pt x="1225525" y="462936"/>
                </a:lnTo>
                <a:lnTo>
                  <a:pt x="1222349" y="477759"/>
                </a:lnTo>
                <a:lnTo>
                  <a:pt x="1218644" y="492052"/>
                </a:lnTo>
                <a:lnTo>
                  <a:pt x="1215204" y="506080"/>
                </a:lnTo>
                <a:lnTo>
                  <a:pt x="1211499" y="519579"/>
                </a:lnTo>
                <a:lnTo>
                  <a:pt x="1207265" y="532814"/>
                </a:lnTo>
                <a:lnTo>
                  <a:pt x="1202237" y="547636"/>
                </a:lnTo>
                <a:lnTo>
                  <a:pt x="1196415" y="562458"/>
                </a:lnTo>
                <a:lnTo>
                  <a:pt x="1190593" y="577016"/>
                </a:lnTo>
                <a:lnTo>
                  <a:pt x="1184506" y="591839"/>
                </a:lnTo>
                <a:lnTo>
                  <a:pt x="1177890" y="606132"/>
                </a:lnTo>
                <a:lnTo>
                  <a:pt x="1171010" y="620160"/>
                </a:lnTo>
                <a:lnTo>
                  <a:pt x="1163865" y="634188"/>
                </a:lnTo>
                <a:lnTo>
                  <a:pt x="1156455" y="648217"/>
                </a:lnTo>
                <a:lnTo>
                  <a:pt x="1148516" y="661981"/>
                </a:lnTo>
                <a:lnTo>
                  <a:pt x="1140312" y="675480"/>
                </a:lnTo>
                <a:lnTo>
                  <a:pt x="1131844" y="689243"/>
                </a:lnTo>
                <a:lnTo>
                  <a:pt x="1123111" y="702478"/>
                </a:lnTo>
                <a:lnTo>
                  <a:pt x="1113849" y="715712"/>
                </a:lnTo>
                <a:lnTo>
                  <a:pt x="1104586" y="728946"/>
                </a:lnTo>
                <a:lnTo>
                  <a:pt x="1094795" y="742180"/>
                </a:lnTo>
                <a:lnTo>
                  <a:pt x="1085004" y="754885"/>
                </a:lnTo>
                <a:lnTo>
                  <a:pt x="1074947" y="767590"/>
                </a:lnTo>
                <a:lnTo>
                  <a:pt x="1064097" y="780031"/>
                </a:lnTo>
                <a:lnTo>
                  <a:pt x="1053512" y="792736"/>
                </a:lnTo>
                <a:lnTo>
                  <a:pt x="1042662" y="804911"/>
                </a:lnTo>
                <a:lnTo>
                  <a:pt x="1031283" y="817351"/>
                </a:lnTo>
                <a:lnTo>
                  <a:pt x="1019903" y="829792"/>
                </a:lnTo>
                <a:lnTo>
                  <a:pt x="1007995" y="841967"/>
                </a:lnTo>
                <a:lnTo>
                  <a:pt x="995557" y="854407"/>
                </a:lnTo>
                <a:lnTo>
                  <a:pt x="983384" y="866848"/>
                </a:lnTo>
                <a:lnTo>
                  <a:pt x="970681" y="879288"/>
                </a:lnTo>
                <a:lnTo>
                  <a:pt x="957714" y="891463"/>
                </a:lnTo>
                <a:lnTo>
                  <a:pt x="944218" y="903904"/>
                </a:lnTo>
                <a:lnTo>
                  <a:pt x="916960" y="928520"/>
                </a:lnTo>
                <a:lnTo>
                  <a:pt x="888380" y="953665"/>
                </a:lnTo>
                <a:lnTo>
                  <a:pt x="888115" y="954459"/>
                </a:lnTo>
                <a:lnTo>
                  <a:pt x="886792" y="957900"/>
                </a:lnTo>
                <a:lnTo>
                  <a:pt x="885204" y="962664"/>
                </a:lnTo>
                <a:lnTo>
                  <a:pt x="883616" y="968487"/>
                </a:lnTo>
                <a:lnTo>
                  <a:pt x="881764" y="975369"/>
                </a:lnTo>
                <a:lnTo>
                  <a:pt x="880441" y="981457"/>
                </a:lnTo>
                <a:lnTo>
                  <a:pt x="879118" y="986221"/>
                </a:lnTo>
                <a:lnTo>
                  <a:pt x="876736" y="993632"/>
                </a:lnTo>
                <a:lnTo>
                  <a:pt x="876207" y="997338"/>
                </a:lnTo>
                <a:lnTo>
                  <a:pt x="875677" y="1002102"/>
                </a:lnTo>
                <a:lnTo>
                  <a:pt x="875148" y="1008984"/>
                </a:lnTo>
                <a:lnTo>
                  <a:pt x="875148" y="1017719"/>
                </a:lnTo>
                <a:lnTo>
                  <a:pt x="875148" y="1025130"/>
                </a:lnTo>
                <a:lnTo>
                  <a:pt x="875413" y="1030953"/>
                </a:lnTo>
                <a:lnTo>
                  <a:pt x="875942" y="1035453"/>
                </a:lnTo>
                <a:lnTo>
                  <a:pt x="876471" y="1038894"/>
                </a:lnTo>
                <a:lnTo>
                  <a:pt x="878059" y="1046305"/>
                </a:lnTo>
                <a:lnTo>
                  <a:pt x="879118" y="1051069"/>
                </a:lnTo>
                <a:lnTo>
                  <a:pt x="880176" y="1056892"/>
                </a:lnTo>
                <a:lnTo>
                  <a:pt x="880970" y="1062715"/>
                </a:lnTo>
                <a:lnTo>
                  <a:pt x="882293" y="1068009"/>
                </a:lnTo>
                <a:lnTo>
                  <a:pt x="884675" y="1077009"/>
                </a:lnTo>
                <a:lnTo>
                  <a:pt x="887057" y="1083890"/>
                </a:lnTo>
                <a:lnTo>
                  <a:pt x="888644" y="1088125"/>
                </a:lnTo>
                <a:lnTo>
                  <a:pt x="916960" y="1113271"/>
                </a:lnTo>
                <a:lnTo>
                  <a:pt x="944482" y="1137886"/>
                </a:lnTo>
                <a:lnTo>
                  <a:pt x="957714" y="1150327"/>
                </a:lnTo>
                <a:lnTo>
                  <a:pt x="970681" y="1162767"/>
                </a:lnTo>
                <a:lnTo>
                  <a:pt x="983384" y="1174942"/>
                </a:lnTo>
                <a:lnTo>
                  <a:pt x="995557" y="1187118"/>
                </a:lnTo>
                <a:lnTo>
                  <a:pt x="1007995" y="1199558"/>
                </a:lnTo>
                <a:lnTo>
                  <a:pt x="1019903" y="1211734"/>
                </a:lnTo>
                <a:lnTo>
                  <a:pt x="1031283" y="1224174"/>
                </a:lnTo>
                <a:lnTo>
                  <a:pt x="1042662" y="1236614"/>
                </a:lnTo>
                <a:lnTo>
                  <a:pt x="1053512" y="1249055"/>
                </a:lnTo>
                <a:lnTo>
                  <a:pt x="1064097" y="1261495"/>
                </a:lnTo>
                <a:lnTo>
                  <a:pt x="1074947" y="1274200"/>
                </a:lnTo>
                <a:lnTo>
                  <a:pt x="1085004" y="1286905"/>
                </a:lnTo>
                <a:lnTo>
                  <a:pt x="1094795" y="1299874"/>
                </a:lnTo>
                <a:lnTo>
                  <a:pt x="1104586" y="1312844"/>
                </a:lnTo>
                <a:lnTo>
                  <a:pt x="1113849" y="1325814"/>
                </a:lnTo>
                <a:lnTo>
                  <a:pt x="1123111" y="1339048"/>
                </a:lnTo>
                <a:lnTo>
                  <a:pt x="1131844" y="1352547"/>
                </a:lnTo>
                <a:lnTo>
                  <a:pt x="1140312" y="1366046"/>
                </a:lnTo>
                <a:lnTo>
                  <a:pt x="1148516" y="1379810"/>
                </a:lnTo>
                <a:lnTo>
                  <a:pt x="1156455" y="1393309"/>
                </a:lnTo>
                <a:lnTo>
                  <a:pt x="1163865" y="1407337"/>
                </a:lnTo>
                <a:lnTo>
                  <a:pt x="1171010" y="1421365"/>
                </a:lnTo>
                <a:lnTo>
                  <a:pt x="1177890" y="1435394"/>
                </a:lnTo>
                <a:lnTo>
                  <a:pt x="1184506" y="1449951"/>
                </a:lnTo>
                <a:lnTo>
                  <a:pt x="1190593" y="1464509"/>
                </a:lnTo>
                <a:lnTo>
                  <a:pt x="1196415" y="1479332"/>
                </a:lnTo>
                <a:lnTo>
                  <a:pt x="1202237" y="1493889"/>
                </a:lnTo>
                <a:lnTo>
                  <a:pt x="1207265" y="1508976"/>
                </a:lnTo>
                <a:lnTo>
                  <a:pt x="1211499" y="1521946"/>
                </a:lnTo>
                <a:lnTo>
                  <a:pt x="1215204" y="1535710"/>
                </a:lnTo>
                <a:lnTo>
                  <a:pt x="1218644" y="1549473"/>
                </a:lnTo>
                <a:lnTo>
                  <a:pt x="1222349" y="1563767"/>
                </a:lnTo>
                <a:lnTo>
                  <a:pt x="1225525" y="1578854"/>
                </a:lnTo>
                <a:lnTo>
                  <a:pt x="1228436" y="1593676"/>
                </a:lnTo>
                <a:lnTo>
                  <a:pt x="1231347" y="1609028"/>
                </a:lnTo>
                <a:lnTo>
                  <a:pt x="1234258" y="1624909"/>
                </a:lnTo>
                <a:lnTo>
                  <a:pt x="1239286" y="1656407"/>
                </a:lnTo>
                <a:lnTo>
                  <a:pt x="1243785" y="1687640"/>
                </a:lnTo>
                <a:lnTo>
                  <a:pt x="1247490" y="1719137"/>
                </a:lnTo>
                <a:lnTo>
                  <a:pt x="1250930" y="1749576"/>
                </a:lnTo>
                <a:lnTo>
                  <a:pt x="1254899" y="1785838"/>
                </a:lnTo>
                <a:lnTo>
                  <a:pt x="1258075" y="1818659"/>
                </a:lnTo>
                <a:lnTo>
                  <a:pt x="1263103" y="1819189"/>
                </a:lnTo>
                <a:lnTo>
                  <a:pt x="1268131" y="1820247"/>
                </a:lnTo>
                <a:lnTo>
                  <a:pt x="1273159" y="1821571"/>
                </a:lnTo>
                <a:lnTo>
                  <a:pt x="1278187" y="1822894"/>
                </a:lnTo>
                <a:lnTo>
                  <a:pt x="1282950" y="1824218"/>
                </a:lnTo>
                <a:lnTo>
                  <a:pt x="1287714" y="1826335"/>
                </a:lnTo>
                <a:lnTo>
                  <a:pt x="1292477" y="1828188"/>
                </a:lnTo>
                <a:lnTo>
                  <a:pt x="1296976" y="1830570"/>
                </a:lnTo>
                <a:lnTo>
                  <a:pt x="1301475" y="1832688"/>
                </a:lnTo>
                <a:lnTo>
                  <a:pt x="1305709" y="1835599"/>
                </a:lnTo>
                <a:lnTo>
                  <a:pt x="1309943" y="1838246"/>
                </a:lnTo>
                <a:lnTo>
                  <a:pt x="1313913" y="1841158"/>
                </a:lnTo>
                <a:lnTo>
                  <a:pt x="1317882" y="1844334"/>
                </a:lnTo>
                <a:lnTo>
                  <a:pt x="1321852" y="1847510"/>
                </a:lnTo>
                <a:lnTo>
                  <a:pt x="1325028" y="1850951"/>
                </a:lnTo>
                <a:lnTo>
                  <a:pt x="1328732" y="1854657"/>
                </a:lnTo>
                <a:lnTo>
                  <a:pt x="1331908" y="1858627"/>
                </a:lnTo>
                <a:lnTo>
                  <a:pt x="1335084" y="1862597"/>
                </a:lnTo>
                <a:lnTo>
                  <a:pt x="1337995" y="1866568"/>
                </a:lnTo>
                <a:lnTo>
                  <a:pt x="1340906" y="1870538"/>
                </a:lnTo>
                <a:lnTo>
                  <a:pt x="1343287" y="1874773"/>
                </a:lnTo>
                <a:lnTo>
                  <a:pt x="1345669" y="1879273"/>
                </a:lnTo>
                <a:lnTo>
                  <a:pt x="1347786" y="1883772"/>
                </a:lnTo>
                <a:lnTo>
                  <a:pt x="1349903" y="1888537"/>
                </a:lnTo>
                <a:lnTo>
                  <a:pt x="1351491" y="1893301"/>
                </a:lnTo>
                <a:lnTo>
                  <a:pt x="1353344" y="1898065"/>
                </a:lnTo>
                <a:lnTo>
                  <a:pt x="1354402" y="1903359"/>
                </a:lnTo>
                <a:lnTo>
                  <a:pt x="1355460" y="1908388"/>
                </a:lnTo>
                <a:lnTo>
                  <a:pt x="1356254" y="1913417"/>
                </a:lnTo>
                <a:lnTo>
                  <a:pt x="1356784" y="1918711"/>
                </a:lnTo>
                <a:lnTo>
                  <a:pt x="1357313" y="1924004"/>
                </a:lnTo>
                <a:lnTo>
                  <a:pt x="1357313" y="1929298"/>
                </a:lnTo>
                <a:lnTo>
                  <a:pt x="1357313" y="1934857"/>
                </a:lnTo>
                <a:lnTo>
                  <a:pt x="1356784" y="1940944"/>
                </a:lnTo>
                <a:lnTo>
                  <a:pt x="1356254" y="1946503"/>
                </a:lnTo>
                <a:lnTo>
                  <a:pt x="1355196" y="1951797"/>
                </a:lnTo>
                <a:lnTo>
                  <a:pt x="1354137" y="1957355"/>
                </a:lnTo>
                <a:lnTo>
                  <a:pt x="1352285" y="1962913"/>
                </a:lnTo>
                <a:lnTo>
                  <a:pt x="1350697" y="1967942"/>
                </a:lnTo>
                <a:lnTo>
                  <a:pt x="1348845" y="1972971"/>
                </a:lnTo>
                <a:lnTo>
                  <a:pt x="1346463" y="1978000"/>
                </a:lnTo>
                <a:lnTo>
                  <a:pt x="1344081" y="1982765"/>
                </a:lnTo>
                <a:lnTo>
                  <a:pt x="1341435" y="1987529"/>
                </a:lnTo>
                <a:lnTo>
                  <a:pt x="1338259" y="1992029"/>
                </a:lnTo>
                <a:lnTo>
                  <a:pt x="1335348" y="1996529"/>
                </a:lnTo>
                <a:lnTo>
                  <a:pt x="1331908" y="2000764"/>
                </a:lnTo>
                <a:lnTo>
                  <a:pt x="1328468" y="2004734"/>
                </a:lnTo>
                <a:lnTo>
                  <a:pt x="1324498" y="2008704"/>
                </a:lnTo>
                <a:lnTo>
                  <a:pt x="1321058" y="2012410"/>
                </a:lnTo>
                <a:lnTo>
                  <a:pt x="1316824" y="2015851"/>
                </a:lnTo>
                <a:lnTo>
                  <a:pt x="1312590" y="2019292"/>
                </a:lnTo>
                <a:lnTo>
                  <a:pt x="1308091" y="2022468"/>
                </a:lnTo>
                <a:lnTo>
                  <a:pt x="1303592" y="2025115"/>
                </a:lnTo>
                <a:lnTo>
                  <a:pt x="1299093" y="2028026"/>
                </a:lnTo>
                <a:lnTo>
                  <a:pt x="1294065" y="2030408"/>
                </a:lnTo>
                <a:lnTo>
                  <a:pt x="1289302" y="2032791"/>
                </a:lnTo>
                <a:lnTo>
                  <a:pt x="1284009" y="2034643"/>
                </a:lnTo>
                <a:lnTo>
                  <a:pt x="1278716" y="2036496"/>
                </a:lnTo>
                <a:lnTo>
                  <a:pt x="1273424" y="2038084"/>
                </a:lnTo>
                <a:lnTo>
                  <a:pt x="1268131" y="2039143"/>
                </a:lnTo>
                <a:lnTo>
                  <a:pt x="1262574" y="2040466"/>
                </a:lnTo>
                <a:lnTo>
                  <a:pt x="1257016" y="2040996"/>
                </a:lnTo>
                <a:lnTo>
                  <a:pt x="1251194" y="2041525"/>
                </a:lnTo>
                <a:lnTo>
                  <a:pt x="1245372" y="2041525"/>
                </a:lnTo>
                <a:lnTo>
                  <a:pt x="111941" y="2041525"/>
                </a:lnTo>
                <a:lnTo>
                  <a:pt x="106119" y="2041525"/>
                </a:lnTo>
                <a:lnTo>
                  <a:pt x="100561" y="2040996"/>
                </a:lnTo>
                <a:lnTo>
                  <a:pt x="94739" y="2040466"/>
                </a:lnTo>
                <a:lnTo>
                  <a:pt x="89447" y="2039143"/>
                </a:lnTo>
                <a:lnTo>
                  <a:pt x="83889" y="2038084"/>
                </a:lnTo>
                <a:lnTo>
                  <a:pt x="78861" y="2036496"/>
                </a:lnTo>
                <a:lnTo>
                  <a:pt x="73569" y="2034643"/>
                </a:lnTo>
                <a:lnTo>
                  <a:pt x="68540" y="2032791"/>
                </a:lnTo>
                <a:lnTo>
                  <a:pt x="63248" y="2030408"/>
                </a:lnTo>
                <a:lnTo>
                  <a:pt x="58484" y="2028026"/>
                </a:lnTo>
                <a:lnTo>
                  <a:pt x="53721" y="2025115"/>
                </a:lnTo>
                <a:lnTo>
                  <a:pt x="49222" y="2022468"/>
                </a:lnTo>
                <a:lnTo>
                  <a:pt x="44988" y="2019292"/>
                </a:lnTo>
                <a:lnTo>
                  <a:pt x="40754" y="2015851"/>
                </a:lnTo>
                <a:lnTo>
                  <a:pt x="36784" y="2012410"/>
                </a:lnTo>
                <a:lnTo>
                  <a:pt x="32815" y="2008704"/>
                </a:lnTo>
                <a:lnTo>
                  <a:pt x="29110" y="2004734"/>
                </a:lnTo>
                <a:lnTo>
                  <a:pt x="25405" y="2000764"/>
                </a:lnTo>
                <a:lnTo>
                  <a:pt x="22229" y="1996529"/>
                </a:lnTo>
                <a:lnTo>
                  <a:pt x="19054" y="1992029"/>
                </a:lnTo>
                <a:lnTo>
                  <a:pt x="16143" y="1987529"/>
                </a:lnTo>
                <a:lnTo>
                  <a:pt x="13232" y="1982765"/>
                </a:lnTo>
                <a:lnTo>
                  <a:pt x="11115" y="1978000"/>
                </a:lnTo>
                <a:lnTo>
                  <a:pt x="8733" y="1972971"/>
                </a:lnTo>
                <a:lnTo>
                  <a:pt x="6881" y="1967942"/>
                </a:lnTo>
                <a:lnTo>
                  <a:pt x="5028" y="1962913"/>
                </a:lnTo>
                <a:lnTo>
                  <a:pt x="3440" y="1957355"/>
                </a:lnTo>
                <a:lnTo>
                  <a:pt x="2117" y="1951797"/>
                </a:lnTo>
                <a:lnTo>
                  <a:pt x="1323" y="1946503"/>
                </a:lnTo>
                <a:lnTo>
                  <a:pt x="529" y="1940944"/>
                </a:lnTo>
                <a:lnTo>
                  <a:pt x="265" y="1934857"/>
                </a:lnTo>
                <a:lnTo>
                  <a:pt x="0" y="1929298"/>
                </a:lnTo>
                <a:lnTo>
                  <a:pt x="265" y="1924004"/>
                </a:lnTo>
                <a:lnTo>
                  <a:pt x="529" y="1918711"/>
                </a:lnTo>
                <a:lnTo>
                  <a:pt x="1059" y="1913417"/>
                </a:lnTo>
                <a:lnTo>
                  <a:pt x="1852" y="1908388"/>
                </a:lnTo>
                <a:lnTo>
                  <a:pt x="2911" y="1903359"/>
                </a:lnTo>
                <a:lnTo>
                  <a:pt x="4499" y="1898065"/>
                </a:lnTo>
                <a:lnTo>
                  <a:pt x="5822" y="1893301"/>
                </a:lnTo>
                <a:lnTo>
                  <a:pt x="7674" y="1888537"/>
                </a:lnTo>
                <a:lnTo>
                  <a:pt x="9791" y="1883772"/>
                </a:lnTo>
                <a:lnTo>
                  <a:pt x="11644" y="1879273"/>
                </a:lnTo>
                <a:lnTo>
                  <a:pt x="14290" y="1874773"/>
                </a:lnTo>
                <a:lnTo>
                  <a:pt x="16672" y="1870538"/>
                </a:lnTo>
                <a:lnTo>
                  <a:pt x="19583" y="1866568"/>
                </a:lnTo>
                <a:lnTo>
                  <a:pt x="22229" y="1862597"/>
                </a:lnTo>
                <a:lnTo>
                  <a:pt x="25405" y="1858627"/>
                </a:lnTo>
                <a:lnTo>
                  <a:pt x="28845" y="1854657"/>
                </a:lnTo>
                <a:lnTo>
                  <a:pt x="32285" y="1850951"/>
                </a:lnTo>
                <a:lnTo>
                  <a:pt x="35726" y="1847510"/>
                </a:lnTo>
                <a:lnTo>
                  <a:pt x="39431" y="1844334"/>
                </a:lnTo>
                <a:lnTo>
                  <a:pt x="43400" y="1841158"/>
                </a:lnTo>
                <a:lnTo>
                  <a:pt x="47634" y="1838246"/>
                </a:lnTo>
                <a:lnTo>
                  <a:pt x="51604" y="1835599"/>
                </a:lnTo>
                <a:lnTo>
                  <a:pt x="56103" y="1832688"/>
                </a:lnTo>
                <a:lnTo>
                  <a:pt x="60601" y="1830570"/>
                </a:lnTo>
                <a:lnTo>
                  <a:pt x="65100" y="1828188"/>
                </a:lnTo>
                <a:lnTo>
                  <a:pt x="69599" y="1826335"/>
                </a:lnTo>
                <a:lnTo>
                  <a:pt x="74362" y="1824218"/>
                </a:lnTo>
                <a:lnTo>
                  <a:pt x="79391" y="1822894"/>
                </a:lnTo>
                <a:lnTo>
                  <a:pt x="84154" y="1821571"/>
                </a:lnTo>
                <a:lnTo>
                  <a:pt x="89182" y="1820247"/>
                </a:lnTo>
                <a:lnTo>
                  <a:pt x="94210" y="1819189"/>
                </a:lnTo>
                <a:lnTo>
                  <a:pt x="99503" y="1818659"/>
                </a:lnTo>
                <a:lnTo>
                  <a:pt x="103737" y="1775516"/>
                </a:lnTo>
                <a:lnTo>
                  <a:pt x="106383" y="1751694"/>
                </a:lnTo>
                <a:lnTo>
                  <a:pt x="108765" y="1727078"/>
                </a:lnTo>
                <a:lnTo>
                  <a:pt x="112205" y="1701668"/>
                </a:lnTo>
                <a:lnTo>
                  <a:pt x="115646" y="1675993"/>
                </a:lnTo>
                <a:lnTo>
                  <a:pt x="119615" y="1650319"/>
                </a:lnTo>
                <a:lnTo>
                  <a:pt x="123585" y="1624909"/>
                </a:lnTo>
                <a:lnTo>
                  <a:pt x="126231" y="1609028"/>
                </a:lnTo>
                <a:lnTo>
                  <a:pt x="129142" y="1593676"/>
                </a:lnTo>
                <a:lnTo>
                  <a:pt x="132053" y="1578854"/>
                </a:lnTo>
                <a:lnTo>
                  <a:pt x="135228" y="1563767"/>
                </a:lnTo>
                <a:lnTo>
                  <a:pt x="138669" y="1549473"/>
                </a:lnTo>
                <a:lnTo>
                  <a:pt x="142374" y="1535710"/>
                </a:lnTo>
                <a:lnTo>
                  <a:pt x="146343" y="1521946"/>
                </a:lnTo>
                <a:lnTo>
                  <a:pt x="150313" y="1508976"/>
                </a:lnTo>
                <a:lnTo>
                  <a:pt x="155605" y="1493889"/>
                </a:lnTo>
                <a:lnTo>
                  <a:pt x="161163" y="1479332"/>
                </a:lnTo>
                <a:lnTo>
                  <a:pt x="166985" y="1464509"/>
                </a:lnTo>
                <a:lnTo>
                  <a:pt x="173071" y="1449951"/>
                </a:lnTo>
                <a:lnTo>
                  <a:pt x="179687" y="1435394"/>
                </a:lnTo>
                <a:lnTo>
                  <a:pt x="186568" y="1421365"/>
                </a:lnTo>
                <a:lnTo>
                  <a:pt x="193713" y="1407337"/>
                </a:lnTo>
                <a:lnTo>
                  <a:pt x="201387" y="1393309"/>
                </a:lnTo>
                <a:lnTo>
                  <a:pt x="209062" y="1379810"/>
                </a:lnTo>
                <a:lnTo>
                  <a:pt x="217265" y="1366046"/>
                </a:lnTo>
                <a:lnTo>
                  <a:pt x="225734" y="1352547"/>
                </a:lnTo>
                <a:lnTo>
                  <a:pt x="234467" y="1339048"/>
                </a:lnTo>
                <a:lnTo>
                  <a:pt x="243729" y="1325814"/>
                </a:lnTo>
                <a:lnTo>
                  <a:pt x="252991" y="1312844"/>
                </a:lnTo>
                <a:lnTo>
                  <a:pt x="262783" y="1299874"/>
                </a:lnTo>
                <a:lnTo>
                  <a:pt x="272574" y="1286905"/>
                </a:lnTo>
                <a:lnTo>
                  <a:pt x="282630" y="1274200"/>
                </a:lnTo>
                <a:lnTo>
                  <a:pt x="293216" y="1261495"/>
                </a:lnTo>
                <a:lnTo>
                  <a:pt x="304066" y="1249055"/>
                </a:lnTo>
                <a:lnTo>
                  <a:pt x="314916" y="1236614"/>
                </a:lnTo>
                <a:lnTo>
                  <a:pt x="326295" y="1224174"/>
                </a:lnTo>
                <a:lnTo>
                  <a:pt x="337674" y="1211734"/>
                </a:lnTo>
                <a:lnTo>
                  <a:pt x="349583" y="1199558"/>
                </a:lnTo>
                <a:lnTo>
                  <a:pt x="361756" y="1187118"/>
                </a:lnTo>
                <a:lnTo>
                  <a:pt x="374194" y="1174678"/>
                </a:lnTo>
                <a:lnTo>
                  <a:pt x="386896" y="1162767"/>
                </a:lnTo>
                <a:lnTo>
                  <a:pt x="399864" y="1150327"/>
                </a:lnTo>
                <a:lnTo>
                  <a:pt x="413095" y="1137886"/>
                </a:lnTo>
                <a:lnTo>
                  <a:pt x="440617" y="1113271"/>
                </a:lnTo>
                <a:lnTo>
                  <a:pt x="468933" y="1088125"/>
                </a:lnTo>
                <a:lnTo>
                  <a:pt x="469198" y="1087331"/>
                </a:lnTo>
                <a:lnTo>
                  <a:pt x="470786" y="1083890"/>
                </a:lnTo>
                <a:lnTo>
                  <a:pt x="472374" y="1079126"/>
                </a:lnTo>
                <a:lnTo>
                  <a:pt x="473961" y="1073303"/>
                </a:lnTo>
                <a:lnTo>
                  <a:pt x="475814" y="1066156"/>
                </a:lnTo>
                <a:lnTo>
                  <a:pt x="478460" y="1054510"/>
                </a:lnTo>
                <a:lnTo>
                  <a:pt x="479519" y="1049746"/>
                </a:lnTo>
                <a:lnTo>
                  <a:pt x="480577" y="1044982"/>
                </a:lnTo>
                <a:lnTo>
                  <a:pt x="481371" y="1039952"/>
                </a:lnTo>
                <a:lnTo>
                  <a:pt x="481900" y="1033865"/>
                </a:lnTo>
                <a:lnTo>
                  <a:pt x="482165" y="1026718"/>
                </a:lnTo>
                <a:lnTo>
                  <a:pt x="482430" y="1017719"/>
                </a:lnTo>
                <a:lnTo>
                  <a:pt x="482430" y="1010308"/>
                </a:lnTo>
                <a:lnTo>
                  <a:pt x="482165" y="1005279"/>
                </a:lnTo>
                <a:lnTo>
                  <a:pt x="481636" y="1001838"/>
                </a:lnTo>
                <a:lnTo>
                  <a:pt x="481106" y="999455"/>
                </a:lnTo>
                <a:lnTo>
                  <a:pt x="479254" y="994426"/>
                </a:lnTo>
                <a:lnTo>
                  <a:pt x="478460" y="990456"/>
                </a:lnTo>
                <a:lnTo>
                  <a:pt x="477402" y="984633"/>
                </a:lnTo>
                <a:lnTo>
                  <a:pt x="476343" y="978810"/>
                </a:lnTo>
                <a:lnTo>
                  <a:pt x="475549" y="973516"/>
                </a:lnTo>
                <a:lnTo>
                  <a:pt x="472903" y="964517"/>
                </a:lnTo>
                <a:lnTo>
                  <a:pt x="470786" y="957900"/>
                </a:lnTo>
                <a:lnTo>
                  <a:pt x="468933" y="953665"/>
                </a:lnTo>
                <a:lnTo>
                  <a:pt x="440617" y="928520"/>
                </a:lnTo>
                <a:lnTo>
                  <a:pt x="413095" y="903904"/>
                </a:lnTo>
                <a:lnTo>
                  <a:pt x="399864" y="891463"/>
                </a:lnTo>
                <a:lnTo>
                  <a:pt x="386896" y="879288"/>
                </a:lnTo>
                <a:lnTo>
                  <a:pt x="374194" y="866848"/>
                </a:lnTo>
                <a:lnTo>
                  <a:pt x="361756" y="854407"/>
                </a:lnTo>
                <a:lnTo>
                  <a:pt x="349583" y="841967"/>
                </a:lnTo>
                <a:lnTo>
                  <a:pt x="337674" y="829792"/>
                </a:lnTo>
                <a:lnTo>
                  <a:pt x="326295" y="817351"/>
                </a:lnTo>
                <a:lnTo>
                  <a:pt x="314916" y="804911"/>
                </a:lnTo>
                <a:lnTo>
                  <a:pt x="304066" y="792736"/>
                </a:lnTo>
                <a:lnTo>
                  <a:pt x="293216" y="780031"/>
                </a:lnTo>
                <a:lnTo>
                  <a:pt x="282630" y="767590"/>
                </a:lnTo>
                <a:lnTo>
                  <a:pt x="272574" y="754885"/>
                </a:lnTo>
                <a:lnTo>
                  <a:pt x="262783" y="742180"/>
                </a:lnTo>
                <a:lnTo>
                  <a:pt x="252991" y="728946"/>
                </a:lnTo>
                <a:lnTo>
                  <a:pt x="243729" y="715712"/>
                </a:lnTo>
                <a:lnTo>
                  <a:pt x="234467" y="702478"/>
                </a:lnTo>
                <a:lnTo>
                  <a:pt x="225734" y="689243"/>
                </a:lnTo>
                <a:lnTo>
                  <a:pt x="217265" y="675480"/>
                </a:lnTo>
                <a:lnTo>
                  <a:pt x="209062" y="661981"/>
                </a:lnTo>
                <a:lnTo>
                  <a:pt x="201387" y="648217"/>
                </a:lnTo>
                <a:lnTo>
                  <a:pt x="193713" y="634188"/>
                </a:lnTo>
                <a:lnTo>
                  <a:pt x="186568" y="620160"/>
                </a:lnTo>
                <a:lnTo>
                  <a:pt x="179687" y="606132"/>
                </a:lnTo>
                <a:lnTo>
                  <a:pt x="173071" y="591839"/>
                </a:lnTo>
                <a:lnTo>
                  <a:pt x="166985" y="577016"/>
                </a:lnTo>
                <a:lnTo>
                  <a:pt x="161163" y="562458"/>
                </a:lnTo>
                <a:lnTo>
                  <a:pt x="155605" y="547636"/>
                </a:lnTo>
                <a:lnTo>
                  <a:pt x="150313" y="532814"/>
                </a:lnTo>
                <a:lnTo>
                  <a:pt x="146343" y="519579"/>
                </a:lnTo>
                <a:lnTo>
                  <a:pt x="142374" y="506080"/>
                </a:lnTo>
                <a:lnTo>
                  <a:pt x="138669" y="492052"/>
                </a:lnTo>
                <a:lnTo>
                  <a:pt x="135228" y="477759"/>
                </a:lnTo>
                <a:lnTo>
                  <a:pt x="132053" y="462936"/>
                </a:lnTo>
                <a:lnTo>
                  <a:pt x="129142" y="447849"/>
                </a:lnTo>
                <a:lnTo>
                  <a:pt x="126231" y="432762"/>
                </a:lnTo>
                <a:lnTo>
                  <a:pt x="123585" y="416881"/>
                </a:lnTo>
                <a:lnTo>
                  <a:pt x="118292" y="385648"/>
                </a:lnTo>
                <a:lnTo>
                  <a:pt x="113793" y="353886"/>
                </a:lnTo>
                <a:lnTo>
                  <a:pt x="110088" y="322653"/>
                </a:lnTo>
                <a:lnTo>
                  <a:pt x="106383" y="292214"/>
                </a:lnTo>
                <a:lnTo>
                  <a:pt x="102678" y="255952"/>
                </a:lnTo>
                <a:lnTo>
                  <a:pt x="99503" y="223131"/>
                </a:lnTo>
                <a:lnTo>
                  <a:pt x="94210" y="222337"/>
                </a:lnTo>
                <a:lnTo>
                  <a:pt x="89182" y="221543"/>
                </a:lnTo>
                <a:lnTo>
                  <a:pt x="84154" y="220219"/>
                </a:lnTo>
                <a:lnTo>
                  <a:pt x="79391" y="218896"/>
                </a:lnTo>
                <a:lnTo>
                  <a:pt x="74362" y="217308"/>
                </a:lnTo>
                <a:lnTo>
                  <a:pt x="69599" y="215455"/>
                </a:lnTo>
                <a:lnTo>
                  <a:pt x="65100" y="213602"/>
                </a:lnTo>
                <a:lnTo>
                  <a:pt x="60601" y="211220"/>
                </a:lnTo>
                <a:lnTo>
                  <a:pt x="56103" y="208838"/>
                </a:lnTo>
                <a:lnTo>
                  <a:pt x="51604" y="206191"/>
                </a:lnTo>
                <a:lnTo>
                  <a:pt x="47634" y="203544"/>
                </a:lnTo>
                <a:lnTo>
                  <a:pt x="43400" y="200368"/>
                </a:lnTo>
                <a:lnTo>
                  <a:pt x="39431" y="197191"/>
                </a:lnTo>
                <a:lnTo>
                  <a:pt x="35726" y="194280"/>
                </a:lnTo>
                <a:lnTo>
                  <a:pt x="32285" y="190574"/>
                </a:lnTo>
                <a:lnTo>
                  <a:pt x="28845" y="186869"/>
                </a:lnTo>
                <a:lnTo>
                  <a:pt x="25405" y="183163"/>
                </a:lnTo>
                <a:lnTo>
                  <a:pt x="22229" y="179193"/>
                </a:lnTo>
                <a:lnTo>
                  <a:pt x="19583" y="174958"/>
                </a:lnTo>
                <a:lnTo>
                  <a:pt x="16672" y="171252"/>
                </a:lnTo>
                <a:lnTo>
                  <a:pt x="14290" y="166753"/>
                </a:lnTo>
                <a:lnTo>
                  <a:pt x="11644" y="162253"/>
                </a:lnTo>
                <a:lnTo>
                  <a:pt x="9791" y="157753"/>
                </a:lnTo>
                <a:lnTo>
                  <a:pt x="7674" y="152989"/>
                </a:lnTo>
                <a:lnTo>
                  <a:pt x="5822" y="148225"/>
                </a:lnTo>
                <a:lnTo>
                  <a:pt x="4499" y="143460"/>
                </a:lnTo>
                <a:lnTo>
                  <a:pt x="2911" y="138166"/>
                </a:lnTo>
                <a:lnTo>
                  <a:pt x="1852" y="133137"/>
                </a:lnTo>
                <a:lnTo>
                  <a:pt x="1059" y="128108"/>
                </a:lnTo>
                <a:lnTo>
                  <a:pt x="529" y="122815"/>
                </a:lnTo>
                <a:lnTo>
                  <a:pt x="265" y="117786"/>
                </a:lnTo>
                <a:lnTo>
                  <a:pt x="0" y="112227"/>
                </a:lnTo>
                <a:lnTo>
                  <a:pt x="265" y="106404"/>
                </a:lnTo>
                <a:lnTo>
                  <a:pt x="529" y="100846"/>
                </a:lnTo>
                <a:lnTo>
                  <a:pt x="1323" y="95287"/>
                </a:lnTo>
                <a:lnTo>
                  <a:pt x="2117" y="89729"/>
                </a:lnTo>
                <a:lnTo>
                  <a:pt x="3440" y="84435"/>
                </a:lnTo>
                <a:lnTo>
                  <a:pt x="5028" y="78877"/>
                </a:lnTo>
                <a:lnTo>
                  <a:pt x="6881" y="73583"/>
                </a:lnTo>
                <a:lnTo>
                  <a:pt x="8733" y="68554"/>
                </a:lnTo>
                <a:lnTo>
                  <a:pt x="11115" y="63525"/>
                </a:lnTo>
                <a:lnTo>
                  <a:pt x="13232" y="58761"/>
                </a:lnTo>
                <a:lnTo>
                  <a:pt x="16143" y="53996"/>
                </a:lnTo>
                <a:lnTo>
                  <a:pt x="19054" y="49497"/>
                </a:lnTo>
                <a:lnTo>
                  <a:pt x="22229" y="45262"/>
                </a:lnTo>
                <a:lnTo>
                  <a:pt x="25405" y="41027"/>
                </a:lnTo>
                <a:lnTo>
                  <a:pt x="29110" y="36792"/>
                </a:lnTo>
                <a:lnTo>
                  <a:pt x="32815" y="32821"/>
                </a:lnTo>
                <a:lnTo>
                  <a:pt x="36784" y="29380"/>
                </a:lnTo>
                <a:lnTo>
                  <a:pt x="40754" y="25675"/>
                </a:lnTo>
                <a:lnTo>
                  <a:pt x="44988" y="22499"/>
                </a:lnTo>
                <a:lnTo>
                  <a:pt x="49222" y="19058"/>
                </a:lnTo>
                <a:lnTo>
                  <a:pt x="53721" y="16411"/>
                </a:lnTo>
                <a:lnTo>
                  <a:pt x="58484" y="13499"/>
                </a:lnTo>
                <a:lnTo>
                  <a:pt x="63248" y="11382"/>
                </a:lnTo>
                <a:lnTo>
                  <a:pt x="68540" y="9000"/>
                </a:lnTo>
                <a:lnTo>
                  <a:pt x="73569" y="6882"/>
                </a:lnTo>
                <a:lnTo>
                  <a:pt x="78861" y="5029"/>
                </a:lnTo>
                <a:lnTo>
                  <a:pt x="83889" y="3706"/>
                </a:lnTo>
                <a:lnTo>
                  <a:pt x="89447" y="2382"/>
                </a:lnTo>
                <a:lnTo>
                  <a:pt x="94739" y="1324"/>
                </a:lnTo>
                <a:lnTo>
                  <a:pt x="100561" y="530"/>
                </a:lnTo>
                <a:lnTo>
                  <a:pt x="106119" y="265"/>
                </a:lnTo>
                <a:lnTo>
                  <a:pt x="11194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9" name="KSO_Shape"/>
          <p:cNvSpPr>
            <a:spLocks noChangeArrowheads="1"/>
          </p:cNvSpPr>
          <p:nvPr/>
        </p:nvSpPr>
        <p:spPr bwMode="auto">
          <a:xfrm>
            <a:off x="7259638" y="3481388"/>
            <a:ext cx="720725" cy="719137"/>
          </a:xfrm>
          <a:custGeom>
            <a:avLst/>
            <a:gdLst>
              <a:gd name="T0" fmla="*/ 15009 w 1119349"/>
              <a:gd name="T1" fmla="*/ 75783 h 1157433"/>
              <a:gd name="T2" fmla="*/ 11988 w 1119349"/>
              <a:gd name="T3" fmla="*/ 102198 h 1157433"/>
              <a:gd name="T4" fmla="*/ 48369 w 1119349"/>
              <a:gd name="T5" fmla="*/ 96337 h 1157433"/>
              <a:gd name="T6" fmla="*/ 15009 w 1119349"/>
              <a:gd name="T7" fmla="*/ 75783 h 1157433"/>
              <a:gd name="T8" fmla="*/ 64418 w 1119349"/>
              <a:gd name="T9" fmla="*/ 32020 h 1157433"/>
              <a:gd name="T10" fmla="*/ 45796 w 1119349"/>
              <a:gd name="T11" fmla="*/ 45867 h 1157433"/>
              <a:gd name="T12" fmla="*/ 83040 w 1119349"/>
              <a:gd name="T13" fmla="*/ 45867 h 1157433"/>
              <a:gd name="T14" fmla="*/ 64418 w 1119349"/>
              <a:gd name="T15" fmla="*/ 32020 h 1157433"/>
              <a:gd name="T16" fmla="*/ 105646 w 1119349"/>
              <a:gd name="T17" fmla="*/ 12 h 1157433"/>
              <a:gd name="T18" fmla="*/ 119718 w 1119349"/>
              <a:gd name="T19" fmla="*/ 3814 h 1157433"/>
              <a:gd name="T20" fmla="*/ 123876 w 1119349"/>
              <a:gd name="T21" fmla="*/ 10744 h 1157433"/>
              <a:gd name="T22" fmla="*/ 121014 w 1119349"/>
              <a:gd name="T23" fmla="*/ 7547 h 1157433"/>
              <a:gd name="T24" fmla="*/ 81601 w 1119349"/>
              <a:gd name="T25" fmla="*/ 12093 h 1157433"/>
              <a:gd name="T26" fmla="*/ 120801 w 1119349"/>
              <a:gd name="T27" fmla="*/ 53945 h 1157433"/>
              <a:gd name="T28" fmla="*/ 120105 w 1119349"/>
              <a:gd name="T29" fmla="*/ 59330 h 1157433"/>
              <a:gd name="T30" fmla="*/ 83652 w 1119349"/>
              <a:gd name="T31" fmla="*/ 59330 h 1157433"/>
              <a:gd name="T32" fmla="*/ 79578 w 1119349"/>
              <a:gd name="T33" fmla="*/ 59330 h 1157433"/>
              <a:gd name="T34" fmla="*/ 45184 w 1119349"/>
              <a:gd name="T35" fmla="*/ 59330 h 1157433"/>
              <a:gd name="T36" fmla="*/ 64418 w 1119349"/>
              <a:gd name="T37" fmla="*/ 75869 h 1157433"/>
              <a:gd name="T38" fmla="*/ 80302 w 1119349"/>
              <a:gd name="T39" fmla="*/ 67407 h 1157433"/>
              <a:gd name="T40" fmla="*/ 117836 w 1119349"/>
              <a:gd name="T41" fmla="*/ 67407 h 1157433"/>
              <a:gd name="T42" fmla="*/ 64025 w 1119349"/>
              <a:gd name="T43" fmla="*/ 98179 h 1157433"/>
              <a:gd name="T44" fmla="*/ 52085 w 1119349"/>
              <a:gd name="T45" fmla="*/ 97078 h 1157433"/>
              <a:gd name="T46" fmla="*/ 5054 w 1119349"/>
              <a:gd name="T47" fmla="*/ 103359 h 1157433"/>
              <a:gd name="T48" fmla="*/ 13756 w 1119349"/>
              <a:gd name="T49" fmla="*/ 59747 h 1157433"/>
              <a:gd name="T50" fmla="*/ 14485 w 1119349"/>
              <a:gd name="T51" fmla="*/ 58744 h 1157433"/>
              <a:gd name="T52" fmla="*/ 18072 w 1119349"/>
              <a:gd name="T53" fmla="*/ 53972 h 1157433"/>
              <a:gd name="T54" fmla="*/ 20994 w 1119349"/>
              <a:gd name="T55" fmla="*/ 50683 h 1157433"/>
              <a:gd name="T56" fmla="*/ 27595 w 1119349"/>
              <a:gd name="T57" fmla="*/ 43409 h 1157433"/>
              <a:gd name="T58" fmla="*/ 31921 w 1119349"/>
              <a:gd name="T59" fmla="*/ 39326 h 1157433"/>
              <a:gd name="T60" fmla="*/ 37809 w 1119349"/>
              <a:gd name="T61" fmla="*/ 33769 h 1157433"/>
              <a:gd name="T62" fmla="*/ 55131 w 1119349"/>
              <a:gd name="T63" fmla="*/ 20456 h 1157433"/>
              <a:gd name="T64" fmla="*/ 7287 w 1119349"/>
              <a:gd name="T65" fmla="*/ 53658 h 1157433"/>
              <a:gd name="T66" fmla="*/ 64025 w 1119349"/>
              <a:gd name="T67" fmla="*/ 9711 h 1157433"/>
              <a:gd name="T68" fmla="*/ 72155 w 1119349"/>
              <a:gd name="T69" fmla="*/ 10349 h 1157433"/>
              <a:gd name="T70" fmla="*/ 105646 w 1119349"/>
              <a:gd name="T71" fmla="*/ 12 h 1157433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1119349"/>
              <a:gd name="T109" fmla="*/ 0 h 1157433"/>
              <a:gd name="T110" fmla="*/ 1119349 w 1119349"/>
              <a:gd name="T111" fmla="*/ 1157433 h 1157433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1119349" h="1157433">
                <a:moveTo>
                  <a:pt x="135620" y="818456"/>
                </a:moveTo>
                <a:cubicBezTo>
                  <a:pt x="71450" y="948523"/>
                  <a:pt x="57484" y="1054732"/>
                  <a:pt x="108323" y="1103729"/>
                </a:cubicBezTo>
                <a:cubicBezTo>
                  <a:pt x="164989" y="1158341"/>
                  <a:pt x="289713" y="1129874"/>
                  <a:pt x="437069" y="1040437"/>
                </a:cubicBezTo>
                <a:cubicBezTo>
                  <a:pt x="307239" y="1007168"/>
                  <a:pt x="198946" y="926245"/>
                  <a:pt x="135620" y="818456"/>
                </a:cubicBezTo>
                <a:close/>
                <a:moveTo>
                  <a:pt x="582086" y="345816"/>
                </a:moveTo>
                <a:cubicBezTo>
                  <a:pt x="490772" y="345817"/>
                  <a:pt x="434615" y="407693"/>
                  <a:pt x="413811" y="495363"/>
                </a:cubicBezTo>
                <a:lnTo>
                  <a:pt x="750361" y="495364"/>
                </a:lnTo>
                <a:cubicBezTo>
                  <a:pt x="729557" y="407692"/>
                  <a:pt x="673401" y="345816"/>
                  <a:pt x="582086" y="345816"/>
                </a:cubicBezTo>
                <a:close/>
                <a:moveTo>
                  <a:pt x="954622" y="129"/>
                </a:moveTo>
                <a:cubicBezTo>
                  <a:pt x="1007406" y="-1466"/>
                  <a:pt x="1051113" y="11645"/>
                  <a:pt x="1081775" y="41196"/>
                </a:cubicBezTo>
                <a:cubicBezTo>
                  <a:pt x="1101805" y="60500"/>
                  <a:pt x="1115030" y="85625"/>
                  <a:pt x="1119349" y="116033"/>
                </a:cubicBezTo>
                <a:cubicBezTo>
                  <a:pt x="1112931" y="103633"/>
                  <a:pt x="1104158" y="92219"/>
                  <a:pt x="1093494" y="81508"/>
                </a:cubicBezTo>
                <a:cubicBezTo>
                  <a:pt x="1010899" y="-1451"/>
                  <a:pt x="882017" y="28786"/>
                  <a:pt x="737350" y="130602"/>
                </a:cubicBezTo>
                <a:cubicBezTo>
                  <a:pt x="943277" y="190863"/>
                  <a:pt x="1091569" y="370605"/>
                  <a:pt x="1091569" y="582598"/>
                </a:cubicBezTo>
                <a:lnTo>
                  <a:pt x="1085273" y="640757"/>
                </a:lnTo>
                <a:lnTo>
                  <a:pt x="755888" y="640756"/>
                </a:lnTo>
                <a:lnTo>
                  <a:pt x="719073" y="640757"/>
                </a:lnTo>
                <a:lnTo>
                  <a:pt x="408284" y="640757"/>
                </a:lnTo>
                <a:cubicBezTo>
                  <a:pt x="424002" y="743453"/>
                  <a:pt x="484447" y="819382"/>
                  <a:pt x="582086" y="819383"/>
                </a:cubicBezTo>
                <a:cubicBezTo>
                  <a:pt x="648673" y="819382"/>
                  <a:pt x="697960" y="784070"/>
                  <a:pt x="725617" y="727992"/>
                </a:cubicBezTo>
                <a:lnTo>
                  <a:pt x="1064773" y="727992"/>
                </a:lnTo>
                <a:cubicBezTo>
                  <a:pt x="1000780" y="921122"/>
                  <a:pt x="807116" y="1060320"/>
                  <a:pt x="578539" y="1060320"/>
                </a:cubicBezTo>
                <a:cubicBezTo>
                  <a:pt x="541437" y="1060319"/>
                  <a:pt x="505255" y="1056652"/>
                  <a:pt x="470646" y="1048435"/>
                </a:cubicBezTo>
                <a:cubicBezTo>
                  <a:pt x="288189" y="1159820"/>
                  <a:pt x="124174" y="1191927"/>
                  <a:pt x="45670" y="1116267"/>
                </a:cubicBezTo>
                <a:cubicBezTo>
                  <a:pt x="-38972" y="1034693"/>
                  <a:pt x="-2092" y="849162"/>
                  <a:pt x="124297" y="645271"/>
                </a:cubicBezTo>
                <a:cubicBezTo>
                  <a:pt x="126384" y="641564"/>
                  <a:pt x="128546" y="637931"/>
                  <a:pt x="130887" y="634433"/>
                </a:cubicBezTo>
                <a:cubicBezTo>
                  <a:pt x="140131" y="616742"/>
                  <a:pt x="151256" y="599735"/>
                  <a:pt x="163296" y="582889"/>
                </a:cubicBezTo>
                <a:cubicBezTo>
                  <a:pt x="171413" y="570408"/>
                  <a:pt x="179765" y="558285"/>
                  <a:pt x="189707" y="547372"/>
                </a:cubicBezTo>
                <a:cubicBezTo>
                  <a:pt x="207410" y="520542"/>
                  <a:pt x="227598" y="494496"/>
                  <a:pt x="249351" y="468810"/>
                </a:cubicBezTo>
                <a:cubicBezTo>
                  <a:pt x="261501" y="453873"/>
                  <a:pt x="274484" y="439223"/>
                  <a:pt x="288439" y="424719"/>
                </a:cubicBezTo>
                <a:cubicBezTo>
                  <a:pt x="304701" y="403895"/>
                  <a:pt x="322841" y="384213"/>
                  <a:pt x="341644" y="364703"/>
                </a:cubicBezTo>
                <a:cubicBezTo>
                  <a:pt x="392793" y="311630"/>
                  <a:pt x="445389" y="263415"/>
                  <a:pt x="498166" y="220924"/>
                </a:cubicBezTo>
                <a:cubicBezTo>
                  <a:pt x="310657" y="309270"/>
                  <a:pt x="183697" y="431706"/>
                  <a:pt x="65845" y="579499"/>
                </a:cubicBezTo>
                <a:cubicBezTo>
                  <a:pt x="67312" y="317087"/>
                  <a:pt x="296312" y="104878"/>
                  <a:pt x="578538" y="104878"/>
                </a:cubicBezTo>
                <a:lnTo>
                  <a:pt x="651994" y="111773"/>
                </a:lnTo>
                <a:cubicBezTo>
                  <a:pt x="764896" y="41979"/>
                  <a:pt x="871117" y="2651"/>
                  <a:pt x="954622" y="129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0" name="KSO_Shape"/>
          <p:cNvSpPr>
            <a:spLocks noChangeArrowheads="1"/>
          </p:cNvSpPr>
          <p:nvPr/>
        </p:nvSpPr>
        <p:spPr bwMode="auto">
          <a:xfrm>
            <a:off x="6472238" y="4803775"/>
            <a:ext cx="720725" cy="720725"/>
          </a:xfrm>
          <a:custGeom>
            <a:avLst/>
            <a:gdLst>
              <a:gd name="T0" fmla="*/ 108 w 3543300"/>
              <a:gd name="T1" fmla="*/ 71 h 3617913"/>
              <a:gd name="T2" fmla="*/ 93 w 3543300"/>
              <a:gd name="T3" fmla="*/ 78 h 3617913"/>
              <a:gd name="T4" fmla="*/ 82 w 3543300"/>
              <a:gd name="T5" fmla="*/ 90 h 3617913"/>
              <a:gd name="T6" fmla="*/ 75 w 3543300"/>
              <a:gd name="T7" fmla="*/ 104 h 3617913"/>
              <a:gd name="T8" fmla="*/ 75 w 3543300"/>
              <a:gd name="T9" fmla="*/ 120 h 3617913"/>
              <a:gd name="T10" fmla="*/ 81 w 3543300"/>
              <a:gd name="T11" fmla="*/ 134 h 3617913"/>
              <a:gd name="T12" fmla="*/ 91 w 3543300"/>
              <a:gd name="T13" fmla="*/ 146 h 3617913"/>
              <a:gd name="T14" fmla="*/ 106 w 3543300"/>
              <a:gd name="T15" fmla="*/ 155 h 3617913"/>
              <a:gd name="T16" fmla="*/ 123 w 3543300"/>
              <a:gd name="T17" fmla="*/ 158 h 3617913"/>
              <a:gd name="T18" fmla="*/ 141 w 3543300"/>
              <a:gd name="T19" fmla="*/ 156 h 3617913"/>
              <a:gd name="T20" fmla="*/ 156 w 3543300"/>
              <a:gd name="T21" fmla="*/ 149 h 3617913"/>
              <a:gd name="T22" fmla="*/ 168 w 3543300"/>
              <a:gd name="T23" fmla="*/ 138 h 3617913"/>
              <a:gd name="T24" fmla="*/ 175 w 3543300"/>
              <a:gd name="T25" fmla="*/ 124 h 3617913"/>
              <a:gd name="T26" fmla="*/ 176 w 3543300"/>
              <a:gd name="T27" fmla="*/ 108 h 3617913"/>
              <a:gd name="T28" fmla="*/ 171 w 3543300"/>
              <a:gd name="T29" fmla="*/ 93 h 3617913"/>
              <a:gd name="T30" fmla="*/ 162 w 3543300"/>
              <a:gd name="T31" fmla="*/ 81 h 3617913"/>
              <a:gd name="T32" fmla="*/ 148 w 3543300"/>
              <a:gd name="T33" fmla="*/ 73 h 3617913"/>
              <a:gd name="T34" fmla="*/ 131 w 3543300"/>
              <a:gd name="T35" fmla="*/ 68 h 3617913"/>
              <a:gd name="T36" fmla="*/ 139 w 3543300"/>
              <a:gd name="T37" fmla="*/ 0 h 3617913"/>
              <a:gd name="T38" fmla="*/ 143 w 3543300"/>
              <a:gd name="T39" fmla="*/ 6 h 3617913"/>
              <a:gd name="T40" fmla="*/ 166 w 3543300"/>
              <a:gd name="T41" fmla="*/ 30 h 3617913"/>
              <a:gd name="T42" fmla="*/ 187 w 3543300"/>
              <a:gd name="T43" fmla="*/ 15 h 3617913"/>
              <a:gd name="T44" fmla="*/ 211 w 3543300"/>
              <a:gd name="T45" fmla="*/ 28 h 3617913"/>
              <a:gd name="T46" fmla="*/ 211 w 3543300"/>
              <a:gd name="T47" fmla="*/ 35 h 3617913"/>
              <a:gd name="T48" fmla="*/ 212 w 3543300"/>
              <a:gd name="T49" fmla="*/ 66 h 3617913"/>
              <a:gd name="T50" fmla="*/ 240 w 3543300"/>
              <a:gd name="T51" fmla="*/ 66 h 3617913"/>
              <a:gd name="T52" fmla="*/ 251 w 3543300"/>
              <a:gd name="T53" fmla="*/ 88 h 3617913"/>
              <a:gd name="T54" fmla="*/ 247 w 3543300"/>
              <a:gd name="T55" fmla="*/ 94 h 3617913"/>
              <a:gd name="T56" fmla="*/ 227 w 3543300"/>
              <a:gd name="T57" fmla="*/ 118 h 3617913"/>
              <a:gd name="T58" fmla="*/ 250 w 3543300"/>
              <a:gd name="T59" fmla="*/ 134 h 3617913"/>
              <a:gd name="T60" fmla="*/ 244 w 3543300"/>
              <a:gd name="T61" fmla="*/ 158 h 3617913"/>
              <a:gd name="T62" fmla="*/ 237 w 3543300"/>
              <a:gd name="T63" fmla="*/ 161 h 3617913"/>
              <a:gd name="T64" fmla="*/ 206 w 3543300"/>
              <a:gd name="T65" fmla="*/ 169 h 3617913"/>
              <a:gd name="T66" fmla="*/ 212 w 3543300"/>
              <a:gd name="T67" fmla="*/ 194 h 3617913"/>
              <a:gd name="T68" fmla="*/ 192 w 3543300"/>
              <a:gd name="T69" fmla="*/ 210 h 3617913"/>
              <a:gd name="T70" fmla="*/ 184 w 3543300"/>
              <a:gd name="T71" fmla="*/ 210 h 3617913"/>
              <a:gd name="T72" fmla="*/ 155 w 3543300"/>
              <a:gd name="T73" fmla="*/ 199 h 3617913"/>
              <a:gd name="T74" fmla="*/ 142 w 3543300"/>
              <a:gd name="T75" fmla="*/ 223 h 3617913"/>
              <a:gd name="T76" fmla="*/ 115 w 3543300"/>
              <a:gd name="T77" fmla="*/ 226 h 3617913"/>
              <a:gd name="T78" fmla="*/ 109 w 3543300"/>
              <a:gd name="T79" fmla="*/ 222 h 3617913"/>
              <a:gd name="T80" fmla="*/ 94 w 3543300"/>
              <a:gd name="T81" fmla="*/ 199 h 3617913"/>
              <a:gd name="T82" fmla="*/ 66 w 3543300"/>
              <a:gd name="T83" fmla="*/ 210 h 3617913"/>
              <a:gd name="T84" fmla="*/ 59 w 3543300"/>
              <a:gd name="T85" fmla="*/ 210 h 3617913"/>
              <a:gd name="T86" fmla="*/ 39 w 3543300"/>
              <a:gd name="T87" fmla="*/ 194 h 3617913"/>
              <a:gd name="T88" fmla="*/ 45 w 3543300"/>
              <a:gd name="T89" fmla="*/ 169 h 3617913"/>
              <a:gd name="T90" fmla="*/ 14 w 3543300"/>
              <a:gd name="T91" fmla="*/ 161 h 3617913"/>
              <a:gd name="T92" fmla="*/ 7 w 3543300"/>
              <a:gd name="T93" fmla="*/ 158 h 3617913"/>
              <a:gd name="T94" fmla="*/ 1 w 3543300"/>
              <a:gd name="T95" fmla="*/ 134 h 3617913"/>
              <a:gd name="T96" fmla="*/ 24 w 3543300"/>
              <a:gd name="T97" fmla="*/ 120 h 3617913"/>
              <a:gd name="T98" fmla="*/ 4 w 3543300"/>
              <a:gd name="T99" fmla="*/ 94 h 3617913"/>
              <a:gd name="T100" fmla="*/ 0 w 3543300"/>
              <a:gd name="T101" fmla="*/ 88 h 3617913"/>
              <a:gd name="T102" fmla="*/ 10 w 3543300"/>
              <a:gd name="T103" fmla="*/ 66 h 3617913"/>
              <a:gd name="T104" fmla="*/ 37 w 3543300"/>
              <a:gd name="T105" fmla="*/ 69 h 3617913"/>
              <a:gd name="T106" fmla="*/ 53 w 3543300"/>
              <a:gd name="T107" fmla="*/ 50 h 3617913"/>
              <a:gd name="T108" fmla="*/ 39 w 3543300"/>
              <a:gd name="T109" fmla="*/ 29 h 3617913"/>
              <a:gd name="T110" fmla="*/ 61 w 3543300"/>
              <a:gd name="T111" fmla="*/ 15 h 3617913"/>
              <a:gd name="T112" fmla="*/ 68 w 3543300"/>
              <a:gd name="T113" fmla="*/ 17 h 3617913"/>
              <a:gd name="T114" fmla="*/ 103 w 3543300"/>
              <a:gd name="T115" fmla="*/ 25 h 3617913"/>
              <a:gd name="T116" fmla="*/ 110 w 3543300"/>
              <a:gd name="T117" fmla="*/ 2 h 361791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3543300"/>
              <a:gd name="T178" fmla="*/ 0 h 3617913"/>
              <a:gd name="T179" fmla="*/ 3543300 w 3543300"/>
              <a:gd name="T180" fmla="*/ 3617913 h 3617913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3543300" h="3617913">
                <a:moveTo>
                  <a:pt x="1752918" y="1088708"/>
                </a:moveTo>
                <a:lnTo>
                  <a:pt x="1734502" y="1089660"/>
                </a:lnTo>
                <a:lnTo>
                  <a:pt x="1716088" y="1090613"/>
                </a:lnTo>
                <a:lnTo>
                  <a:pt x="1697990" y="1092518"/>
                </a:lnTo>
                <a:lnTo>
                  <a:pt x="1679892" y="1094423"/>
                </a:lnTo>
                <a:lnTo>
                  <a:pt x="1662112" y="1097280"/>
                </a:lnTo>
                <a:lnTo>
                  <a:pt x="1644332" y="1100138"/>
                </a:lnTo>
                <a:lnTo>
                  <a:pt x="1626552" y="1103630"/>
                </a:lnTo>
                <a:lnTo>
                  <a:pt x="1608772" y="1107440"/>
                </a:lnTo>
                <a:lnTo>
                  <a:pt x="1591628" y="1111568"/>
                </a:lnTo>
                <a:lnTo>
                  <a:pt x="1574800" y="1116013"/>
                </a:lnTo>
                <a:lnTo>
                  <a:pt x="1557338" y="1121093"/>
                </a:lnTo>
                <a:lnTo>
                  <a:pt x="1540828" y="1126490"/>
                </a:lnTo>
                <a:lnTo>
                  <a:pt x="1524318" y="1132523"/>
                </a:lnTo>
                <a:lnTo>
                  <a:pt x="1507808" y="1138555"/>
                </a:lnTo>
                <a:lnTo>
                  <a:pt x="1491615" y="1145223"/>
                </a:lnTo>
                <a:lnTo>
                  <a:pt x="1475422" y="1152525"/>
                </a:lnTo>
                <a:lnTo>
                  <a:pt x="1459548" y="1159510"/>
                </a:lnTo>
                <a:lnTo>
                  <a:pt x="1443672" y="1167448"/>
                </a:lnTo>
                <a:lnTo>
                  <a:pt x="1428432" y="1175703"/>
                </a:lnTo>
                <a:lnTo>
                  <a:pt x="1413192" y="1183958"/>
                </a:lnTo>
                <a:lnTo>
                  <a:pt x="1398270" y="1193165"/>
                </a:lnTo>
                <a:lnTo>
                  <a:pt x="1383665" y="1202055"/>
                </a:lnTo>
                <a:lnTo>
                  <a:pt x="1368742" y="1211898"/>
                </a:lnTo>
                <a:lnTo>
                  <a:pt x="1354772" y="1221740"/>
                </a:lnTo>
                <a:lnTo>
                  <a:pt x="1340485" y="1231900"/>
                </a:lnTo>
                <a:lnTo>
                  <a:pt x="1327150" y="1242378"/>
                </a:lnTo>
                <a:lnTo>
                  <a:pt x="1313498" y="1253173"/>
                </a:lnTo>
                <a:lnTo>
                  <a:pt x="1300480" y="1264285"/>
                </a:lnTo>
                <a:lnTo>
                  <a:pt x="1287462" y="1275715"/>
                </a:lnTo>
                <a:lnTo>
                  <a:pt x="1274762" y="1287463"/>
                </a:lnTo>
                <a:lnTo>
                  <a:pt x="1262380" y="1299528"/>
                </a:lnTo>
                <a:lnTo>
                  <a:pt x="1250315" y="1311910"/>
                </a:lnTo>
                <a:lnTo>
                  <a:pt x="1238568" y="1324928"/>
                </a:lnTo>
                <a:lnTo>
                  <a:pt x="1227138" y="1337628"/>
                </a:lnTo>
                <a:lnTo>
                  <a:pt x="1215708" y="1350645"/>
                </a:lnTo>
                <a:lnTo>
                  <a:pt x="1205230" y="1364298"/>
                </a:lnTo>
                <a:lnTo>
                  <a:pt x="1194752" y="1377950"/>
                </a:lnTo>
                <a:lnTo>
                  <a:pt x="1183958" y="1392238"/>
                </a:lnTo>
                <a:lnTo>
                  <a:pt x="1174432" y="1406525"/>
                </a:lnTo>
                <a:lnTo>
                  <a:pt x="1164908" y="1420813"/>
                </a:lnTo>
                <a:lnTo>
                  <a:pt x="1155382" y="1435418"/>
                </a:lnTo>
                <a:lnTo>
                  <a:pt x="1146810" y="1450340"/>
                </a:lnTo>
                <a:lnTo>
                  <a:pt x="1138391" y="1465309"/>
                </a:lnTo>
                <a:lnTo>
                  <a:pt x="1130549" y="1480376"/>
                </a:lnTo>
                <a:lnTo>
                  <a:pt x="1122615" y="1496257"/>
                </a:lnTo>
                <a:lnTo>
                  <a:pt x="1114998" y="1512138"/>
                </a:lnTo>
                <a:lnTo>
                  <a:pt x="1108333" y="1528337"/>
                </a:lnTo>
                <a:lnTo>
                  <a:pt x="1101668" y="1544536"/>
                </a:lnTo>
                <a:lnTo>
                  <a:pt x="1095321" y="1561052"/>
                </a:lnTo>
                <a:lnTo>
                  <a:pt x="1089608" y="1577568"/>
                </a:lnTo>
                <a:lnTo>
                  <a:pt x="1083895" y="1594402"/>
                </a:lnTo>
                <a:lnTo>
                  <a:pt x="1079134" y="1611554"/>
                </a:lnTo>
                <a:lnTo>
                  <a:pt x="1074056" y="1628388"/>
                </a:lnTo>
                <a:lnTo>
                  <a:pt x="1069931" y="1646175"/>
                </a:lnTo>
                <a:lnTo>
                  <a:pt x="1066122" y="1663327"/>
                </a:lnTo>
                <a:lnTo>
                  <a:pt x="1062948" y="1681114"/>
                </a:lnTo>
                <a:lnTo>
                  <a:pt x="1059774" y="1698901"/>
                </a:lnTo>
                <a:lnTo>
                  <a:pt x="1057553" y="1717005"/>
                </a:lnTo>
                <a:lnTo>
                  <a:pt x="1055331" y="1735110"/>
                </a:lnTo>
                <a:lnTo>
                  <a:pt x="1053744" y="1753532"/>
                </a:lnTo>
                <a:lnTo>
                  <a:pt x="1052792" y="1771319"/>
                </a:lnTo>
                <a:lnTo>
                  <a:pt x="1051840" y="1790376"/>
                </a:lnTo>
                <a:lnTo>
                  <a:pt x="1051523" y="1808798"/>
                </a:lnTo>
                <a:lnTo>
                  <a:pt x="1051840" y="1827221"/>
                </a:lnTo>
                <a:lnTo>
                  <a:pt x="1052792" y="1845960"/>
                </a:lnTo>
                <a:lnTo>
                  <a:pt x="1053744" y="1864065"/>
                </a:lnTo>
                <a:lnTo>
                  <a:pt x="1055331" y="1882487"/>
                </a:lnTo>
                <a:lnTo>
                  <a:pt x="1057553" y="1900592"/>
                </a:lnTo>
                <a:lnTo>
                  <a:pt x="1059774" y="1918696"/>
                </a:lnTo>
                <a:lnTo>
                  <a:pt x="1062948" y="1936483"/>
                </a:lnTo>
                <a:lnTo>
                  <a:pt x="1066122" y="1953952"/>
                </a:lnTo>
                <a:lnTo>
                  <a:pt x="1069931" y="1971739"/>
                </a:lnTo>
                <a:lnTo>
                  <a:pt x="1074056" y="1988891"/>
                </a:lnTo>
                <a:lnTo>
                  <a:pt x="1079134" y="2006043"/>
                </a:lnTo>
                <a:lnTo>
                  <a:pt x="1083895" y="2022877"/>
                </a:lnTo>
                <a:lnTo>
                  <a:pt x="1089608" y="2039711"/>
                </a:lnTo>
                <a:lnTo>
                  <a:pt x="1095321" y="2056545"/>
                </a:lnTo>
                <a:lnTo>
                  <a:pt x="1101668" y="2073061"/>
                </a:lnTo>
                <a:lnTo>
                  <a:pt x="1108333" y="2089260"/>
                </a:lnTo>
                <a:lnTo>
                  <a:pt x="1114998" y="2105459"/>
                </a:lnTo>
                <a:lnTo>
                  <a:pt x="1122615" y="2121022"/>
                </a:lnTo>
                <a:lnTo>
                  <a:pt x="1130549" y="2136904"/>
                </a:lnTo>
                <a:lnTo>
                  <a:pt x="1138484" y="2152467"/>
                </a:lnTo>
                <a:lnTo>
                  <a:pt x="1147053" y="2167395"/>
                </a:lnTo>
                <a:lnTo>
                  <a:pt x="1155622" y="2182641"/>
                </a:lnTo>
                <a:lnTo>
                  <a:pt x="1165144" y="2197252"/>
                </a:lnTo>
                <a:lnTo>
                  <a:pt x="1174665" y="2211863"/>
                </a:lnTo>
                <a:lnTo>
                  <a:pt x="1184186" y="2225838"/>
                </a:lnTo>
                <a:lnTo>
                  <a:pt x="1194977" y="2240131"/>
                </a:lnTo>
                <a:lnTo>
                  <a:pt x="1205450" y="2253789"/>
                </a:lnTo>
                <a:lnTo>
                  <a:pt x="1215924" y="2267129"/>
                </a:lnTo>
                <a:lnTo>
                  <a:pt x="1227349" y="2280469"/>
                </a:lnTo>
                <a:lnTo>
                  <a:pt x="1238775" y="2293174"/>
                </a:lnTo>
                <a:lnTo>
                  <a:pt x="1250518" y="2305879"/>
                </a:lnTo>
                <a:lnTo>
                  <a:pt x="1262578" y="2318267"/>
                </a:lnTo>
                <a:lnTo>
                  <a:pt x="1274956" y="2330336"/>
                </a:lnTo>
                <a:lnTo>
                  <a:pt x="1287651" y="2342088"/>
                </a:lnTo>
                <a:lnTo>
                  <a:pt x="1300663" y="2353840"/>
                </a:lnTo>
                <a:lnTo>
                  <a:pt x="1313676" y="2364640"/>
                </a:lnTo>
                <a:lnTo>
                  <a:pt x="1327323" y="2375756"/>
                </a:lnTo>
                <a:lnTo>
                  <a:pt x="1340653" y="2386238"/>
                </a:lnTo>
                <a:lnTo>
                  <a:pt x="1354935" y="2396402"/>
                </a:lnTo>
                <a:lnTo>
                  <a:pt x="1368899" y="2406566"/>
                </a:lnTo>
                <a:lnTo>
                  <a:pt x="1383816" y="2415777"/>
                </a:lnTo>
                <a:lnTo>
                  <a:pt x="1398415" y="2424988"/>
                </a:lnTo>
                <a:lnTo>
                  <a:pt x="1413332" y="2433882"/>
                </a:lnTo>
                <a:lnTo>
                  <a:pt x="1428566" y="2442775"/>
                </a:lnTo>
                <a:lnTo>
                  <a:pt x="1443800" y="2450398"/>
                </a:lnTo>
                <a:lnTo>
                  <a:pt x="1459669" y="2458339"/>
                </a:lnTo>
                <a:lnTo>
                  <a:pt x="1475538" y="2465644"/>
                </a:lnTo>
                <a:lnTo>
                  <a:pt x="1491724" y="2472632"/>
                </a:lnTo>
                <a:lnTo>
                  <a:pt x="1507910" y="2479619"/>
                </a:lnTo>
                <a:lnTo>
                  <a:pt x="1524414" y="2485654"/>
                </a:lnTo>
                <a:lnTo>
                  <a:pt x="1540917" y="2491689"/>
                </a:lnTo>
                <a:lnTo>
                  <a:pt x="1557421" y="2496771"/>
                </a:lnTo>
                <a:lnTo>
                  <a:pt x="1574877" y="2502171"/>
                </a:lnTo>
                <a:lnTo>
                  <a:pt x="1591698" y="2506617"/>
                </a:lnTo>
                <a:lnTo>
                  <a:pt x="1608836" y="2510746"/>
                </a:lnTo>
                <a:lnTo>
                  <a:pt x="1626609" y="2514876"/>
                </a:lnTo>
                <a:lnTo>
                  <a:pt x="1644382" y="2518369"/>
                </a:lnTo>
                <a:lnTo>
                  <a:pt x="1662155" y="2520910"/>
                </a:lnTo>
                <a:lnTo>
                  <a:pt x="1679928" y="2523451"/>
                </a:lnTo>
                <a:lnTo>
                  <a:pt x="1698019" y="2525675"/>
                </a:lnTo>
                <a:lnTo>
                  <a:pt x="1716109" y="2527263"/>
                </a:lnTo>
                <a:lnTo>
                  <a:pt x="1734517" y="2528533"/>
                </a:lnTo>
                <a:lnTo>
                  <a:pt x="1752925" y="2529169"/>
                </a:lnTo>
                <a:lnTo>
                  <a:pt x="1771967" y="2529169"/>
                </a:lnTo>
                <a:lnTo>
                  <a:pt x="1790375" y="2529169"/>
                </a:lnTo>
                <a:lnTo>
                  <a:pt x="1808783" y="2528533"/>
                </a:lnTo>
                <a:lnTo>
                  <a:pt x="1827191" y="2527263"/>
                </a:lnTo>
                <a:lnTo>
                  <a:pt x="1845281" y="2525675"/>
                </a:lnTo>
                <a:lnTo>
                  <a:pt x="1863372" y="2523451"/>
                </a:lnTo>
                <a:lnTo>
                  <a:pt x="1881145" y="2520910"/>
                </a:lnTo>
                <a:lnTo>
                  <a:pt x="1898918" y="2518369"/>
                </a:lnTo>
                <a:lnTo>
                  <a:pt x="1916691" y="2514876"/>
                </a:lnTo>
                <a:lnTo>
                  <a:pt x="1934464" y="2510746"/>
                </a:lnTo>
                <a:lnTo>
                  <a:pt x="1951602" y="2506617"/>
                </a:lnTo>
                <a:lnTo>
                  <a:pt x="1969058" y="2502171"/>
                </a:lnTo>
                <a:lnTo>
                  <a:pt x="1985879" y="2496771"/>
                </a:lnTo>
                <a:lnTo>
                  <a:pt x="2002383" y="2491689"/>
                </a:lnTo>
                <a:lnTo>
                  <a:pt x="2019204" y="2485654"/>
                </a:lnTo>
                <a:lnTo>
                  <a:pt x="2035390" y="2479619"/>
                </a:lnTo>
                <a:lnTo>
                  <a:pt x="2051894" y="2472632"/>
                </a:lnTo>
                <a:lnTo>
                  <a:pt x="2067762" y="2465644"/>
                </a:lnTo>
                <a:lnTo>
                  <a:pt x="2083631" y="2458339"/>
                </a:lnTo>
                <a:lnTo>
                  <a:pt x="2099500" y="2450398"/>
                </a:lnTo>
                <a:lnTo>
                  <a:pt x="2114734" y="2442775"/>
                </a:lnTo>
                <a:lnTo>
                  <a:pt x="2129968" y="2433882"/>
                </a:lnTo>
                <a:lnTo>
                  <a:pt x="2144885" y="2424988"/>
                </a:lnTo>
                <a:lnTo>
                  <a:pt x="2159484" y="2415777"/>
                </a:lnTo>
                <a:lnTo>
                  <a:pt x="2174401" y="2406566"/>
                </a:lnTo>
                <a:lnTo>
                  <a:pt x="2188683" y="2396402"/>
                </a:lnTo>
                <a:lnTo>
                  <a:pt x="2202647" y="2386238"/>
                </a:lnTo>
                <a:lnTo>
                  <a:pt x="2215977" y="2375756"/>
                </a:lnTo>
                <a:lnTo>
                  <a:pt x="2229624" y="2364640"/>
                </a:lnTo>
                <a:lnTo>
                  <a:pt x="2242637" y="2353840"/>
                </a:lnTo>
                <a:lnTo>
                  <a:pt x="2255966" y="2342088"/>
                </a:lnTo>
                <a:lnTo>
                  <a:pt x="2268344" y="2330336"/>
                </a:lnTo>
                <a:lnTo>
                  <a:pt x="2280722" y="2318267"/>
                </a:lnTo>
                <a:lnTo>
                  <a:pt x="2292782" y="2305879"/>
                </a:lnTo>
                <a:lnTo>
                  <a:pt x="2304525" y="2293174"/>
                </a:lnTo>
                <a:lnTo>
                  <a:pt x="2315951" y="2280469"/>
                </a:lnTo>
                <a:lnTo>
                  <a:pt x="2327376" y="2267129"/>
                </a:lnTo>
                <a:lnTo>
                  <a:pt x="2338167" y="2253789"/>
                </a:lnTo>
                <a:lnTo>
                  <a:pt x="2348958" y="2240131"/>
                </a:lnTo>
                <a:lnTo>
                  <a:pt x="2359114" y="2225838"/>
                </a:lnTo>
                <a:lnTo>
                  <a:pt x="2368635" y="2211863"/>
                </a:lnTo>
                <a:lnTo>
                  <a:pt x="2378156" y="2197252"/>
                </a:lnTo>
                <a:lnTo>
                  <a:pt x="2387678" y="2182641"/>
                </a:lnTo>
                <a:lnTo>
                  <a:pt x="2396247" y="2167395"/>
                </a:lnTo>
                <a:lnTo>
                  <a:pt x="2404816" y="2152467"/>
                </a:lnTo>
                <a:lnTo>
                  <a:pt x="2412750" y="2136904"/>
                </a:lnTo>
                <a:lnTo>
                  <a:pt x="2420685" y="2121022"/>
                </a:lnTo>
                <a:lnTo>
                  <a:pt x="2428302" y="2105459"/>
                </a:lnTo>
                <a:lnTo>
                  <a:pt x="2434967" y="2089260"/>
                </a:lnTo>
                <a:lnTo>
                  <a:pt x="2441632" y="2073061"/>
                </a:lnTo>
                <a:lnTo>
                  <a:pt x="2447979" y="2056545"/>
                </a:lnTo>
                <a:lnTo>
                  <a:pt x="2453692" y="2039711"/>
                </a:lnTo>
                <a:lnTo>
                  <a:pt x="2459405" y="2022877"/>
                </a:lnTo>
                <a:lnTo>
                  <a:pt x="2464166" y="2006043"/>
                </a:lnTo>
                <a:lnTo>
                  <a:pt x="2469244" y="1988891"/>
                </a:lnTo>
                <a:lnTo>
                  <a:pt x="2473370" y="1971739"/>
                </a:lnTo>
                <a:lnTo>
                  <a:pt x="2477178" y="1953952"/>
                </a:lnTo>
                <a:lnTo>
                  <a:pt x="2480352" y="1936483"/>
                </a:lnTo>
                <a:lnTo>
                  <a:pt x="2483526" y="1918696"/>
                </a:lnTo>
                <a:lnTo>
                  <a:pt x="2486064" y="1900592"/>
                </a:lnTo>
                <a:lnTo>
                  <a:pt x="2487969" y="1882487"/>
                </a:lnTo>
                <a:lnTo>
                  <a:pt x="2489556" y="1864065"/>
                </a:lnTo>
                <a:lnTo>
                  <a:pt x="2490508" y="1845960"/>
                </a:lnTo>
                <a:lnTo>
                  <a:pt x="2491460" y="1827221"/>
                </a:lnTo>
                <a:lnTo>
                  <a:pt x="2491777" y="1808798"/>
                </a:lnTo>
                <a:lnTo>
                  <a:pt x="2491460" y="1790376"/>
                </a:lnTo>
                <a:lnTo>
                  <a:pt x="2490508" y="1771319"/>
                </a:lnTo>
                <a:lnTo>
                  <a:pt x="2489556" y="1753532"/>
                </a:lnTo>
                <a:lnTo>
                  <a:pt x="2487969" y="1735110"/>
                </a:lnTo>
                <a:lnTo>
                  <a:pt x="2486064" y="1717005"/>
                </a:lnTo>
                <a:lnTo>
                  <a:pt x="2483526" y="1698901"/>
                </a:lnTo>
                <a:lnTo>
                  <a:pt x="2480352" y="1681114"/>
                </a:lnTo>
                <a:lnTo>
                  <a:pt x="2477178" y="1663327"/>
                </a:lnTo>
                <a:lnTo>
                  <a:pt x="2473370" y="1646175"/>
                </a:lnTo>
                <a:lnTo>
                  <a:pt x="2469244" y="1628388"/>
                </a:lnTo>
                <a:lnTo>
                  <a:pt x="2464166" y="1611554"/>
                </a:lnTo>
                <a:lnTo>
                  <a:pt x="2459405" y="1594402"/>
                </a:lnTo>
                <a:lnTo>
                  <a:pt x="2453692" y="1577568"/>
                </a:lnTo>
                <a:lnTo>
                  <a:pt x="2447979" y="1561052"/>
                </a:lnTo>
                <a:lnTo>
                  <a:pt x="2441632" y="1544536"/>
                </a:lnTo>
                <a:lnTo>
                  <a:pt x="2434967" y="1528337"/>
                </a:lnTo>
                <a:lnTo>
                  <a:pt x="2428302" y="1512138"/>
                </a:lnTo>
                <a:lnTo>
                  <a:pt x="2420685" y="1496257"/>
                </a:lnTo>
                <a:lnTo>
                  <a:pt x="2412750" y="1480376"/>
                </a:lnTo>
                <a:lnTo>
                  <a:pt x="2404909" y="1465308"/>
                </a:lnTo>
                <a:lnTo>
                  <a:pt x="2396490" y="1450340"/>
                </a:lnTo>
                <a:lnTo>
                  <a:pt x="2387918" y="1435418"/>
                </a:lnTo>
                <a:lnTo>
                  <a:pt x="2378392" y="1420813"/>
                </a:lnTo>
                <a:lnTo>
                  <a:pt x="2368868" y="1406525"/>
                </a:lnTo>
                <a:lnTo>
                  <a:pt x="2359342" y="1392238"/>
                </a:lnTo>
                <a:lnTo>
                  <a:pt x="2349182" y="1377950"/>
                </a:lnTo>
                <a:lnTo>
                  <a:pt x="2338388" y="1364298"/>
                </a:lnTo>
                <a:lnTo>
                  <a:pt x="2327592" y="1350645"/>
                </a:lnTo>
                <a:lnTo>
                  <a:pt x="2316162" y="1337628"/>
                </a:lnTo>
                <a:lnTo>
                  <a:pt x="2304732" y="1324928"/>
                </a:lnTo>
                <a:lnTo>
                  <a:pt x="2292985" y="1311910"/>
                </a:lnTo>
                <a:lnTo>
                  <a:pt x="2280920" y="1299528"/>
                </a:lnTo>
                <a:lnTo>
                  <a:pt x="2268538" y="1287463"/>
                </a:lnTo>
                <a:lnTo>
                  <a:pt x="2256155" y="1275715"/>
                </a:lnTo>
                <a:lnTo>
                  <a:pt x="2242820" y="1264285"/>
                </a:lnTo>
                <a:lnTo>
                  <a:pt x="2229802" y="1253173"/>
                </a:lnTo>
                <a:lnTo>
                  <a:pt x="2216150" y="1242378"/>
                </a:lnTo>
                <a:lnTo>
                  <a:pt x="2202815" y="1231900"/>
                </a:lnTo>
                <a:lnTo>
                  <a:pt x="2188845" y="1221740"/>
                </a:lnTo>
                <a:lnTo>
                  <a:pt x="2174558" y="1211898"/>
                </a:lnTo>
                <a:lnTo>
                  <a:pt x="2159635" y="1202055"/>
                </a:lnTo>
                <a:lnTo>
                  <a:pt x="2145030" y="1193165"/>
                </a:lnTo>
                <a:lnTo>
                  <a:pt x="2130108" y="1183958"/>
                </a:lnTo>
                <a:lnTo>
                  <a:pt x="2114868" y="1175703"/>
                </a:lnTo>
                <a:lnTo>
                  <a:pt x="2099628" y="1167448"/>
                </a:lnTo>
                <a:lnTo>
                  <a:pt x="2083752" y="1159510"/>
                </a:lnTo>
                <a:lnTo>
                  <a:pt x="2067878" y="1152525"/>
                </a:lnTo>
                <a:lnTo>
                  <a:pt x="2052002" y="1145223"/>
                </a:lnTo>
                <a:lnTo>
                  <a:pt x="2035492" y="1138555"/>
                </a:lnTo>
                <a:lnTo>
                  <a:pt x="2019300" y="1132523"/>
                </a:lnTo>
                <a:lnTo>
                  <a:pt x="2002472" y="1126490"/>
                </a:lnTo>
                <a:lnTo>
                  <a:pt x="1985962" y="1121093"/>
                </a:lnTo>
                <a:lnTo>
                  <a:pt x="1969135" y="1116013"/>
                </a:lnTo>
                <a:lnTo>
                  <a:pt x="1951672" y="1111568"/>
                </a:lnTo>
                <a:lnTo>
                  <a:pt x="1934528" y="1107440"/>
                </a:lnTo>
                <a:lnTo>
                  <a:pt x="1916748" y="1103630"/>
                </a:lnTo>
                <a:lnTo>
                  <a:pt x="1898968" y="1100138"/>
                </a:lnTo>
                <a:lnTo>
                  <a:pt x="1881188" y="1097280"/>
                </a:lnTo>
                <a:lnTo>
                  <a:pt x="1863408" y="1094423"/>
                </a:lnTo>
                <a:lnTo>
                  <a:pt x="1845310" y="1092518"/>
                </a:lnTo>
                <a:lnTo>
                  <a:pt x="1827212" y="1090613"/>
                </a:lnTo>
                <a:lnTo>
                  <a:pt x="1808798" y="1089660"/>
                </a:lnTo>
                <a:lnTo>
                  <a:pt x="1790382" y="1088708"/>
                </a:lnTo>
                <a:lnTo>
                  <a:pt x="1771968" y="1088708"/>
                </a:lnTo>
                <a:lnTo>
                  <a:pt x="1752918" y="1088708"/>
                </a:lnTo>
                <a:close/>
                <a:moveTo>
                  <a:pt x="1615758" y="0"/>
                </a:moveTo>
                <a:lnTo>
                  <a:pt x="1620520" y="0"/>
                </a:lnTo>
                <a:lnTo>
                  <a:pt x="1922780" y="0"/>
                </a:lnTo>
                <a:lnTo>
                  <a:pt x="1927225" y="0"/>
                </a:lnTo>
                <a:lnTo>
                  <a:pt x="1931670" y="317"/>
                </a:lnTo>
                <a:lnTo>
                  <a:pt x="1936115" y="952"/>
                </a:lnTo>
                <a:lnTo>
                  <a:pt x="1940878" y="1905"/>
                </a:lnTo>
                <a:lnTo>
                  <a:pt x="1949450" y="4127"/>
                </a:lnTo>
                <a:lnTo>
                  <a:pt x="1957705" y="6985"/>
                </a:lnTo>
                <a:lnTo>
                  <a:pt x="1965325" y="10795"/>
                </a:lnTo>
                <a:lnTo>
                  <a:pt x="1972628" y="14922"/>
                </a:lnTo>
                <a:lnTo>
                  <a:pt x="1979612" y="20320"/>
                </a:lnTo>
                <a:lnTo>
                  <a:pt x="1985962" y="26035"/>
                </a:lnTo>
                <a:lnTo>
                  <a:pt x="1991678" y="32385"/>
                </a:lnTo>
                <a:lnTo>
                  <a:pt x="1996758" y="39052"/>
                </a:lnTo>
                <a:lnTo>
                  <a:pt x="2001202" y="46672"/>
                </a:lnTo>
                <a:lnTo>
                  <a:pt x="2005012" y="54610"/>
                </a:lnTo>
                <a:lnTo>
                  <a:pt x="2007870" y="62230"/>
                </a:lnTo>
                <a:lnTo>
                  <a:pt x="2010092" y="71120"/>
                </a:lnTo>
                <a:lnTo>
                  <a:pt x="2010728" y="75565"/>
                </a:lnTo>
                <a:lnTo>
                  <a:pt x="2011362" y="80010"/>
                </a:lnTo>
                <a:lnTo>
                  <a:pt x="2011998" y="84455"/>
                </a:lnTo>
                <a:lnTo>
                  <a:pt x="2011998" y="89217"/>
                </a:lnTo>
                <a:lnTo>
                  <a:pt x="2011998" y="388620"/>
                </a:lnTo>
                <a:lnTo>
                  <a:pt x="2038350" y="393065"/>
                </a:lnTo>
                <a:lnTo>
                  <a:pt x="2064702" y="398462"/>
                </a:lnTo>
                <a:lnTo>
                  <a:pt x="2091055" y="404177"/>
                </a:lnTo>
                <a:lnTo>
                  <a:pt x="2116772" y="410210"/>
                </a:lnTo>
                <a:lnTo>
                  <a:pt x="2142490" y="416877"/>
                </a:lnTo>
                <a:lnTo>
                  <a:pt x="2167890" y="423545"/>
                </a:lnTo>
                <a:lnTo>
                  <a:pt x="2193608" y="431165"/>
                </a:lnTo>
                <a:lnTo>
                  <a:pt x="2218690" y="439102"/>
                </a:lnTo>
                <a:lnTo>
                  <a:pt x="2243772" y="447675"/>
                </a:lnTo>
                <a:lnTo>
                  <a:pt x="2268538" y="456247"/>
                </a:lnTo>
                <a:lnTo>
                  <a:pt x="2292985" y="465772"/>
                </a:lnTo>
                <a:lnTo>
                  <a:pt x="2317432" y="475615"/>
                </a:lnTo>
                <a:lnTo>
                  <a:pt x="2341562" y="485457"/>
                </a:lnTo>
                <a:lnTo>
                  <a:pt x="2365692" y="496252"/>
                </a:lnTo>
                <a:lnTo>
                  <a:pt x="2388870" y="507047"/>
                </a:lnTo>
                <a:lnTo>
                  <a:pt x="2412682" y="518477"/>
                </a:lnTo>
                <a:lnTo>
                  <a:pt x="2588260" y="276542"/>
                </a:lnTo>
                <a:lnTo>
                  <a:pt x="2591435" y="272732"/>
                </a:lnTo>
                <a:lnTo>
                  <a:pt x="2593975" y="269240"/>
                </a:lnTo>
                <a:lnTo>
                  <a:pt x="2597468" y="266065"/>
                </a:lnTo>
                <a:lnTo>
                  <a:pt x="2600325" y="262890"/>
                </a:lnTo>
                <a:lnTo>
                  <a:pt x="2606992" y="257175"/>
                </a:lnTo>
                <a:lnTo>
                  <a:pt x="2614295" y="252412"/>
                </a:lnTo>
                <a:lnTo>
                  <a:pt x="2621915" y="248602"/>
                </a:lnTo>
                <a:lnTo>
                  <a:pt x="2629852" y="245110"/>
                </a:lnTo>
                <a:lnTo>
                  <a:pt x="2638108" y="242570"/>
                </a:lnTo>
                <a:lnTo>
                  <a:pt x="2646362" y="240665"/>
                </a:lnTo>
                <a:lnTo>
                  <a:pt x="2654935" y="240030"/>
                </a:lnTo>
                <a:lnTo>
                  <a:pt x="2663508" y="240030"/>
                </a:lnTo>
                <a:lnTo>
                  <a:pt x="2671762" y="240665"/>
                </a:lnTo>
                <a:lnTo>
                  <a:pt x="2680652" y="242252"/>
                </a:lnTo>
                <a:lnTo>
                  <a:pt x="2688908" y="244475"/>
                </a:lnTo>
                <a:lnTo>
                  <a:pt x="2697162" y="247967"/>
                </a:lnTo>
                <a:lnTo>
                  <a:pt x="2705100" y="251777"/>
                </a:lnTo>
                <a:lnTo>
                  <a:pt x="2709228" y="254317"/>
                </a:lnTo>
                <a:lnTo>
                  <a:pt x="2712720" y="256857"/>
                </a:lnTo>
                <a:lnTo>
                  <a:pt x="2957512" y="434022"/>
                </a:lnTo>
                <a:lnTo>
                  <a:pt x="2960688" y="437197"/>
                </a:lnTo>
                <a:lnTo>
                  <a:pt x="2964498" y="439737"/>
                </a:lnTo>
                <a:lnTo>
                  <a:pt x="2967672" y="443230"/>
                </a:lnTo>
                <a:lnTo>
                  <a:pt x="2970848" y="446087"/>
                </a:lnTo>
                <a:lnTo>
                  <a:pt x="2976245" y="453072"/>
                </a:lnTo>
                <a:lnTo>
                  <a:pt x="2981008" y="460375"/>
                </a:lnTo>
                <a:lnTo>
                  <a:pt x="2985452" y="467995"/>
                </a:lnTo>
                <a:lnTo>
                  <a:pt x="2988628" y="475932"/>
                </a:lnTo>
                <a:lnTo>
                  <a:pt x="2991168" y="484187"/>
                </a:lnTo>
                <a:lnTo>
                  <a:pt x="2992755" y="492442"/>
                </a:lnTo>
                <a:lnTo>
                  <a:pt x="2994025" y="501015"/>
                </a:lnTo>
                <a:lnTo>
                  <a:pt x="2994025" y="509270"/>
                </a:lnTo>
                <a:lnTo>
                  <a:pt x="2993072" y="518160"/>
                </a:lnTo>
                <a:lnTo>
                  <a:pt x="2991802" y="526732"/>
                </a:lnTo>
                <a:lnTo>
                  <a:pt x="2988945" y="534987"/>
                </a:lnTo>
                <a:lnTo>
                  <a:pt x="2986088" y="543242"/>
                </a:lnTo>
                <a:lnTo>
                  <a:pt x="2981960" y="551180"/>
                </a:lnTo>
                <a:lnTo>
                  <a:pt x="2979738" y="554990"/>
                </a:lnTo>
                <a:lnTo>
                  <a:pt x="2976880" y="558800"/>
                </a:lnTo>
                <a:lnTo>
                  <a:pt x="2800985" y="801052"/>
                </a:lnTo>
                <a:lnTo>
                  <a:pt x="2819082" y="819785"/>
                </a:lnTo>
                <a:lnTo>
                  <a:pt x="2837180" y="839470"/>
                </a:lnTo>
                <a:lnTo>
                  <a:pt x="2854642" y="858837"/>
                </a:lnTo>
                <a:lnTo>
                  <a:pt x="2871788" y="878840"/>
                </a:lnTo>
                <a:lnTo>
                  <a:pt x="2888615" y="899160"/>
                </a:lnTo>
                <a:lnTo>
                  <a:pt x="2905125" y="919797"/>
                </a:lnTo>
                <a:lnTo>
                  <a:pt x="2921318" y="940752"/>
                </a:lnTo>
                <a:lnTo>
                  <a:pt x="2937192" y="962025"/>
                </a:lnTo>
                <a:lnTo>
                  <a:pt x="2952432" y="983615"/>
                </a:lnTo>
                <a:lnTo>
                  <a:pt x="2967672" y="1005205"/>
                </a:lnTo>
                <a:lnTo>
                  <a:pt x="2981960" y="1027113"/>
                </a:lnTo>
                <a:lnTo>
                  <a:pt x="2996248" y="1049655"/>
                </a:lnTo>
                <a:lnTo>
                  <a:pt x="3010218" y="1072198"/>
                </a:lnTo>
                <a:lnTo>
                  <a:pt x="3023235" y="1095375"/>
                </a:lnTo>
                <a:lnTo>
                  <a:pt x="3036570" y="1118553"/>
                </a:lnTo>
                <a:lnTo>
                  <a:pt x="3048952" y="1142048"/>
                </a:lnTo>
                <a:lnTo>
                  <a:pt x="3333115" y="1049338"/>
                </a:lnTo>
                <a:lnTo>
                  <a:pt x="3337560" y="1048068"/>
                </a:lnTo>
                <a:lnTo>
                  <a:pt x="3342005" y="1047115"/>
                </a:lnTo>
                <a:lnTo>
                  <a:pt x="3346450" y="1046480"/>
                </a:lnTo>
                <a:lnTo>
                  <a:pt x="3350578" y="1045528"/>
                </a:lnTo>
                <a:lnTo>
                  <a:pt x="3359785" y="1044893"/>
                </a:lnTo>
                <a:lnTo>
                  <a:pt x="3368358" y="1045210"/>
                </a:lnTo>
                <a:lnTo>
                  <a:pt x="3376930" y="1046480"/>
                </a:lnTo>
                <a:lnTo>
                  <a:pt x="3385185" y="1048068"/>
                </a:lnTo>
                <a:lnTo>
                  <a:pt x="3393440" y="1051243"/>
                </a:lnTo>
                <a:lnTo>
                  <a:pt x="3401060" y="1054735"/>
                </a:lnTo>
                <a:lnTo>
                  <a:pt x="3408680" y="1058863"/>
                </a:lnTo>
                <a:lnTo>
                  <a:pt x="3415665" y="1063625"/>
                </a:lnTo>
                <a:lnTo>
                  <a:pt x="3422015" y="1069340"/>
                </a:lnTo>
                <a:lnTo>
                  <a:pt x="3428048" y="1075690"/>
                </a:lnTo>
                <a:lnTo>
                  <a:pt x="3433445" y="1082358"/>
                </a:lnTo>
                <a:lnTo>
                  <a:pt x="3438208" y="1089978"/>
                </a:lnTo>
                <a:lnTo>
                  <a:pt x="3442335" y="1097915"/>
                </a:lnTo>
                <a:lnTo>
                  <a:pt x="3443922" y="1102043"/>
                </a:lnTo>
                <a:lnTo>
                  <a:pt x="3445510" y="1106488"/>
                </a:lnTo>
                <a:lnTo>
                  <a:pt x="3538855" y="1393508"/>
                </a:lnTo>
                <a:lnTo>
                  <a:pt x="3539808" y="1397635"/>
                </a:lnTo>
                <a:lnTo>
                  <a:pt x="3541078" y="1402398"/>
                </a:lnTo>
                <a:lnTo>
                  <a:pt x="3542030" y="1406843"/>
                </a:lnTo>
                <a:lnTo>
                  <a:pt x="3542665" y="1411288"/>
                </a:lnTo>
                <a:lnTo>
                  <a:pt x="3543300" y="1419860"/>
                </a:lnTo>
                <a:lnTo>
                  <a:pt x="3542982" y="1428750"/>
                </a:lnTo>
                <a:lnTo>
                  <a:pt x="3541712" y="1437323"/>
                </a:lnTo>
                <a:lnTo>
                  <a:pt x="3539808" y="1445578"/>
                </a:lnTo>
                <a:lnTo>
                  <a:pt x="3537268" y="1453833"/>
                </a:lnTo>
                <a:lnTo>
                  <a:pt x="3533458" y="1461453"/>
                </a:lnTo>
                <a:lnTo>
                  <a:pt x="3529330" y="1468755"/>
                </a:lnTo>
                <a:lnTo>
                  <a:pt x="3524568" y="1476058"/>
                </a:lnTo>
                <a:lnTo>
                  <a:pt x="3518852" y="1482408"/>
                </a:lnTo>
                <a:lnTo>
                  <a:pt x="3512502" y="1488440"/>
                </a:lnTo>
                <a:lnTo>
                  <a:pt x="3505518" y="1494155"/>
                </a:lnTo>
                <a:lnTo>
                  <a:pt x="3498215" y="1498600"/>
                </a:lnTo>
                <a:lnTo>
                  <a:pt x="3490278" y="1502728"/>
                </a:lnTo>
                <a:lnTo>
                  <a:pt x="3486150" y="1504633"/>
                </a:lnTo>
                <a:lnTo>
                  <a:pt x="3481705" y="1506220"/>
                </a:lnTo>
                <a:lnTo>
                  <a:pt x="3197225" y="1598295"/>
                </a:lnTo>
                <a:lnTo>
                  <a:pt x="3200400" y="1624330"/>
                </a:lnTo>
                <a:lnTo>
                  <a:pt x="3203892" y="1650365"/>
                </a:lnTo>
                <a:lnTo>
                  <a:pt x="3206115" y="1676718"/>
                </a:lnTo>
                <a:lnTo>
                  <a:pt x="3208338" y="1703070"/>
                </a:lnTo>
                <a:lnTo>
                  <a:pt x="3210242" y="1729423"/>
                </a:lnTo>
                <a:lnTo>
                  <a:pt x="3211512" y="1755775"/>
                </a:lnTo>
                <a:lnTo>
                  <a:pt x="3212148" y="1782445"/>
                </a:lnTo>
                <a:lnTo>
                  <a:pt x="3212465" y="1809115"/>
                </a:lnTo>
                <a:lnTo>
                  <a:pt x="3212148" y="1835785"/>
                </a:lnTo>
                <a:lnTo>
                  <a:pt x="3211512" y="1862455"/>
                </a:lnTo>
                <a:lnTo>
                  <a:pt x="3210242" y="1889125"/>
                </a:lnTo>
                <a:lnTo>
                  <a:pt x="3208338" y="1915478"/>
                </a:lnTo>
                <a:lnTo>
                  <a:pt x="3206115" y="1941830"/>
                </a:lnTo>
                <a:lnTo>
                  <a:pt x="3203892" y="1967865"/>
                </a:lnTo>
                <a:lnTo>
                  <a:pt x="3200400" y="1993900"/>
                </a:lnTo>
                <a:lnTo>
                  <a:pt x="3197225" y="2019618"/>
                </a:lnTo>
                <a:lnTo>
                  <a:pt x="3481705" y="2112328"/>
                </a:lnTo>
                <a:lnTo>
                  <a:pt x="3486150" y="2113915"/>
                </a:lnTo>
                <a:lnTo>
                  <a:pt x="3490278" y="2115820"/>
                </a:lnTo>
                <a:lnTo>
                  <a:pt x="3498215" y="2119630"/>
                </a:lnTo>
                <a:lnTo>
                  <a:pt x="3505518" y="2124393"/>
                </a:lnTo>
                <a:lnTo>
                  <a:pt x="3512502" y="2129790"/>
                </a:lnTo>
                <a:lnTo>
                  <a:pt x="3518852" y="2135505"/>
                </a:lnTo>
                <a:lnTo>
                  <a:pt x="3524568" y="2142173"/>
                </a:lnTo>
                <a:lnTo>
                  <a:pt x="3529330" y="2149158"/>
                </a:lnTo>
                <a:lnTo>
                  <a:pt x="3533458" y="2156778"/>
                </a:lnTo>
                <a:lnTo>
                  <a:pt x="3537268" y="2164398"/>
                </a:lnTo>
                <a:lnTo>
                  <a:pt x="3539808" y="2172653"/>
                </a:lnTo>
                <a:lnTo>
                  <a:pt x="3541712" y="2180908"/>
                </a:lnTo>
                <a:lnTo>
                  <a:pt x="3542982" y="2189480"/>
                </a:lnTo>
                <a:lnTo>
                  <a:pt x="3543300" y="2198053"/>
                </a:lnTo>
                <a:lnTo>
                  <a:pt x="3542665" y="2206625"/>
                </a:lnTo>
                <a:lnTo>
                  <a:pt x="3542030" y="2211388"/>
                </a:lnTo>
                <a:lnTo>
                  <a:pt x="3541078" y="2215833"/>
                </a:lnTo>
                <a:lnTo>
                  <a:pt x="3539808" y="2220278"/>
                </a:lnTo>
                <a:lnTo>
                  <a:pt x="3538855" y="2224405"/>
                </a:lnTo>
                <a:lnTo>
                  <a:pt x="3445510" y="2512060"/>
                </a:lnTo>
                <a:lnTo>
                  <a:pt x="3443922" y="2516188"/>
                </a:lnTo>
                <a:lnTo>
                  <a:pt x="3442335" y="2520315"/>
                </a:lnTo>
                <a:lnTo>
                  <a:pt x="3438208" y="2528253"/>
                </a:lnTo>
                <a:lnTo>
                  <a:pt x="3433445" y="2535555"/>
                </a:lnTo>
                <a:lnTo>
                  <a:pt x="3428048" y="2542540"/>
                </a:lnTo>
                <a:lnTo>
                  <a:pt x="3422015" y="2548890"/>
                </a:lnTo>
                <a:lnTo>
                  <a:pt x="3415665" y="2554605"/>
                </a:lnTo>
                <a:lnTo>
                  <a:pt x="3408680" y="2559368"/>
                </a:lnTo>
                <a:lnTo>
                  <a:pt x="3401060" y="2563495"/>
                </a:lnTo>
                <a:lnTo>
                  <a:pt x="3393440" y="2567305"/>
                </a:lnTo>
                <a:lnTo>
                  <a:pt x="3385185" y="2569845"/>
                </a:lnTo>
                <a:lnTo>
                  <a:pt x="3376930" y="2571750"/>
                </a:lnTo>
                <a:lnTo>
                  <a:pt x="3368358" y="2573020"/>
                </a:lnTo>
                <a:lnTo>
                  <a:pt x="3359785" y="2573338"/>
                </a:lnTo>
                <a:lnTo>
                  <a:pt x="3350578" y="2573020"/>
                </a:lnTo>
                <a:lnTo>
                  <a:pt x="3346450" y="2572068"/>
                </a:lnTo>
                <a:lnTo>
                  <a:pt x="3342005" y="2571433"/>
                </a:lnTo>
                <a:lnTo>
                  <a:pt x="3337560" y="2570163"/>
                </a:lnTo>
                <a:lnTo>
                  <a:pt x="3333115" y="2568893"/>
                </a:lnTo>
                <a:lnTo>
                  <a:pt x="3048952" y="2476500"/>
                </a:lnTo>
                <a:lnTo>
                  <a:pt x="3035935" y="2499995"/>
                </a:lnTo>
                <a:lnTo>
                  <a:pt x="3023235" y="2523173"/>
                </a:lnTo>
                <a:lnTo>
                  <a:pt x="3009900" y="2546033"/>
                </a:lnTo>
                <a:lnTo>
                  <a:pt x="2996248" y="2568893"/>
                </a:lnTo>
                <a:lnTo>
                  <a:pt x="2981960" y="2590800"/>
                </a:lnTo>
                <a:lnTo>
                  <a:pt x="2967355" y="2613025"/>
                </a:lnTo>
                <a:lnTo>
                  <a:pt x="2952115" y="2634933"/>
                </a:lnTo>
                <a:lnTo>
                  <a:pt x="2936875" y="2656523"/>
                </a:lnTo>
                <a:lnTo>
                  <a:pt x="2921318" y="2677478"/>
                </a:lnTo>
                <a:lnTo>
                  <a:pt x="2905125" y="2698115"/>
                </a:lnTo>
                <a:lnTo>
                  <a:pt x="2888615" y="2718753"/>
                </a:lnTo>
                <a:lnTo>
                  <a:pt x="2871788" y="2739073"/>
                </a:lnTo>
                <a:lnTo>
                  <a:pt x="2854325" y="2759076"/>
                </a:lnTo>
                <a:lnTo>
                  <a:pt x="2837180" y="2778761"/>
                </a:lnTo>
                <a:lnTo>
                  <a:pt x="2819082" y="2797811"/>
                </a:lnTo>
                <a:lnTo>
                  <a:pt x="2800985" y="2817178"/>
                </a:lnTo>
                <a:lnTo>
                  <a:pt x="2976880" y="3059431"/>
                </a:lnTo>
                <a:lnTo>
                  <a:pt x="2979738" y="3063241"/>
                </a:lnTo>
                <a:lnTo>
                  <a:pt x="2981960" y="3067368"/>
                </a:lnTo>
                <a:lnTo>
                  <a:pt x="2986088" y="3075306"/>
                </a:lnTo>
                <a:lnTo>
                  <a:pt x="2988945" y="3083243"/>
                </a:lnTo>
                <a:lnTo>
                  <a:pt x="2991802" y="3091816"/>
                </a:lnTo>
                <a:lnTo>
                  <a:pt x="2993072" y="3100071"/>
                </a:lnTo>
                <a:lnTo>
                  <a:pt x="2994025" y="3108643"/>
                </a:lnTo>
                <a:lnTo>
                  <a:pt x="2994025" y="3117216"/>
                </a:lnTo>
                <a:lnTo>
                  <a:pt x="2992755" y="3125788"/>
                </a:lnTo>
                <a:lnTo>
                  <a:pt x="2991168" y="3134043"/>
                </a:lnTo>
                <a:lnTo>
                  <a:pt x="2988628" y="3142298"/>
                </a:lnTo>
                <a:lnTo>
                  <a:pt x="2985770" y="3150236"/>
                </a:lnTo>
                <a:lnTo>
                  <a:pt x="2981642" y="3157538"/>
                </a:lnTo>
                <a:lnTo>
                  <a:pt x="2976562" y="3165158"/>
                </a:lnTo>
                <a:lnTo>
                  <a:pt x="2970848" y="3171826"/>
                </a:lnTo>
                <a:lnTo>
                  <a:pt x="2967990" y="3175001"/>
                </a:lnTo>
                <a:lnTo>
                  <a:pt x="2964498" y="3177858"/>
                </a:lnTo>
                <a:lnTo>
                  <a:pt x="2961322" y="3181033"/>
                </a:lnTo>
                <a:lnTo>
                  <a:pt x="2957512" y="3183573"/>
                </a:lnTo>
                <a:lnTo>
                  <a:pt x="2712720" y="3361056"/>
                </a:lnTo>
                <a:lnTo>
                  <a:pt x="2709228" y="3363913"/>
                </a:lnTo>
                <a:lnTo>
                  <a:pt x="2705100" y="3366453"/>
                </a:lnTo>
                <a:lnTo>
                  <a:pt x="2697162" y="3370581"/>
                </a:lnTo>
                <a:lnTo>
                  <a:pt x="2688908" y="3373756"/>
                </a:lnTo>
                <a:lnTo>
                  <a:pt x="2680652" y="3376296"/>
                </a:lnTo>
                <a:lnTo>
                  <a:pt x="2671762" y="3377883"/>
                </a:lnTo>
                <a:lnTo>
                  <a:pt x="2663508" y="3378518"/>
                </a:lnTo>
                <a:lnTo>
                  <a:pt x="2654935" y="3378518"/>
                </a:lnTo>
                <a:lnTo>
                  <a:pt x="2646362" y="3377248"/>
                </a:lnTo>
                <a:lnTo>
                  <a:pt x="2638108" y="3375978"/>
                </a:lnTo>
                <a:lnTo>
                  <a:pt x="2629852" y="3373121"/>
                </a:lnTo>
                <a:lnTo>
                  <a:pt x="2621915" y="3369946"/>
                </a:lnTo>
                <a:lnTo>
                  <a:pt x="2614295" y="3365818"/>
                </a:lnTo>
                <a:lnTo>
                  <a:pt x="2606992" y="3360738"/>
                </a:lnTo>
                <a:lnTo>
                  <a:pt x="2600325" y="3355023"/>
                </a:lnTo>
                <a:lnTo>
                  <a:pt x="2597468" y="3352166"/>
                </a:lnTo>
                <a:lnTo>
                  <a:pt x="2593975" y="3348673"/>
                </a:lnTo>
                <a:lnTo>
                  <a:pt x="2591435" y="3345498"/>
                </a:lnTo>
                <a:lnTo>
                  <a:pt x="2588260" y="3341688"/>
                </a:lnTo>
                <a:lnTo>
                  <a:pt x="2412682" y="3099753"/>
                </a:lnTo>
                <a:lnTo>
                  <a:pt x="2388870" y="3110866"/>
                </a:lnTo>
                <a:lnTo>
                  <a:pt x="2365692" y="3122296"/>
                </a:lnTo>
                <a:lnTo>
                  <a:pt x="2341562" y="3132773"/>
                </a:lnTo>
                <a:lnTo>
                  <a:pt x="2317432" y="3142933"/>
                </a:lnTo>
                <a:lnTo>
                  <a:pt x="2292985" y="3152776"/>
                </a:lnTo>
                <a:lnTo>
                  <a:pt x="2268538" y="3161666"/>
                </a:lnTo>
                <a:lnTo>
                  <a:pt x="2243772" y="3170873"/>
                </a:lnTo>
                <a:lnTo>
                  <a:pt x="2218690" y="3179128"/>
                </a:lnTo>
                <a:lnTo>
                  <a:pt x="2193608" y="3187066"/>
                </a:lnTo>
                <a:lnTo>
                  <a:pt x="2167890" y="3194368"/>
                </a:lnTo>
                <a:lnTo>
                  <a:pt x="2142490" y="3201671"/>
                </a:lnTo>
                <a:lnTo>
                  <a:pt x="2116772" y="3208021"/>
                </a:lnTo>
                <a:lnTo>
                  <a:pt x="2091055" y="3214371"/>
                </a:lnTo>
                <a:lnTo>
                  <a:pt x="2064702" y="3220086"/>
                </a:lnTo>
                <a:lnTo>
                  <a:pt x="2038350" y="3225483"/>
                </a:lnTo>
                <a:lnTo>
                  <a:pt x="2011998" y="3229928"/>
                </a:lnTo>
                <a:lnTo>
                  <a:pt x="2011998" y="3529013"/>
                </a:lnTo>
                <a:lnTo>
                  <a:pt x="2011998" y="3533458"/>
                </a:lnTo>
                <a:lnTo>
                  <a:pt x="2011362" y="3537903"/>
                </a:lnTo>
                <a:lnTo>
                  <a:pt x="2010728" y="3542666"/>
                </a:lnTo>
                <a:lnTo>
                  <a:pt x="2010092" y="3547111"/>
                </a:lnTo>
                <a:lnTo>
                  <a:pt x="2007870" y="3555366"/>
                </a:lnTo>
                <a:lnTo>
                  <a:pt x="2005012" y="3563621"/>
                </a:lnTo>
                <a:lnTo>
                  <a:pt x="2001202" y="3571558"/>
                </a:lnTo>
                <a:lnTo>
                  <a:pt x="1996758" y="3578543"/>
                </a:lnTo>
                <a:lnTo>
                  <a:pt x="1991678" y="3585846"/>
                </a:lnTo>
                <a:lnTo>
                  <a:pt x="1985962" y="3591878"/>
                </a:lnTo>
                <a:lnTo>
                  <a:pt x="1979612" y="3597911"/>
                </a:lnTo>
                <a:lnTo>
                  <a:pt x="1972628" y="3602673"/>
                </a:lnTo>
                <a:lnTo>
                  <a:pt x="1965325" y="3607118"/>
                </a:lnTo>
                <a:lnTo>
                  <a:pt x="1957705" y="3610928"/>
                </a:lnTo>
                <a:lnTo>
                  <a:pt x="1949450" y="3614103"/>
                </a:lnTo>
                <a:lnTo>
                  <a:pt x="1940878" y="3616326"/>
                </a:lnTo>
                <a:lnTo>
                  <a:pt x="1931670" y="3617278"/>
                </a:lnTo>
                <a:lnTo>
                  <a:pt x="1927225" y="3617913"/>
                </a:lnTo>
                <a:lnTo>
                  <a:pt x="1922780" y="3617913"/>
                </a:lnTo>
                <a:lnTo>
                  <a:pt x="1620520" y="3617913"/>
                </a:lnTo>
                <a:lnTo>
                  <a:pt x="1615758" y="3617913"/>
                </a:lnTo>
                <a:lnTo>
                  <a:pt x="1611630" y="3617278"/>
                </a:lnTo>
                <a:lnTo>
                  <a:pt x="1602422" y="3616326"/>
                </a:lnTo>
                <a:lnTo>
                  <a:pt x="1594168" y="3614103"/>
                </a:lnTo>
                <a:lnTo>
                  <a:pt x="1585912" y="3610928"/>
                </a:lnTo>
                <a:lnTo>
                  <a:pt x="1577975" y="3607118"/>
                </a:lnTo>
                <a:lnTo>
                  <a:pt x="1570990" y="3602673"/>
                </a:lnTo>
                <a:lnTo>
                  <a:pt x="1563688" y="3597911"/>
                </a:lnTo>
                <a:lnTo>
                  <a:pt x="1557655" y="3591878"/>
                </a:lnTo>
                <a:lnTo>
                  <a:pt x="1551622" y="3585846"/>
                </a:lnTo>
                <a:lnTo>
                  <a:pt x="1546860" y="3578543"/>
                </a:lnTo>
                <a:lnTo>
                  <a:pt x="1542415" y="3571558"/>
                </a:lnTo>
                <a:lnTo>
                  <a:pt x="1538605" y="3563621"/>
                </a:lnTo>
                <a:lnTo>
                  <a:pt x="1535430" y="3555366"/>
                </a:lnTo>
                <a:lnTo>
                  <a:pt x="1533208" y="3547111"/>
                </a:lnTo>
                <a:lnTo>
                  <a:pt x="1532572" y="3542666"/>
                </a:lnTo>
                <a:lnTo>
                  <a:pt x="1531620" y="3537903"/>
                </a:lnTo>
                <a:lnTo>
                  <a:pt x="1531302" y="3533458"/>
                </a:lnTo>
                <a:lnTo>
                  <a:pt x="1531302" y="3529013"/>
                </a:lnTo>
                <a:lnTo>
                  <a:pt x="1531302" y="3229928"/>
                </a:lnTo>
                <a:lnTo>
                  <a:pt x="1504950" y="3225483"/>
                </a:lnTo>
                <a:lnTo>
                  <a:pt x="1478598" y="3220086"/>
                </a:lnTo>
                <a:lnTo>
                  <a:pt x="1452245" y="3214371"/>
                </a:lnTo>
                <a:lnTo>
                  <a:pt x="1426845" y="3208021"/>
                </a:lnTo>
                <a:lnTo>
                  <a:pt x="1400810" y="3201671"/>
                </a:lnTo>
                <a:lnTo>
                  <a:pt x="1375092" y="3194368"/>
                </a:lnTo>
                <a:lnTo>
                  <a:pt x="1350010" y="3187066"/>
                </a:lnTo>
                <a:lnTo>
                  <a:pt x="1324928" y="3179128"/>
                </a:lnTo>
                <a:lnTo>
                  <a:pt x="1299528" y="3170873"/>
                </a:lnTo>
                <a:lnTo>
                  <a:pt x="1274762" y="3161666"/>
                </a:lnTo>
                <a:lnTo>
                  <a:pt x="1250315" y="3152776"/>
                </a:lnTo>
                <a:lnTo>
                  <a:pt x="1225868" y="3142933"/>
                </a:lnTo>
                <a:lnTo>
                  <a:pt x="1201738" y="3132773"/>
                </a:lnTo>
                <a:lnTo>
                  <a:pt x="1177925" y="3122296"/>
                </a:lnTo>
                <a:lnTo>
                  <a:pt x="1154430" y="3110866"/>
                </a:lnTo>
                <a:lnTo>
                  <a:pt x="1130618" y="3099753"/>
                </a:lnTo>
                <a:lnTo>
                  <a:pt x="955040" y="3342006"/>
                </a:lnTo>
                <a:lnTo>
                  <a:pt x="952182" y="3345816"/>
                </a:lnTo>
                <a:lnTo>
                  <a:pt x="949325" y="3349308"/>
                </a:lnTo>
                <a:lnTo>
                  <a:pt x="946150" y="3352483"/>
                </a:lnTo>
                <a:lnTo>
                  <a:pt x="942975" y="3355658"/>
                </a:lnTo>
                <a:lnTo>
                  <a:pt x="935990" y="3361056"/>
                </a:lnTo>
                <a:lnTo>
                  <a:pt x="929005" y="3366136"/>
                </a:lnTo>
                <a:lnTo>
                  <a:pt x="921385" y="3369946"/>
                </a:lnTo>
                <a:lnTo>
                  <a:pt x="913448" y="3373121"/>
                </a:lnTo>
                <a:lnTo>
                  <a:pt x="905192" y="3375978"/>
                </a:lnTo>
                <a:lnTo>
                  <a:pt x="896938" y="3377248"/>
                </a:lnTo>
                <a:lnTo>
                  <a:pt x="888365" y="3378518"/>
                </a:lnTo>
                <a:lnTo>
                  <a:pt x="879792" y="3378518"/>
                </a:lnTo>
                <a:lnTo>
                  <a:pt x="870902" y="3377883"/>
                </a:lnTo>
                <a:lnTo>
                  <a:pt x="862648" y="3376296"/>
                </a:lnTo>
                <a:lnTo>
                  <a:pt x="854075" y="3373756"/>
                </a:lnTo>
                <a:lnTo>
                  <a:pt x="846138" y="3370581"/>
                </a:lnTo>
                <a:lnTo>
                  <a:pt x="837882" y="3366453"/>
                </a:lnTo>
                <a:lnTo>
                  <a:pt x="834072" y="3363913"/>
                </a:lnTo>
                <a:lnTo>
                  <a:pt x="830262" y="3361056"/>
                </a:lnTo>
                <a:lnTo>
                  <a:pt x="586105" y="3183573"/>
                </a:lnTo>
                <a:lnTo>
                  <a:pt x="582930" y="3181033"/>
                </a:lnTo>
                <a:lnTo>
                  <a:pt x="579438" y="3177858"/>
                </a:lnTo>
                <a:lnTo>
                  <a:pt x="575945" y="3175001"/>
                </a:lnTo>
                <a:lnTo>
                  <a:pt x="573088" y="3171826"/>
                </a:lnTo>
                <a:lnTo>
                  <a:pt x="567372" y="3165158"/>
                </a:lnTo>
                <a:lnTo>
                  <a:pt x="562610" y="3157538"/>
                </a:lnTo>
                <a:lnTo>
                  <a:pt x="558482" y="3150236"/>
                </a:lnTo>
                <a:lnTo>
                  <a:pt x="554990" y="3142298"/>
                </a:lnTo>
                <a:lnTo>
                  <a:pt x="552450" y="3134043"/>
                </a:lnTo>
                <a:lnTo>
                  <a:pt x="550862" y="3125788"/>
                </a:lnTo>
                <a:lnTo>
                  <a:pt x="549592" y="3117216"/>
                </a:lnTo>
                <a:lnTo>
                  <a:pt x="549592" y="3108643"/>
                </a:lnTo>
                <a:lnTo>
                  <a:pt x="550545" y="3100071"/>
                </a:lnTo>
                <a:lnTo>
                  <a:pt x="551815" y="3091816"/>
                </a:lnTo>
                <a:lnTo>
                  <a:pt x="554355" y="3083243"/>
                </a:lnTo>
                <a:lnTo>
                  <a:pt x="557530" y="3075306"/>
                </a:lnTo>
                <a:lnTo>
                  <a:pt x="559435" y="3071178"/>
                </a:lnTo>
                <a:lnTo>
                  <a:pt x="561340" y="3067368"/>
                </a:lnTo>
                <a:lnTo>
                  <a:pt x="563880" y="3063241"/>
                </a:lnTo>
                <a:lnTo>
                  <a:pt x="566738" y="3059431"/>
                </a:lnTo>
                <a:lnTo>
                  <a:pt x="742632" y="2817178"/>
                </a:lnTo>
                <a:lnTo>
                  <a:pt x="724218" y="2797811"/>
                </a:lnTo>
                <a:lnTo>
                  <a:pt x="706755" y="2778761"/>
                </a:lnTo>
                <a:lnTo>
                  <a:pt x="688975" y="2759076"/>
                </a:lnTo>
                <a:lnTo>
                  <a:pt x="671512" y="2739073"/>
                </a:lnTo>
                <a:lnTo>
                  <a:pt x="655002" y="2718753"/>
                </a:lnTo>
                <a:lnTo>
                  <a:pt x="638492" y="2698115"/>
                </a:lnTo>
                <a:lnTo>
                  <a:pt x="622300" y="2677478"/>
                </a:lnTo>
                <a:lnTo>
                  <a:pt x="606425" y="2656523"/>
                </a:lnTo>
                <a:lnTo>
                  <a:pt x="591185" y="2634933"/>
                </a:lnTo>
                <a:lnTo>
                  <a:pt x="576580" y="2613025"/>
                </a:lnTo>
                <a:lnTo>
                  <a:pt x="561658" y="2590800"/>
                </a:lnTo>
                <a:lnTo>
                  <a:pt x="547370" y="2568893"/>
                </a:lnTo>
                <a:lnTo>
                  <a:pt x="534035" y="2546033"/>
                </a:lnTo>
                <a:lnTo>
                  <a:pt x="520382" y="2523173"/>
                </a:lnTo>
                <a:lnTo>
                  <a:pt x="507682" y="2499995"/>
                </a:lnTo>
                <a:lnTo>
                  <a:pt x="494665" y="2476500"/>
                </a:lnTo>
                <a:lnTo>
                  <a:pt x="209868" y="2568893"/>
                </a:lnTo>
                <a:lnTo>
                  <a:pt x="205740" y="2570163"/>
                </a:lnTo>
                <a:lnTo>
                  <a:pt x="201295" y="2571433"/>
                </a:lnTo>
                <a:lnTo>
                  <a:pt x="196850" y="2572068"/>
                </a:lnTo>
                <a:lnTo>
                  <a:pt x="192722" y="2573020"/>
                </a:lnTo>
                <a:lnTo>
                  <a:pt x="183515" y="2573338"/>
                </a:lnTo>
                <a:lnTo>
                  <a:pt x="174942" y="2573020"/>
                </a:lnTo>
                <a:lnTo>
                  <a:pt x="166688" y="2571750"/>
                </a:lnTo>
                <a:lnTo>
                  <a:pt x="158115" y="2569845"/>
                </a:lnTo>
                <a:lnTo>
                  <a:pt x="150177" y="2567305"/>
                </a:lnTo>
                <a:lnTo>
                  <a:pt x="142240" y="2563495"/>
                </a:lnTo>
                <a:lnTo>
                  <a:pt x="134620" y="2559368"/>
                </a:lnTo>
                <a:lnTo>
                  <a:pt x="127952" y="2554605"/>
                </a:lnTo>
                <a:lnTo>
                  <a:pt x="121602" y="2548890"/>
                </a:lnTo>
                <a:lnTo>
                  <a:pt x="115570" y="2542540"/>
                </a:lnTo>
                <a:lnTo>
                  <a:pt x="109855" y="2535555"/>
                </a:lnTo>
                <a:lnTo>
                  <a:pt x="105410" y="2528253"/>
                </a:lnTo>
                <a:lnTo>
                  <a:pt x="101282" y="2520315"/>
                </a:lnTo>
                <a:lnTo>
                  <a:pt x="99377" y="2516188"/>
                </a:lnTo>
                <a:lnTo>
                  <a:pt x="97790" y="2512060"/>
                </a:lnTo>
                <a:lnTo>
                  <a:pt x="4445" y="2224405"/>
                </a:lnTo>
                <a:lnTo>
                  <a:pt x="3492" y="2220278"/>
                </a:lnTo>
                <a:lnTo>
                  <a:pt x="2222" y="2215833"/>
                </a:lnTo>
                <a:lnTo>
                  <a:pt x="1587" y="2211388"/>
                </a:lnTo>
                <a:lnTo>
                  <a:pt x="635" y="2206625"/>
                </a:lnTo>
                <a:lnTo>
                  <a:pt x="0" y="2198053"/>
                </a:lnTo>
                <a:lnTo>
                  <a:pt x="317" y="2189480"/>
                </a:lnTo>
                <a:lnTo>
                  <a:pt x="1587" y="2180908"/>
                </a:lnTo>
                <a:lnTo>
                  <a:pt x="3810" y="2172653"/>
                </a:lnTo>
                <a:lnTo>
                  <a:pt x="6350" y="2164398"/>
                </a:lnTo>
                <a:lnTo>
                  <a:pt x="9842" y="2156778"/>
                </a:lnTo>
                <a:lnTo>
                  <a:pt x="13970" y="2149158"/>
                </a:lnTo>
                <a:lnTo>
                  <a:pt x="19050" y="2142173"/>
                </a:lnTo>
                <a:lnTo>
                  <a:pt x="24447" y="2135505"/>
                </a:lnTo>
                <a:lnTo>
                  <a:pt x="30797" y="2129790"/>
                </a:lnTo>
                <a:lnTo>
                  <a:pt x="37465" y="2124393"/>
                </a:lnTo>
                <a:lnTo>
                  <a:pt x="45085" y="2119630"/>
                </a:lnTo>
                <a:lnTo>
                  <a:pt x="49212" y="2117725"/>
                </a:lnTo>
                <a:lnTo>
                  <a:pt x="53340" y="2115820"/>
                </a:lnTo>
                <a:lnTo>
                  <a:pt x="57467" y="2113915"/>
                </a:lnTo>
                <a:lnTo>
                  <a:pt x="61595" y="2112328"/>
                </a:lnTo>
                <a:lnTo>
                  <a:pt x="346392" y="2019618"/>
                </a:lnTo>
                <a:lnTo>
                  <a:pt x="342900" y="1993900"/>
                </a:lnTo>
                <a:lnTo>
                  <a:pt x="339725" y="1967865"/>
                </a:lnTo>
                <a:lnTo>
                  <a:pt x="337185" y="1941830"/>
                </a:lnTo>
                <a:lnTo>
                  <a:pt x="334962" y="1915478"/>
                </a:lnTo>
                <a:lnTo>
                  <a:pt x="333375" y="1889125"/>
                </a:lnTo>
                <a:lnTo>
                  <a:pt x="331788" y="1862455"/>
                </a:lnTo>
                <a:lnTo>
                  <a:pt x="331152" y="1835785"/>
                </a:lnTo>
                <a:lnTo>
                  <a:pt x="331152" y="1809115"/>
                </a:lnTo>
                <a:lnTo>
                  <a:pt x="331152" y="1782445"/>
                </a:lnTo>
                <a:lnTo>
                  <a:pt x="331788" y="1755775"/>
                </a:lnTo>
                <a:lnTo>
                  <a:pt x="333375" y="1729423"/>
                </a:lnTo>
                <a:lnTo>
                  <a:pt x="334962" y="1703070"/>
                </a:lnTo>
                <a:lnTo>
                  <a:pt x="337185" y="1676718"/>
                </a:lnTo>
                <a:lnTo>
                  <a:pt x="339725" y="1650365"/>
                </a:lnTo>
                <a:lnTo>
                  <a:pt x="342900" y="1624330"/>
                </a:lnTo>
                <a:lnTo>
                  <a:pt x="346392" y="1598295"/>
                </a:lnTo>
                <a:lnTo>
                  <a:pt x="61595" y="1506220"/>
                </a:lnTo>
                <a:lnTo>
                  <a:pt x="57467" y="1504633"/>
                </a:lnTo>
                <a:lnTo>
                  <a:pt x="53340" y="1502728"/>
                </a:lnTo>
                <a:lnTo>
                  <a:pt x="45085" y="1498600"/>
                </a:lnTo>
                <a:lnTo>
                  <a:pt x="37465" y="1494155"/>
                </a:lnTo>
                <a:lnTo>
                  <a:pt x="30797" y="1488440"/>
                </a:lnTo>
                <a:lnTo>
                  <a:pt x="24447" y="1482408"/>
                </a:lnTo>
                <a:lnTo>
                  <a:pt x="19050" y="1476058"/>
                </a:lnTo>
                <a:lnTo>
                  <a:pt x="13970" y="1468755"/>
                </a:lnTo>
                <a:lnTo>
                  <a:pt x="9842" y="1461453"/>
                </a:lnTo>
                <a:lnTo>
                  <a:pt x="6350" y="1453833"/>
                </a:lnTo>
                <a:lnTo>
                  <a:pt x="3810" y="1445578"/>
                </a:lnTo>
                <a:lnTo>
                  <a:pt x="1587" y="1437323"/>
                </a:lnTo>
                <a:lnTo>
                  <a:pt x="317" y="1428750"/>
                </a:lnTo>
                <a:lnTo>
                  <a:pt x="0" y="1419860"/>
                </a:lnTo>
                <a:lnTo>
                  <a:pt x="635" y="1411288"/>
                </a:lnTo>
                <a:lnTo>
                  <a:pt x="1587" y="1406843"/>
                </a:lnTo>
                <a:lnTo>
                  <a:pt x="2222" y="1402398"/>
                </a:lnTo>
                <a:lnTo>
                  <a:pt x="3492" y="1397635"/>
                </a:lnTo>
                <a:lnTo>
                  <a:pt x="4445" y="1393508"/>
                </a:lnTo>
                <a:lnTo>
                  <a:pt x="97790" y="1106488"/>
                </a:lnTo>
                <a:lnTo>
                  <a:pt x="99377" y="1102043"/>
                </a:lnTo>
                <a:lnTo>
                  <a:pt x="101282" y="1097915"/>
                </a:lnTo>
                <a:lnTo>
                  <a:pt x="103187" y="1093788"/>
                </a:lnTo>
                <a:lnTo>
                  <a:pt x="105410" y="1089978"/>
                </a:lnTo>
                <a:lnTo>
                  <a:pt x="109855" y="1082358"/>
                </a:lnTo>
                <a:lnTo>
                  <a:pt x="115570" y="1075690"/>
                </a:lnTo>
                <a:lnTo>
                  <a:pt x="121602" y="1069340"/>
                </a:lnTo>
                <a:lnTo>
                  <a:pt x="127952" y="1063625"/>
                </a:lnTo>
                <a:lnTo>
                  <a:pt x="134620" y="1058863"/>
                </a:lnTo>
                <a:lnTo>
                  <a:pt x="142240" y="1054735"/>
                </a:lnTo>
                <a:lnTo>
                  <a:pt x="150177" y="1051243"/>
                </a:lnTo>
                <a:lnTo>
                  <a:pt x="158115" y="1048068"/>
                </a:lnTo>
                <a:lnTo>
                  <a:pt x="166688" y="1046480"/>
                </a:lnTo>
                <a:lnTo>
                  <a:pt x="174942" y="1045210"/>
                </a:lnTo>
                <a:lnTo>
                  <a:pt x="183515" y="1044893"/>
                </a:lnTo>
                <a:lnTo>
                  <a:pt x="192722" y="1045528"/>
                </a:lnTo>
                <a:lnTo>
                  <a:pt x="196850" y="1046480"/>
                </a:lnTo>
                <a:lnTo>
                  <a:pt x="201295" y="1047115"/>
                </a:lnTo>
                <a:lnTo>
                  <a:pt x="205740" y="1048068"/>
                </a:lnTo>
                <a:lnTo>
                  <a:pt x="209868" y="1049338"/>
                </a:lnTo>
                <a:lnTo>
                  <a:pt x="494665" y="1141413"/>
                </a:lnTo>
                <a:lnTo>
                  <a:pt x="507682" y="1118235"/>
                </a:lnTo>
                <a:lnTo>
                  <a:pt x="520382" y="1095375"/>
                </a:lnTo>
                <a:lnTo>
                  <a:pt x="534035" y="1072198"/>
                </a:lnTo>
                <a:lnTo>
                  <a:pt x="547370" y="1049655"/>
                </a:lnTo>
                <a:lnTo>
                  <a:pt x="561658" y="1027113"/>
                </a:lnTo>
                <a:lnTo>
                  <a:pt x="576580" y="1005205"/>
                </a:lnTo>
                <a:lnTo>
                  <a:pt x="591185" y="983615"/>
                </a:lnTo>
                <a:lnTo>
                  <a:pt x="606425" y="961707"/>
                </a:lnTo>
                <a:lnTo>
                  <a:pt x="622300" y="940752"/>
                </a:lnTo>
                <a:lnTo>
                  <a:pt x="638492" y="919797"/>
                </a:lnTo>
                <a:lnTo>
                  <a:pt x="655002" y="899160"/>
                </a:lnTo>
                <a:lnTo>
                  <a:pt x="671512" y="878840"/>
                </a:lnTo>
                <a:lnTo>
                  <a:pt x="688975" y="858837"/>
                </a:lnTo>
                <a:lnTo>
                  <a:pt x="706755" y="839470"/>
                </a:lnTo>
                <a:lnTo>
                  <a:pt x="724218" y="819785"/>
                </a:lnTo>
                <a:lnTo>
                  <a:pt x="742632" y="801052"/>
                </a:lnTo>
                <a:lnTo>
                  <a:pt x="566420" y="558800"/>
                </a:lnTo>
                <a:lnTo>
                  <a:pt x="563562" y="554990"/>
                </a:lnTo>
                <a:lnTo>
                  <a:pt x="561340" y="551180"/>
                </a:lnTo>
                <a:lnTo>
                  <a:pt x="559118" y="547370"/>
                </a:lnTo>
                <a:lnTo>
                  <a:pt x="557212" y="543242"/>
                </a:lnTo>
                <a:lnTo>
                  <a:pt x="554355" y="534987"/>
                </a:lnTo>
                <a:lnTo>
                  <a:pt x="551498" y="526732"/>
                </a:lnTo>
                <a:lnTo>
                  <a:pt x="550228" y="518160"/>
                </a:lnTo>
                <a:lnTo>
                  <a:pt x="549592" y="509270"/>
                </a:lnTo>
                <a:lnTo>
                  <a:pt x="549592" y="500697"/>
                </a:lnTo>
                <a:lnTo>
                  <a:pt x="550862" y="492442"/>
                </a:lnTo>
                <a:lnTo>
                  <a:pt x="552450" y="483870"/>
                </a:lnTo>
                <a:lnTo>
                  <a:pt x="554990" y="475932"/>
                </a:lnTo>
                <a:lnTo>
                  <a:pt x="558482" y="467677"/>
                </a:lnTo>
                <a:lnTo>
                  <a:pt x="562610" y="460057"/>
                </a:lnTo>
                <a:lnTo>
                  <a:pt x="567372" y="453072"/>
                </a:lnTo>
                <a:lnTo>
                  <a:pt x="573088" y="446087"/>
                </a:lnTo>
                <a:lnTo>
                  <a:pt x="575945" y="442912"/>
                </a:lnTo>
                <a:lnTo>
                  <a:pt x="579438" y="439737"/>
                </a:lnTo>
                <a:lnTo>
                  <a:pt x="582930" y="436880"/>
                </a:lnTo>
                <a:lnTo>
                  <a:pt x="586105" y="434022"/>
                </a:lnTo>
                <a:lnTo>
                  <a:pt x="830898" y="256857"/>
                </a:lnTo>
                <a:lnTo>
                  <a:pt x="834708" y="254317"/>
                </a:lnTo>
                <a:lnTo>
                  <a:pt x="838200" y="251777"/>
                </a:lnTo>
                <a:lnTo>
                  <a:pt x="842328" y="249872"/>
                </a:lnTo>
                <a:lnTo>
                  <a:pt x="846138" y="247967"/>
                </a:lnTo>
                <a:lnTo>
                  <a:pt x="854392" y="244475"/>
                </a:lnTo>
                <a:lnTo>
                  <a:pt x="862648" y="242252"/>
                </a:lnTo>
                <a:lnTo>
                  <a:pt x="871538" y="240665"/>
                </a:lnTo>
                <a:lnTo>
                  <a:pt x="880110" y="240030"/>
                </a:lnTo>
                <a:lnTo>
                  <a:pt x="888365" y="240030"/>
                </a:lnTo>
                <a:lnTo>
                  <a:pt x="896938" y="240665"/>
                </a:lnTo>
                <a:lnTo>
                  <a:pt x="905192" y="242570"/>
                </a:lnTo>
                <a:lnTo>
                  <a:pt x="913448" y="245110"/>
                </a:lnTo>
                <a:lnTo>
                  <a:pt x="921385" y="248602"/>
                </a:lnTo>
                <a:lnTo>
                  <a:pt x="929005" y="252412"/>
                </a:lnTo>
                <a:lnTo>
                  <a:pt x="935990" y="257175"/>
                </a:lnTo>
                <a:lnTo>
                  <a:pt x="942975" y="262890"/>
                </a:lnTo>
                <a:lnTo>
                  <a:pt x="946150" y="266065"/>
                </a:lnTo>
                <a:lnTo>
                  <a:pt x="949325" y="269240"/>
                </a:lnTo>
                <a:lnTo>
                  <a:pt x="952182" y="272732"/>
                </a:lnTo>
                <a:lnTo>
                  <a:pt x="955040" y="276542"/>
                </a:lnTo>
                <a:lnTo>
                  <a:pt x="1130618" y="518477"/>
                </a:lnTo>
                <a:lnTo>
                  <a:pt x="1154430" y="507047"/>
                </a:lnTo>
                <a:lnTo>
                  <a:pt x="1177925" y="496252"/>
                </a:lnTo>
                <a:lnTo>
                  <a:pt x="1201738" y="485457"/>
                </a:lnTo>
                <a:lnTo>
                  <a:pt x="1225868" y="475615"/>
                </a:lnTo>
                <a:lnTo>
                  <a:pt x="1250315" y="465772"/>
                </a:lnTo>
                <a:lnTo>
                  <a:pt x="1274762" y="456247"/>
                </a:lnTo>
                <a:lnTo>
                  <a:pt x="1299528" y="447675"/>
                </a:lnTo>
                <a:lnTo>
                  <a:pt x="1324928" y="439102"/>
                </a:lnTo>
                <a:lnTo>
                  <a:pt x="1350010" y="431165"/>
                </a:lnTo>
                <a:lnTo>
                  <a:pt x="1375092" y="423545"/>
                </a:lnTo>
                <a:lnTo>
                  <a:pt x="1400810" y="416877"/>
                </a:lnTo>
                <a:lnTo>
                  <a:pt x="1426845" y="410210"/>
                </a:lnTo>
                <a:lnTo>
                  <a:pt x="1452245" y="404177"/>
                </a:lnTo>
                <a:lnTo>
                  <a:pt x="1478598" y="398462"/>
                </a:lnTo>
                <a:lnTo>
                  <a:pt x="1504950" y="393065"/>
                </a:lnTo>
                <a:lnTo>
                  <a:pt x="1531302" y="388620"/>
                </a:lnTo>
                <a:lnTo>
                  <a:pt x="1531302" y="89217"/>
                </a:lnTo>
                <a:lnTo>
                  <a:pt x="1531302" y="84455"/>
                </a:lnTo>
                <a:lnTo>
                  <a:pt x="1531620" y="80010"/>
                </a:lnTo>
                <a:lnTo>
                  <a:pt x="1532572" y="75565"/>
                </a:lnTo>
                <a:lnTo>
                  <a:pt x="1533208" y="71120"/>
                </a:lnTo>
                <a:lnTo>
                  <a:pt x="1535430" y="62865"/>
                </a:lnTo>
                <a:lnTo>
                  <a:pt x="1538605" y="54610"/>
                </a:lnTo>
                <a:lnTo>
                  <a:pt x="1542415" y="46672"/>
                </a:lnTo>
                <a:lnTo>
                  <a:pt x="1546860" y="39370"/>
                </a:lnTo>
                <a:lnTo>
                  <a:pt x="1551622" y="32385"/>
                </a:lnTo>
                <a:lnTo>
                  <a:pt x="1557655" y="26352"/>
                </a:lnTo>
                <a:lnTo>
                  <a:pt x="1563688" y="20320"/>
                </a:lnTo>
                <a:lnTo>
                  <a:pt x="1570990" y="15240"/>
                </a:lnTo>
                <a:lnTo>
                  <a:pt x="1577975" y="10795"/>
                </a:lnTo>
                <a:lnTo>
                  <a:pt x="1585912" y="6985"/>
                </a:lnTo>
                <a:lnTo>
                  <a:pt x="1594168" y="4127"/>
                </a:lnTo>
                <a:lnTo>
                  <a:pt x="1602422" y="1905"/>
                </a:lnTo>
                <a:lnTo>
                  <a:pt x="1607185" y="952"/>
                </a:lnTo>
                <a:lnTo>
                  <a:pt x="1611630" y="317"/>
                </a:lnTo>
                <a:lnTo>
                  <a:pt x="1615758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1" name="KSO_Shape"/>
          <p:cNvSpPr>
            <a:spLocks noChangeArrowheads="1"/>
          </p:cNvSpPr>
          <p:nvPr/>
        </p:nvSpPr>
        <p:spPr bwMode="auto">
          <a:xfrm>
            <a:off x="6472238" y="2157413"/>
            <a:ext cx="720725" cy="719137"/>
          </a:xfrm>
          <a:custGeom>
            <a:avLst/>
            <a:gdLst>
              <a:gd name="T0" fmla="*/ 2147483647 w 5440"/>
              <a:gd name="T1" fmla="*/ 2147483647 h 5267"/>
              <a:gd name="T2" fmla="*/ 2147483647 w 5440"/>
              <a:gd name="T3" fmla="*/ 2147483647 h 5267"/>
              <a:gd name="T4" fmla="*/ 2147483647 w 5440"/>
              <a:gd name="T5" fmla="*/ 2147483647 h 5267"/>
              <a:gd name="T6" fmla="*/ 2147483647 w 5440"/>
              <a:gd name="T7" fmla="*/ 2147483647 h 5267"/>
              <a:gd name="T8" fmla="*/ 2147483647 w 5440"/>
              <a:gd name="T9" fmla="*/ 2147483647 h 5267"/>
              <a:gd name="T10" fmla="*/ 2147483647 w 5440"/>
              <a:gd name="T11" fmla="*/ 2147483647 h 5267"/>
              <a:gd name="T12" fmla="*/ 2147483647 w 5440"/>
              <a:gd name="T13" fmla="*/ 2147483647 h 5267"/>
              <a:gd name="T14" fmla="*/ 2147483647 w 5440"/>
              <a:gd name="T15" fmla="*/ 2147483647 h 5267"/>
              <a:gd name="T16" fmla="*/ 2147483647 w 5440"/>
              <a:gd name="T17" fmla="*/ 2147483647 h 5267"/>
              <a:gd name="T18" fmla="*/ 2147483647 w 5440"/>
              <a:gd name="T19" fmla="*/ 2147483647 h 5267"/>
              <a:gd name="T20" fmla="*/ 2147483647 w 5440"/>
              <a:gd name="T21" fmla="*/ 2147483647 h 5267"/>
              <a:gd name="T22" fmla="*/ 2147483647 w 5440"/>
              <a:gd name="T23" fmla="*/ 2147483647 h 5267"/>
              <a:gd name="T24" fmla="*/ 2147483647 w 5440"/>
              <a:gd name="T25" fmla="*/ 2147483647 h 5267"/>
              <a:gd name="T26" fmla="*/ 2147483647 w 5440"/>
              <a:gd name="T27" fmla="*/ 2147483647 h 5267"/>
              <a:gd name="T28" fmla="*/ 2147483647 w 5440"/>
              <a:gd name="T29" fmla="*/ 2147483647 h 5267"/>
              <a:gd name="T30" fmla="*/ 2147483647 w 5440"/>
              <a:gd name="T31" fmla="*/ 2147483647 h 5267"/>
              <a:gd name="T32" fmla="*/ 2147483647 w 5440"/>
              <a:gd name="T33" fmla="*/ 2147483647 h 5267"/>
              <a:gd name="T34" fmla="*/ 2147483647 w 5440"/>
              <a:gd name="T35" fmla="*/ 2147483647 h 5267"/>
              <a:gd name="T36" fmla="*/ 2147483647 w 5440"/>
              <a:gd name="T37" fmla="*/ 2147483647 h 5267"/>
              <a:gd name="T38" fmla="*/ 2147483647 w 5440"/>
              <a:gd name="T39" fmla="*/ 2147483647 h 5267"/>
              <a:gd name="T40" fmla="*/ 2147483647 w 5440"/>
              <a:gd name="T41" fmla="*/ 2147483647 h 5267"/>
              <a:gd name="T42" fmla="*/ 2147483647 w 5440"/>
              <a:gd name="T43" fmla="*/ 2147483647 h 5267"/>
              <a:gd name="T44" fmla="*/ 2147483647 w 5440"/>
              <a:gd name="T45" fmla="*/ 2147483647 h 5267"/>
              <a:gd name="T46" fmla="*/ 2147483647 w 5440"/>
              <a:gd name="T47" fmla="*/ 2147483647 h 5267"/>
              <a:gd name="T48" fmla="*/ 2147483647 w 5440"/>
              <a:gd name="T49" fmla="*/ 2147483647 h 5267"/>
              <a:gd name="T50" fmla="*/ 2147483647 w 5440"/>
              <a:gd name="T51" fmla="*/ 2147483647 h 5267"/>
              <a:gd name="T52" fmla="*/ 2147483647 w 5440"/>
              <a:gd name="T53" fmla="*/ 2147483647 h 5267"/>
              <a:gd name="T54" fmla="*/ 2147483647 w 5440"/>
              <a:gd name="T55" fmla="*/ 2147483647 h 5267"/>
              <a:gd name="T56" fmla="*/ 2147483647 w 5440"/>
              <a:gd name="T57" fmla="*/ 2147483647 h 5267"/>
              <a:gd name="T58" fmla="*/ 2147483647 w 5440"/>
              <a:gd name="T59" fmla="*/ 2147483647 h 5267"/>
              <a:gd name="T60" fmla="*/ 2147483647 w 5440"/>
              <a:gd name="T61" fmla="*/ 2147483647 h 5267"/>
              <a:gd name="T62" fmla="*/ 2147483647 w 5440"/>
              <a:gd name="T63" fmla="*/ 2147483647 h 5267"/>
              <a:gd name="T64" fmla="*/ 2147483647 w 5440"/>
              <a:gd name="T65" fmla="*/ 2147483647 h 5267"/>
              <a:gd name="T66" fmla="*/ 2147483647 w 5440"/>
              <a:gd name="T67" fmla="*/ 2147483647 h 5267"/>
              <a:gd name="T68" fmla="*/ 2147483647 w 5440"/>
              <a:gd name="T69" fmla="*/ 2147483647 h 5267"/>
              <a:gd name="T70" fmla="*/ 2147483647 w 5440"/>
              <a:gd name="T71" fmla="*/ 2147483647 h 5267"/>
              <a:gd name="T72" fmla="*/ 2147483647 w 5440"/>
              <a:gd name="T73" fmla="*/ 2147483647 h 5267"/>
              <a:gd name="T74" fmla="*/ 2147483647 w 5440"/>
              <a:gd name="T75" fmla="*/ 2147483647 h 5267"/>
              <a:gd name="T76" fmla="*/ 2147483647 w 5440"/>
              <a:gd name="T77" fmla="*/ 2147483647 h 5267"/>
              <a:gd name="T78" fmla="*/ 2147483647 w 5440"/>
              <a:gd name="T79" fmla="*/ 2147483647 h 5267"/>
              <a:gd name="T80" fmla="*/ 2147483647 w 5440"/>
              <a:gd name="T81" fmla="*/ 2147483647 h 5267"/>
              <a:gd name="T82" fmla="*/ 2147483647 w 5440"/>
              <a:gd name="T83" fmla="*/ 2147483647 h 5267"/>
              <a:gd name="T84" fmla="*/ 2147483647 w 5440"/>
              <a:gd name="T85" fmla="*/ 2147483647 h 5267"/>
              <a:gd name="T86" fmla="*/ 2147483647 w 5440"/>
              <a:gd name="T87" fmla="*/ 2147483647 h 5267"/>
              <a:gd name="T88" fmla="*/ 2147483647 w 5440"/>
              <a:gd name="T89" fmla="*/ 2147483647 h 5267"/>
              <a:gd name="T90" fmla="*/ 2147483647 w 5440"/>
              <a:gd name="T91" fmla="*/ 2147483647 h 5267"/>
              <a:gd name="T92" fmla="*/ 2147483647 w 5440"/>
              <a:gd name="T93" fmla="*/ 2147483647 h 5267"/>
              <a:gd name="T94" fmla="*/ 2147483647 w 5440"/>
              <a:gd name="T95" fmla="*/ 2147483647 h 5267"/>
              <a:gd name="T96" fmla="*/ 2147483647 w 5440"/>
              <a:gd name="T97" fmla="*/ 2147483647 h 5267"/>
              <a:gd name="T98" fmla="*/ 2147483647 w 5440"/>
              <a:gd name="T99" fmla="*/ 2147483647 h 5267"/>
              <a:gd name="T100" fmla="*/ 2147483647 w 5440"/>
              <a:gd name="T101" fmla="*/ 2147483647 h 5267"/>
              <a:gd name="T102" fmla="*/ 2147483647 w 5440"/>
              <a:gd name="T103" fmla="*/ 2147483647 h 5267"/>
              <a:gd name="T104" fmla="*/ 2147483647 w 5440"/>
              <a:gd name="T105" fmla="*/ 2147483647 h 5267"/>
              <a:gd name="T106" fmla="*/ 2147483647 w 5440"/>
              <a:gd name="T107" fmla="*/ 2147483647 h 5267"/>
              <a:gd name="T108" fmla="*/ 2147483647 w 5440"/>
              <a:gd name="T109" fmla="*/ 2147483647 h 526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5440"/>
              <a:gd name="T166" fmla="*/ 0 h 5267"/>
              <a:gd name="T167" fmla="*/ 5440 w 5440"/>
              <a:gd name="T168" fmla="*/ 5267 h 526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5440" h="5267">
                <a:moveTo>
                  <a:pt x="1521" y="2392"/>
                </a:moveTo>
                <a:lnTo>
                  <a:pt x="1521" y="2392"/>
                </a:lnTo>
                <a:lnTo>
                  <a:pt x="1525" y="2395"/>
                </a:lnTo>
                <a:lnTo>
                  <a:pt x="2073" y="2944"/>
                </a:lnTo>
                <a:lnTo>
                  <a:pt x="2265" y="2753"/>
                </a:lnTo>
                <a:lnTo>
                  <a:pt x="2058" y="2546"/>
                </a:lnTo>
                <a:lnTo>
                  <a:pt x="1964" y="2452"/>
                </a:lnTo>
                <a:lnTo>
                  <a:pt x="2443" y="1974"/>
                </a:lnTo>
                <a:lnTo>
                  <a:pt x="2506" y="1981"/>
                </a:lnTo>
                <a:lnTo>
                  <a:pt x="2531" y="1984"/>
                </a:lnTo>
                <a:lnTo>
                  <a:pt x="2554" y="1985"/>
                </a:lnTo>
                <a:lnTo>
                  <a:pt x="2579" y="1984"/>
                </a:lnTo>
                <a:lnTo>
                  <a:pt x="2603" y="1981"/>
                </a:lnTo>
                <a:lnTo>
                  <a:pt x="2628" y="1978"/>
                </a:lnTo>
                <a:lnTo>
                  <a:pt x="2651" y="1973"/>
                </a:lnTo>
                <a:lnTo>
                  <a:pt x="2300" y="1621"/>
                </a:lnTo>
                <a:lnTo>
                  <a:pt x="2288" y="1611"/>
                </a:lnTo>
                <a:lnTo>
                  <a:pt x="2277" y="1601"/>
                </a:lnTo>
                <a:lnTo>
                  <a:pt x="2287" y="1564"/>
                </a:lnTo>
                <a:lnTo>
                  <a:pt x="2295" y="1528"/>
                </a:lnTo>
                <a:lnTo>
                  <a:pt x="2302" y="1490"/>
                </a:lnTo>
                <a:lnTo>
                  <a:pt x="2308" y="1454"/>
                </a:lnTo>
                <a:lnTo>
                  <a:pt x="2313" y="1416"/>
                </a:lnTo>
                <a:lnTo>
                  <a:pt x="2316" y="1379"/>
                </a:lnTo>
                <a:lnTo>
                  <a:pt x="2318" y="1340"/>
                </a:lnTo>
                <a:lnTo>
                  <a:pt x="2320" y="1303"/>
                </a:lnTo>
                <a:lnTo>
                  <a:pt x="2320" y="1265"/>
                </a:lnTo>
                <a:lnTo>
                  <a:pt x="2318" y="1227"/>
                </a:lnTo>
                <a:lnTo>
                  <a:pt x="2316" y="1190"/>
                </a:lnTo>
                <a:lnTo>
                  <a:pt x="2311" y="1152"/>
                </a:lnTo>
                <a:lnTo>
                  <a:pt x="2307" y="1115"/>
                </a:lnTo>
                <a:lnTo>
                  <a:pt x="2301" y="1077"/>
                </a:lnTo>
                <a:lnTo>
                  <a:pt x="2293" y="1041"/>
                </a:lnTo>
                <a:lnTo>
                  <a:pt x="2284" y="1004"/>
                </a:lnTo>
                <a:lnTo>
                  <a:pt x="2275" y="967"/>
                </a:lnTo>
                <a:lnTo>
                  <a:pt x="2263" y="931"/>
                </a:lnTo>
                <a:lnTo>
                  <a:pt x="2252" y="895"/>
                </a:lnTo>
                <a:lnTo>
                  <a:pt x="2238" y="859"/>
                </a:lnTo>
                <a:lnTo>
                  <a:pt x="2222" y="824"/>
                </a:lnTo>
                <a:lnTo>
                  <a:pt x="2207" y="789"/>
                </a:lnTo>
                <a:lnTo>
                  <a:pt x="2190" y="754"/>
                </a:lnTo>
                <a:lnTo>
                  <a:pt x="2171" y="720"/>
                </a:lnTo>
                <a:lnTo>
                  <a:pt x="2152" y="687"/>
                </a:lnTo>
                <a:lnTo>
                  <a:pt x="2131" y="654"/>
                </a:lnTo>
                <a:lnTo>
                  <a:pt x="2109" y="621"/>
                </a:lnTo>
                <a:lnTo>
                  <a:pt x="2085" y="590"/>
                </a:lnTo>
                <a:lnTo>
                  <a:pt x="2061" y="558"/>
                </a:lnTo>
                <a:lnTo>
                  <a:pt x="2035" y="528"/>
                </a:lnTo>
                <a:lnTo>
                  <a:pt x="2008" y="498"/>
                </a:lnTo>
                <a:lnTo>
                  <a:pt x="1980" y="469"/>
                </a:lnTo>
                <a:lnTo>
                  <a:pt x="1952" y="441"/>
                </a:lnTo>
                <a:lnTo>
                  <a:pt x="1922" y="414"/>
                </a:lnTo>
                <a:lnTo>
                  <a:pt x="1892" y="389"/>
                </a:lnTo>
                <a:lnTo>
                  <a:pt x="1860" y="365"/>
                </a:lnTo>
                <a:lnTo>
                  <a:pt x="1828" y="341"/>
                </a:lnTo>
                <a:lnTo>
                  <a:pt x="1797" y="319"/>
                </a:lnTo>
                <a:lnTo>
                  <a:pt x="1764" y="299"/>
                </a:lnTo>
                <a:lnTo>
                  <a:pt x="1731" y="279"/>
                </a:lnTo>
                <a:lnTo>
                  <a:pt x="1697" y="260"/>
                </a:lnTo>
                <a:lnTo>
                  <a:pt x="1663" y="244"/>
                </a:lnTo>
                <a:lnTo>
                  <a:pt x="1628" y="228"/>
                </a:lnTo>
                <a:lnTo>
                  <a:pt x="1593" y="212"/>
                </a:lnTo>
                <a:lnTo>
                  <a:pt x="1558" y="199"/>
                </a:lnTo>
                <a:lnTo>
                  <a:pt x="1523" y="187"/>
                </a:lnTo>
                <a:lnTo>
                  <a:pt x="1486" y="176"/>
                </a:lnTo>
                <a:lnTo>
                  <a:pt x="1450" y="165"/>
                </a:lnTo>
                <a:lnTo>
                  <a:pt x="1414" y="157"/>
                </a:lnTo>
                <a:lnTo>
                  <a:pt x="1376" y="150"/>
                </a:lnTo>
                <a:lnTo>
                  <a:pt x="1340" y="143"/>
                </a:lnTo>
                <a:lnTo>
                  <a:pt x="1302" y="139"/>
                </a:lnTo>
                <a:lnTo>
                  <a:pt x="1265" y="134"/>
                </a:lnTo>
                <a:lnTo>
                  <a:pt x="1228" y="131"/>
                </a:lnTo>
                <a:lnTo>
                  <a:pt x="1191" y="130"/>
                </a:lnTo>
                <a:lnTo>
                  <a:pt x="1153" y="129"/>
                </a:lnTo>
                <a:lnTo>
                  <a:pt x="1116" y="130"/>
                </a:lnTo>
                <a:lnTo>
                  <a:pt x="1078" y="133"/>
                </a:lnTo>
                <a:lnTo>
                  <a:pt x="1041" y="136"/>
                </a:lnTo>
                <a:lnTo>
                  <a:pt x="1003" y="140"/>
                </a:lnTo>
                <a:lnTo>
                  <a:pt x="967" y="146"/>
                </a:lnTo>
                <a:lnTo>
                  <a:pt x="929" y="153"/>
                </a:lnTo>
                <a:lnTo>
                  <a:pt x="893" y="161"/>
                </a:lnTo>
                <a:lnTo>
                  <a:pt x="857" y="170"/>
                </a:lnTo>
                <a:lnTo>
                  <a:pt x="1514" y="827"/>
                </a:lnTo>
                <a:lnTo>
                  <a:pt x="1341" y="1470"/>
                </a:lnTo>
                <a:lnTo>
                  <a:pt x="697" y="1642"/>
                </a:lnTo>
                <a:lnTo>
                  <a:pt x="41" y="986"/>
                </a:lnTo>
                <a:lnTo>
                  <a:pt x="31" y="1022"/>
                </a:lnTo>
                <a:lnTo>
                  <a:pt x="23" y="1059"/>
                </a:lnTo>
                <a:lnTo>
                  <a:pt x="16" y="1096"/>
                </a:lnTo>
                <a:lnTo>
                  <a:pt x="10" y="1133"/>
                </a:lnTo>
                <a:lnTo>
                  <a:pt x="7" y="1170"/>
                </a:lnTo>
                <a:lnTo>
                  <a:pt x="3" y="1208"/>
                </a:lnTo>
                <a:lnTo>
                  <a:pt x="1" y="1245"/>
                </a:lnTo>
                <a:lnTo>
                  <a:pt x="0" y="1283"/>
                </a:lnTo>
                <a:lnTo>
                  <a:pt x="1" y="1320"/>
                </a:lnTo>
                <a:lnTo>
                  <a:pt x="2" y="1358"/>
                </a:lnTo>
                <a:lnTo>
                  <a:pt x="4" y="1394"/>
                </a:lnTo>
                <a:lnTo>
                  <a:pt x="9" y="1431"/>
                </a:lnTo>
                <a:lnTo>
                  <a:pt x="14" y="1469"/>
                </a:lnTo>
                <a:lnTo>
                  <a:pt x="21" y="1505"/>
                </a:lnTo>
                <a:lnTo>
                  <a:pt x="28" y="1543"/>
                </a:lnTo>
                <a:lnTo>
                  <a:pt x="36" y="1579"/>
                </a:lnTo>
                <a:lnTo>
                  <a:pt x="47" y="1615"/>
                </a:lnTo>
                <a:lnTo>
                  <a:pt x="57" y="1652"/>
                </a:lnTo>
                <a:lnTo>
                  <a:pt x="70" y="1687"/>
                </a:lnTo>
                <a:lnTo>
                  <a:pt x="84" y="1722"/>
                </a:lnTo>
                <a:lnTo>
                  <a:pt x="98" y="1757"/>
                </a:lnTo>
                <a:lnTo>
                  <a:pt x="115" y="1793"/>
                </a:lnTo>
                <a:lnTo>
                  <a:pt x="131" y="1826"/>
                </a:lnTo>
                <a:lnTo>
                  <a:pt x="150" y="1860"/>
                </a:lnTo>
                <a:lnTo>
                  <a:pt x="170" y="1893"/>
                </a:lnTo>
                <a:lnTo>
                  <a:pt x="190" y="1926"/>
                </a:lnTo>
                <a:lnTo>
                  <a:pt x="212" y="1958"/>
                </a:lnTo>
                <a:lnTo>
                  <a:pt x="235" y="1989"/>
                </a:lnTo>
                <a:lnTo>
                  <a:pt x="260" y="2021"/>
                </a:lnTo>
                <a:lnTo>
                  <a:pt x="285" y="2052"/>
                </a:lnTo>
                <a:lnTo>
                  <a:pt x="312" y="2081"/>
                </a:lnTo>
                <a:lnTo>
                  <a:pt x="340" y="2109"/>
                </a:lnTo>
                <a:lnTo>
                  <a:pt x="370" y="2138"/>
                </a:lnTo>
                <a:lnTo>
                  <a:pt x="401" y="2166"/>
                </a:lnTo>
                <a:lnTo>
                  <a:pt x="434" y="2193"/>
                </a:lnTo>
                <a:lnTo>
                  <a:pt x="466" y="2219"/>
                </a:lnTo>
                <a:lnTo>
                  <a:pt x="499" y="2243"/>
                </a:lnTo>
                <a:lnTo>
                  <a:pt x="533" y="2266"/>
                </a:lnTo>
                <a:lnTo>
                  <a:pt x="567" y="2287"/>
                </a:lnTo>
                <a:lnTo>
                  <a:pt x="602" y="2307"/>
                </a:lnTo>
                <a:lnTo>
                  <a:pt x="639" y="2326"/>
                </a:lnTo>
                <a:lnTo>
                  <a:pt x="675" y="2343"/>
                </a:lnTo>
                <a:lnTo>
                  <a:pt x="711" y="2359"/>
                </a:lnTo>
                <a:lnTo>
                  <a:pt x="748" y="2374"/>
                </a:lnTo>
                <a:lnTo>
                  <a:pt x="785" y="2387"/>
                </a:lnTo>
                <a:lnTo>
                  <a:pt x="823" y="2400"/>
                </a:lnTo>
                <a:lnTo>
                  <a:pt x="861" y="2410"/>
                </a:lnTo>
                <a:lnTo>
                  <a:pt x="900" y="2420"/>
                </a:lnTo>
                <a:lnTo>
                  <a:pt x="939" y="2428"/>
                </a:lnTo>
                <a:lnTo>
                  <a:pt x="977" y="2435"/>
                </a:lnTo>
                <a:lnTo>
                  <a:pt x="1016" y="2441"/>
                </a:lnTo>
                <a:lnTo>
                  <a:pt x="1055" y="2444"/>
                </a:lnTo>
                <a:lnTo>
                  <a:pt x="1095" y="2448"/>
                </a:lnTo>
                <a:lnTo>
                  <a:pt x="1133" y="2449"/>
                </a:lnTo>
                <a:lnTo>
                  <a:pt x="1173" y="2449"/>
                </a:lnTo>
                <a:lnTo>
                  <a:pt x="1212" y="2448"/>
                </a:lnTo>
                <a:lnTo>
                  <a:pt x="1252" y="2445"/>
                </a:lnTo>
                <a:lnTo>
                  <a:pt x="1290" y="2442"/>
                </a:lnTo>
                <a:lnTo>
                  <a:pt x="1329" y="2437"/>
                </a:lnTo>
                <a:lnTo>
                  <a:pt x="1368" y="2430"/>
                </a:lnTo>
                <a:lnTo>
                  <a:pt x="1406" y="2422"/>
                </a:lnTo>
                <a:lnTo>
                  <a:pt x="1445" y="2414"/>
                </a:lnTo>
                <a:lnTo>
                  <a:pt x="1484" y="2403"/>
                </a:lnTo>
                <a:lnTo>
                  <a:pt x="1521" y="2392"/>
                </a:lnTo>
                <a:close/>
                <a:moveTo>
                  <a:pt x="3463" y="2785"/>
                </a:moveTo>
                <a:lnTo>
                  <a:pt x="3463" y="2785"/>
                </a:lnTo>
                <a:lnTo>
                  <a:pt x="3459" y="2803"/>
                </a:lnTo>
                <a:lnTo>
                  <a:pt x="3457" y="2821"/>
                </a:lnTo>
                <a:lnTo>
                  <a:pt x="3454" y="2838"/>
                </a:lnTo>
                <a:lnTo>
                  <a:pt x="3453" y="2857"/>
                </a:lnTo>
                <a:lnTo>
                  <a:pt x="3452" y="2876"/>
                </a:lnTo>
                <a:lnTo>
                  <a:pt x="3452" y="2893"/>
                </a:lnTo>
                <a:lnTo>
                  <a:pt x="3453" y="2912"/>
                </a:lnTo>
                <a:lnTo>
                  <a:pt x="3454" y="2931"/>
                </a:lnTo>
                <a:lnTo>
                  <a:pt x="3461" y="2994"/>
                </a:lnTo>
                <a:lnTo>
                  <a:pt x="3417" y="3039"/>
                </a:lnTo>
                <a:lnTo>
                  <a:pt x="3077" y="3379"/>
                </a:lnTo>
                <a:lnTo>
                  <a:pt x="2984" y="3472"/>
                </a:lnTo>
                <a:lnTo>
                  <a:pt x="2684" y="3172"/>
                </a:lnTo>
                <a:lnTo>
                  <a:pt x="2493" y="3363"/>
                </a:lnTo>
                <a:lnTo>
                  <a:pt x="4228" y="5098"/>
                </a:lnTo>
                <a:lnTo>
                  <a:pt x="4248" y="5117"/>
                </a:lnTo>
                <a:lnTo>
                  <a:pt x="4269" y="5136"/>
                </a:lnTo>
                <a:lnTo>
                  <a:pt x="4291" y="5152"/>
                </a:lnTo>
                <a:lnTo>
                  <a:pt x="4314" y="5168"/>
                </a:lnTo>
                <a:lnTo>
                  <a:pt x="4336" y="5183"/>
                </a:lnTo>
                <a:lnTo>
                  <a:pt x="4361" y="5195"/>
                </a:lnTo>
                <a:lnTo>
                  <a:pt x="4384" y="5207"/>
                </a:lnTo>
                <a:lnTo>
                  <a:pt x="4409" y="5218"/>
                </a:lnTo>
                <a:lnTo>
                  <a:pt x="4433" y="5227"/>
                </a:lnTo>
                <a:lnTo>
                  <a:pt x="4459" y="5235"/>
                </a:lnTo>
                <a:lnTo>
                  <a:pt x="4485" y="5242"/>
                </a:lnTo>
                <a:lnTo>
                  <a:pt x="4511" y="5248"/>
                </a:lnTo>
                <a:lnTo>
                  <a:pt x="4536" y="5253"/>
                </a:lnTo>
                <a:lnTo>
                  <a:pt x="4562" y="5255"/>
                </a:lnTo>
                <a:lnTo>
                  <a:pt x="4588" y="5258"/>
                </a:lnTo>
                <a:lnTo>
                  <a:pt x="4615" y="5259"/>
                </a:lnTo>
                <a:lnTo>
                  <a:pt x="4641" y="5258"/>
                </a:lnTo>
                <a:lnTo>
                  <a:pt x="4668" y="5255"/>
                </a:lnTo>
                <a:lnTo>
                  <a:pt x="4693" y="5253"/>
                </a:lnTo>
                <a:lnTo>
                  <a:pt x="4719" y="5248"/>
                </a:lnTo>
                <a:lnTo>
                  <a:pt x="4745" y="5242"/>
                </a:lnTo>
                <a:lnTo>
                  <a:pt x="4771" y="5235"/>
                </a:lnTo>
                <a:lnTo>
                  <a:pt x="4795" y="5227"/>
                </a:lnTo>
                <a:lnTo>
                  <a:pt x="4821" y="5218"/>
                </a:lnTo>
                <a:lnTo>
                  <a:pt x="4845" y="5207"/>
                </a:lnTo>
                <a:lnTo>
                  <a:pt x="4869" y="5195"/>
                </a:lnTo>
                <a:lnTo>
                  <a:pt x="4893" y="5183"/>
                </a:lnTo>
                <a:lnTo>
                  <a:pt x="4916" y="5168"/>
                </a:lnTo>
                <a:lnTo>
                  <a:pt x="4938" y="5152"/>
                </a:lnTo>
                <a:lnTo>
                  <a:pt x="4961" y="5136"/>
                </a:lnTo>
                <a:lnTo>
                  <a:pt x="4982" y="5117"/>
                </a:lnTo>
                <a:lnTo>
                  <a:pt x="5002" y="5098"/>
                </a:lnTo>
                <a:lnTo>
                  <a:pt x="5022" y="5077"/>
                </a:lnTo>
                <a:lnTo>
                  <a:pt x="5039" y="5056"/>
                </a:lnTo>
                <a:lnTo>
                  <a:pt x="5057" y="5035"/>
                </a:lnTo>
                <a:lnTo>
                  <a:pt x="5072" y="5013"/>
                </a:lnTo>
                <a:lnTo>
                  <a:pt x="5086" y="4989"/>
                </a:lnTo>
                <a:lnTo>
                  <a:pt x="5099" y="4966"/>
                </a:lnTo>
                <a:lnTo>
                  <a:pt x="5112" y="4941"/>
                </a:lnTo>
                <a:lnTo>
                  <a:pt x="5122" y="4916"/>
                </a:lnTo>
                <a:lnTo>
                  <a:pt x="5132" y="4892"/>
                </a:lnTo>
                <a:lnTo>
                  <a:pt x="5140" y="4867"/>
                </a:lnTo>
                <a:lnTo>
                  <a:pt x="5146" y="4841"/>
                </a:lnTo>
                <a:lnTo>
                  <a:pt x="5152" y="4816"/>
                </a:lnTo>
                <a:lnTo>
                  <a:pt x="5156" y="4790"/>
                </a:lnTo>
                <a:lnTo>
                  <a:pt x="5160" y="4763"/>
                </a:lnTo>
                <a:lnTo>
                  <a:pt x="5161" y="4737"/>
                </a:lnTo>
                <a:lnTo>
                  <a:pt x="5162" y="4711"/>
                </a:lnTo>
                <a:lnTo>
                  <a:pt x="5161" y="4684"/>
                </a:lnTo>
                <a:lnTo>
                  <a:pt x="5160" y="4659"/>
                </a:lnTo>
                <a:lnTo>
                  <a:pt x="5156" y="4632"/>
                </a:lnTo>
                <a:lnTo>
                  <a:pt x="5152" y="4606"/>
                </a:lnTo>
                <a:lnTo>
                  <a:pt x="5146" y="4580"/>
                </a:lnTo>
                <a:lnTo>
                  <a:pt x="5140" y="4555"/>
                </a:lnTo>
                <a:lnTo>
                  <a:pt x="5132" y="4530"/>
                </a:lnTo>
                <a:lnTo>
                  <a:pt x="5122" y="4505"/>
                </a:lnTo>
                <a:lnTo>
                  <a:pt x="5112" y="4480"/>
                </a:lnTo>
                <a:lnTo>
                  <a:pt x="5099" y="4456"/>
                </a:lnTo>
                <a:lnTo>
                  <a:pt x="5086" y="4432"/>
                </a:lnTo>
                <a:lnTo>
                  <a:pt x="5072" y="4410"/>
                </a:lnTo>
                <a:lnTo>
                  <a:pt x="5057" y="4387"/>
                </a:lnTo>
                <a:lnTo>
                  <a:pt x="5039" y="4366"/>
                </a:lnTo>
                <a:lnTo>
                  <a:pt x="5022" y="4344"/>
                </a:lnTo>
                <a:lnTo>
                  <a:pt x="5002" y="4323"/>
                </a:lnTo>
                <a:lnTo>
                  <a:pt x="3463" y="2785"/>
                </a:lnTo>
                <a:close/>
                <a:moveTo>
                  <a:pt x="4802" y="4918"/>
                </a:moveTo>
                <a:lnTo>
                  <a:pt x="4527" y="4991"/>
                </a:lnTo>
                <a:lnTo>
                  <a:pt x="4304" y="4769"/>
                </a:lnTo>
                <a:lnTo>
                  <a:pt x="4377" y="4493"/>
                </a:lnTo>
                <a:lnTo>
                  <a:pt x="4652" y="4419"/>
                </a:lnTo>
                <a:lnTo>
                  <a:pt x="4876" y="4643"/>
                </a:lnTo>
                <a:lnTo>
                  <a:pt x="4802" y="4918"/>
                </a:lnTo>
                <a:close/>
                <a:moveTo>
                  <a:pt x="2687" y="2988"/>
                </a:moveTo>
                <a:lnTo>
                  <a:pt x="2985" y="3287"/>
                </a:lnTo>
                <a:lnTo>
                  <a:pt x="3325" y="2947"/>
                </a:lnTo>
                <a:lnTo>
                  <a:pt x="3323" y="2917"/>
                </a:lnTo>
                <a:lnTo>
                  <a:pt x="3322" y="2885"/>
                </a:lnTo>
                <a:lnTo>
                  <a:pt x="3323" y="2853"/>
                </a:lnTo>
                <a:lnTo>
                  <a:pt x="3325" y="2823"/>
                </a:lnTo>
                <a:lnTo>
                  <a:pt x="3330" y="2791"/>
                </a:lnTo>
                <a:lnTo>
                  <a:pt x="3336" y="2761"/>
                </a:lnTo>
                <a:lnTo>
                  <a:pt x="3343" y="2730"/>
                </a:lnTo>
                <a:lnTo>
                  <a:pt x="3352" y="2700"/>
                </a:lnTo>
                <a:lnTo>
                  <a:pt x="3363" y="2670"/>
                </a:lnTo>
                <a:lnTo>
                  <a:pt x="3376" y="2641"/>
                </a:lnTo>
                <a:lnTo>
                  <a:pt x="3391" y="2613"/>
                </a:lnTo>
                <a:lnTo>
                  <a:pt x="3406" y="2585"/>
                </a:lnTo>
                <a:lnTo>
                  <a:pt x="3425" y="2558"/>
                </a:lnTo>
                <a:lnTo>
                  <a:pt x="3444" y="2532"/>
                </a:lnTo>
                <a:lnTo>
                  <a:pt x="3465" y="2506"/>
                </a:lnTo>
                <a:lnTo>
                  <a:pt x="3488" y="2482"/>
                </a:lnTo>
                <a:lnTo>
                  <a:pt x="3513" y="2459"/>
                </a:lnTo>
                <a:lnTo>
                  <a:pt x="3538" y="2438"/>
                </a:lnTo>
                <a:lnTo>
                  <a:pt x="3565" y="2418"/>
                </a:lnTo>
                <a:lnTo>
                  <a:pt x="3592" y="2401"/>
                </a:lnTo>
                <a:lnTo>
                  <a:pt x="3620" y="2384"/>
                </a:lnTo>
                <a:lnTo>
                  <a:pt x="3648" y="2370"/>
                </a:lnTo>
                <a:lnTo>
                  <a:pt x="3677" y="2358"/>
                </a:lnTo>
                <a:lnTo>
                  <a:pt x="3706" y="2346"/>
                </a:lnTo>
                <a:lnTo>
                  <a:pt x="3737" y="2338"/>
                </a:lnTo>
                <a:lnTo>
                  <a:pt x="3767" y="2329"/>
                </a:lnTo>
                <a:lnTo>
                  <a:pt x="3798" y="2324"/>
                </a:lnTo>
                <a:lnTo>
                  <a:pt x="3828" y="2319"/>
                </a:lnTo>
                <a:lnTo>
                  <a:pt x="3860" y="2316"/>
                </a:lnTo>
                <a:lnTo>
                  <a:pt x="3892" y="2316"/>
                </a:lnTo>
                <a:lnTo>
                  <a:pt x="3922" y="2316"/>
                </a:lnTo>
                <a:lnTo>
                  <a:pt x="3954" y="2320"/>
                </a:lnTo>
                <a:lnTo>
                  <a:pt x="5440" y="834"/>
                </a:lnTo>
                <a:lnTo>
                  <a:pt x="4608" y="0"/>
                </a:lnTo>
                <a:lnTo>
                  <a:pt x="3121" y="1487"/>
                </a:lnTo>
                <a:lnTo>
                  <a:pt x="3124" y="1518"/>
                </a:lnTo>
                <a:lnTo>
                  <a:pt x="3125" y="1550"/>
                </a:lnTo>
                <a:lnTo>
                  <a:pt x="3124" y="1580"/>
                </a:lnTo>
                <a:lnTo>
                  <a:pt x="3121" y="1612"/>
                </a:lnTo>
                <a:lnTo>
                  <a:pt x="3117" y="1642"/>
                </a:lnTo>
                <a:lnTo>
                  <a:pt x="3111" y="1674"/>
                </a:lnTo>
                <a:lnTo>
                  <a:pt x="3104" y="1705"/>
                </a:lnTo>
                <a:lnTo>
                  <a:pt x="3094" y="1734"/>
                </a:lnTo>
                <a:lnTo>
                  <a:pt x="3083" y="1764"/>
                </a:lnTo>
                <a:lnTo>
                  <a:pt x="3071" y="1793"/>
                </a:lnTo>
                <a:lnTo>
                  <a:pt x="3056" y="1822"/>
                </a:lnTo>
                <a:lnTo>
                  <a:pt x="3041" y="1849"/>
                </a:lnTo>
                <a:lnTo>
                  <a:pt x="3022" y="1877"/>
                </a:lnTo>
                <a:lnTo>
                  <a:pt x="3003" y="1903"/>
                </a:lnTo>
                <a:lnTo>
                  <a:pt x="2981" y="1928"/>
                </a:lnTo>
                <a:lnTo>
                  <a:pt x="2959" y="1952"/>
                </a:lnTo>
                <a:lnTo>
                  <a:pt x="2934" y="1975"/>
                </a:lnTo>
                <a:lnTo>
                  <a:pt x="2909" y="1996"/>
                </a:lnTo>
                <a:lnTo>
                  <a:pt x="2882" y="2016"/>
                </a:lnTo>
                <a:lnTo>
                  <a:pt x="2855" y="2034"/>
                </a:lnTo>
                <a:lnTo>
                  <a:pt x="2827" y="2050"/>
                </a:lnTo>
                <a:lnTo>
                  <a:pt x="2799" y="2064"/>
                </a:lnTo>
                <a:lnTo>
                  <a:pt x="2770" y="2077"/>
                </a:lnTo>
                <a:lnTo>
                  <a:pt x="2740" y="2088"/>
                </a:lnTo>
                <a:lnTo>
                  <a:pt x="2710" y="2097"/>
                </a:lnTo>
                <a:lnTo>
                  <a:pt x="2680" y="2105"/>
                </a:lnTo>
                <a:lnTo>
                  <a:pt x="2649" y="2111"/>
                </a:lnTo>
                <a:lnTo>
                  <a:pt x="2617" y="2115"/>
                </a:lnTo>
                <a:lnTo>
                  <a:pt x="2587" y="2117"/>
                </a:lnTo>
                <a:lnTo>
                  <a:pt x="2555" y="2118"/>
                </a:lnTo>
                <a:lnTo>
                  <a:pt x="2525" y="2117"/>
                </a:lnTo>
                <a:lnTo>
                  <a:pt x="2493" y="2115"/>
                </a:lnTo>
                <a:lnTo>
                  <a:pt x="2153" y="2455"/>
                </a:lnTo>
                <a:lnTo>
                  <a:pt x="2453" y="2755"/>
                </a:lnTo>
                <a:lnTo>
                  <a:pt x="984" y="4223"/>
                </a:lnTo>
                <a:lnTo>
                  <a:pt x="931" y="4170"/>
                </a:lnTo>
                <a:lnTo>
                  <a:pt x="648" y="4396"/>
                </a:lnTo>
                <a:lnTo>
                  <a:pt x="174" y="5145"/>
                </a:lnTo>
                <a:lnTo>
                  <a:pt x="295" y="5267"/>
                </a:lnTo>
                <a:lnTo>
                  <a:pt x="1044" y="4792"/>
                </a:lnTo>
                <a:lnTo>
                  <a:pt x="1272" y="4510"/>
                </a:lnTo>
                <a:lnTo>
                  <a:pt x="1218" y="4457"/>
                </a:lnTo>
                <a:lnTo>
                  <a:pt x="2687" y="2988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2" name="KSO_Shape"/>
          <p:cNvSpPr>
            <a:spLocks noChangeArrowheads="1"/>
          </p:cNvSpPr>
          <p:nvPr/>
        </p:nvSpPr>
        <p:spPr bwMode="auto">
          <a:xfrm>
            <a:off x="5011738" y="2112963"/>
            <a:ext cx="628650" cy="720725"/>
          </a:xfrm>
          <a:custGeom>
            <a:avLst/>
            <a:gdLst>
              <a:gd name="T0" fmla="*/ 12872 w 1282700"/>
              <a:gd name="T1" fmla="*/ 11746 h 1516063"/>
              <a:gd name="T2" fmla="*/ 13218 w 1282700"/>
              <a:gd name="T3" fmla="*/ 12807 h 1516063"/>
              <a:gd name="T4" fmla="*/ 12711 w 1282700"/>
              <a:gd name="T5" fmla="*/ 13799 h 1516063"/>
              <a:gd name="T6" fmla="*/ 9959 w 1282700"/>
              <a:gd name="T7" fmla="*/ 14021 h 1516063"/>
              <a:gd name="T8" fmla="*/ 9235 w 1282700"/>
              <a:gd name="T9" fmla="*/ 13137 h 1516063"/>
              <a:gd name="T10" fmla="*/ 9322 w 1282700"/>
              <a:gd name="T11" fmla="*/ 12033 h 1516063"/>
              <a:gd name="T12" fmla="*/ 10175 w 1282700"/>
              <a:gd name="T13" fmla="*/ 11233 h 1516063"/>
              <a:gd name="T14" fmla="*/ 9337 w 1282700"/>
              <a:gd name="T15" fmla="*/ 5234 h 1516063"/>
              <a:gd name="T16" fmla="*/ 7217 w 1282700"/>
              <a:gd name="T17" fmla="*/ 5828 h 1516063"/>
              <a:gd name="T18" fmla="*/ 5364 w 1282700"/>
              <a:gd name="T19" fmla="*/ 6814 h 1516063"/>
              <a:gd name="T20" fmla="*/ 3853 w 1282700"/>
              <a:gd name="T21" fmla="*/ 8134 h 1516063"/>
              <a:gd name="T22" fmla="*/ 2756 w 1282700"/>
              <a:gd name="T23" fmla="*/ 9727 h 1516063"/>
              <a:gd name="T24" fmla="*/ 2138 w 1282700"/>
              <a:gd name="T25" fmla="*/ 11530 h 1516063"/>
              <a:gd name="T26" fmla="*/ 2083 w 1282700"/>
              <a:gd name="T27" fmla="*/ 13464 h 1516063"/>
              <a:gd name="T28" fmla="*/ 2590 w 1282700"/>
              <a:gd name="T29" fmla="*/ 15301 h 1516063"/>
              <a:gd name="T30" fmla="*/ 3595 w 1282700"/>
              <a:gd name="T31" fmla="*/ 16940 h 1516063"/>
              <a:gd name="T32" fmla="*/ 5033 w 1282700"/>
              <a:gd name="T33" fmla="*/ 18321 h 1516063"/>
              <a:gd name="T34" fmla="*/ 6821 w 1282700"/>
              <a:gd name="T35" fmla="*/ 19380 h 1516063"/>
              <a:gd name="T36" fmla="*/ 8894 w 1282700"/>
              <a:gd name="T37" fmla="*/ 20059 h 1516063"/>
              <a:gd name="T38" fmla="*/ 11181 w 1282700"/>
              <a:gd name="T39" fmla="*/ 20297 h 1516063"/>
              <a:gd name="T40" fmla="*/ 13462 w 1282700"/>
              <a:gd name="T41" fmla="*/ 20059 h 1516063"/>
              <a:gd name="T42" fmla="*/ 15531 w 1282700"/>
              <a:gd name="T43" fmla="*/ 19380 h 1516063"/>
              <a:gd name="T44" fmla="*/ 17319 w 1282700"/>
              <a:gd name="T45" fmla="*/ 18321 h 1516063"/>
              <a:gd name="T46" fmla="*/ 18757 w 1282700"/>
              <a:gd name="T47" fmla="*/ 16940 h 1516063"/>
              <a:gd name="T48" fmla="*/ 19766 w 1282700"/>
              <a:gd name="T49" fmla="*/ 15301 h 1516063"/>
              <a:gd name="T50" fmla="*/ 20269 w 1282700"/>
              <a:gd name="T51" fmla="*/ 13464 h 1516063"/>
              <a:gd name="T52" fmla="*/ 20213 w 1282700"/>
              <a:gd name="T53" fmla="*/ 11530 h 1516063"/>
              <a:gd name="T54" fmla="*/ 19596 w 1282700"/>
              <a:gd name="T55" fmla="*/ 9727 h 1516063"/>
              <a:gd name="T56" fmla="*/ 18499 w 1282700"/>
              <a:gd name="T57" fmla="*/ 8134 h 1516063"/>
              <a:gd name="T58" fmla="*/ 16987 w 1282700"/>
              <a:gd name="T59" fmla="*/ 6814 h 1516063"/>
              <a:gd name="T60" fmla="*/ 15139 w 1282700"/>
              <a:gd name="T61" fmla="*/ 5828 h 1516063"/>
              <a:gd name="T62" fmla="*/ 13015 w 1282700"/>
              <a:gd name="T63" fmla="*/ 5234 h 1516063"/>
              <a:gd name="T64" fmla="*/ 13208 w 1282700"/>
              <a:gd name="T65" fmla="*/ 0 h 1516063"/>
              <a:gd name="T66" fmla="*/ 13572 w 1282700"/>
              <a:gd name="T67" fmla="*/ 3607 h 1516063"/>
              <a:gd name="T68" fmla="*/ 15434 w 1282700"/>
              <a:gd name="T69" fmla="*/ 4090 h 1516063"/>
              <a:gd name="T70" fmla="*/ 17135 w 1282700"/>
              <a:gd name="T71" fmla="*/ 4827 h 1516063"/>
              <a:gd name="T72" fmla="*/ 20338 w 1282700"/>
              <a:gd name="T73" fmla="*/ 7375 h 1516063"/>
              <a:gd name="T74" fmla="*/ 21421 w 1282700"/>
              <a:gd name="T75" fmla="*/ 8978 h 1516063"/>
              <a:gd name="T76" fmla="*/ 22107 w 1282700"/>
              <a:gd name="T77" fmla="*/ 10766 h 1516063"/>
              <a:gd name="T78" fmla="*/ 22352 w 1282700"/>
              <a:gd name="T79" fmla="*/ 12689 h 1516063"/>
              <a:gd name="T80" fmla="*/ 22002 w 1282700"/>
              <a:gd name="T81" fmla="*/ 15014 h 1516063"/>
              <a:gd name="T82" fmla="*/ 21001 w 1282700"/>
              <a:gd name="T83" fmla="*/ 17120 h 1516063"/>
              <a:gd name="T84" fmla="*/ 19448 w 1282700"/>
              <a:gd name="T85" fmla="*/ 18942 h 1516063"/>
              <a:gd name="T86" fmla="*/ 17425 w 1282700"/>
              <a:gd name="T87" fmla="*/ 20405 h 1516063"/>
              <a:gd name="T88" fmla="*/ 15015 w 1282700"/>
              <a:gd name="T89" fmla="*/ 21425 h 1516063"/>
              <a:gd name="T90" fmla="*/ 12319 w 1282700"/>
              <a:gd name="T91" fmla="*/ 21943 h 1516063"/>
              <a:gd name="T92" fmla="*/ 9475 w 1282700"/>
              <a:gd name="T93" fmla="*/ 21882 h 1516063"/>
              <a:gd name="T94" fmla="*/ 6825 w 1282700"/>
              <a:gd name="T95" fmla="*/ 21261 h 1516063"/>
              <a:gd name="T96" fmla="*/ 4489 w 1282700"/>
              <a:gd name="T97" fmla="*/ 20144 h 1516063"/>
              <a:gd name="T98" fmla="*/ 2553 w 1282700"/>
              <a:gd name="T99" fmla="*/ 18605 h 1516063"/>
              <a:gd name="T100" fmla="*/ 1106 w 1282700"/>
              <a:gd name="T101" fmla="*/ 16721 h 1516063"/>
              <a:gd name="T102" fmla="*/ 230 w 1282700"/>
              <a:gd name="T103" fmla="*/ 14561 h 1516063"/>
              <a:gd name="T104" fmla="*/ 19 w 1282700"/>
              <a:gd name="T105" fmla="*/ 12232 h 1516063"/>
              <a:gd name="T106" fmla="*/ 451 w 1282700"/>
              <a:gd name="T107" fmla="*/ 10064 h 1516063"/>
              <a:gd name="T108" fmla="*/ 1456 w 1282700"/>
              <a:gd name="T109" fmla="*/ 8100 h 1516063"/>
              <a:gd name="T110" fmla="*/ 2949 w 1282700"/>
              <a:gd name="T111" fmla="*/ 6400 h 1516063"/>
              <a:gd name="T112" fmla="*/ 4853 w 1282700"/>
              <a:gd name="T113" fmla="*/ 5019 h 1516063"/>
              <a:gd name="T114" fmla="*/ 7106 w 1282700"/>
              <a:gd name="T115" fmla="*/ 4025 h 1516063"/>
              <a:gd name="T116" fmla="*/ 9632 w 1282700"/>
              <a:gd name="T117" fmla="*/ 3476 h 151606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1282700"/>
              <a:gd name="T178" fmla="*/ 0 h 1516063"/>
              <a:gd name="T179" fmla="*/ 1282700 w 1282700"/>
              <a:gd name="T180" fmla="*/ 1516063 h 1516063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1282700" h="1516063">
                <a:moveTo>
                  <a:pt x="583935" y="525463"/>
                </a:moveTo>
                <a:lnTo>
                  <a:pt x="700617" y="525463"/>
                </a:lnTo>
                <a:lnTo>
                  <a:pt x="700617" y="774462"/>
                </a:lnTo>
                <a:lnTo>
                  <a:pt x="706967" y="778423"/>
                </a:lnTo>
                <a:lnTo>
                  <a:pt x="712788" y="782648"/>
                </a:lnTo>
                <a:lnTo>
                  <a:pt x="718873" y="787401"/>
                </a:lnTo>
                <a:lnTo>
                  <a:pt x="724429" y="792682"/>
                </a:lnTo>
                <a:lnTo>
                  <a:pt x="729456" y="797963"/>
                </a:lnTo>
                <a:lnTo>
                  <a:pt x="734484" y="803508"/>
                </a:lnTo>
                <a:lnTo>
                  <a:pt x="738717" y="809845"/>
                </a:lnTo>
                <a:lnTo>
                  <a:pt x="742686" y="815918"/>
                </a:lnTo>
                <a:lnTo>
                  <a:pt x="746390" y="822519"/>
                </a:lnTo>
                <a:lnTo>
                  <a:pt x="749565" y="829649"/>
                </a:lnTo>
                <a:lnTo>
                  <a:pt x="752475" y="836514"/>
                </a:lnTo>
                <a:lnTo>
                  <a:pt x="754592" y="843643"/>
                </a:lnTo>
                <a:lnTo>
                  <a:pt x="756444" y="851301"/>
                </a:lnTo>
                <a:lnTo>
                  <a:pt x="757767" y="858958"/>
                </a:lnTo>
                <a:lnTo>
                  <a:pt x="758561" y="866880"/>
                </a:lnTo>
                <a:lnTo>
                  <a:pt x="758825" y="874801"/>
                </a:lnTo>
                <a:lnTo>
                  <a:pt x="758561" y="882987"/>
                </a:lnTo>
                <a:lnTo>
                  <a:pt x="757767" y="890644"/>
                </a:lnTo>
                <a:lnTo>
                  <a:pt x="756444" y="898038"/>
                </a:lnTo>
                <a:lnTo>
                  <a:pt x="754592" y="905695"/>
                </a:lnTo>
                <a:lnTo>
                  <a:pt x="752475" y="912824"/>
                </a:lnTo>
                <a:lnTo>
                  <a:pt x="749565" y="920218"/>
                </a:lnTo>
                <a:lnTo>
                  <a:pt x="746390" y="926819"/>
                </a:lnTo>
                <a:lnTo>
                  <a:pt x="742686" y="933420"/>
                </a:lnTo>
                <a:lnTo>
                  <a:pt x="738717" y="939757"/>
                </a:lnTo>
                <a:lnTo>
                  <a:pt x="734484" y="945831"/>
                </a:lnTo>
                <a:lnTo>
                  <a:pt x="729456" y="951376"/>
                </a:lnTo>
                <a:lnTo>
                  <a:pt x="724429" y="956921"/>
                </a:lnTo>
                <a:lnTo>
                  <a:pt x="718873" y="961938"/>
                </a:lnTo>
                <a:lnTo>
                  <a:pt x="712788" y="966691"/>
                </a:lnTo>
                <a:lnTo>
                  <a:pt x="706967" y="970915"/>
                </a:lnTo>
                <a:lnTo>
                  <a:pt x="700617" y="975140"/>
                </a:lnTo>
                <a:lnTo>
                  <a:pt x="700617" y="1049338"/>
                </a:lnTo>
                <a:lnTo>
                  <a:pt x="583935" y="1049338"/>
                </a:lnTo>
                <a:lnTo>
                  <a:pt x="583935" y="975140"/>
                </a:lnTo>
                <a:lnTo>
                  <a:pt x="577585" y="970915"/>
                </a:lnTo>
                <a:lnTo>
                  <a:pt x="571500" y="966691"/>
                </a:lnTo>
                <a:lnTo>
                  <a:pt x="565679" y="961938"/>
                </a:lnTo>
                <a:lnTo>
                  <a:pt x="560123" y="956921"/>
                </a:lnTo>
                <a:lnTo>
                  <a:pt x="555096" y="951376"/>
                </a:lnTo>
                <a:lnTo>
                  <a:pt x="550333" y="945831"/>
                </a:lnTo>
                <a:lnTo>
                  <a:pt x="545835" y="939757"/>
                </a:lnTo>
                <a:lnTo>
                  <a:pt x="541602" y="933420"/>
                </a:lnTo>
                <a:lnTo>
                  <a:pt x="538162" y="926819"/>
                </a:lnTo>
                <a:lnTo>
                  <a:pt x="534987" y="920218"/>
                </a:lnTo>
                <a:lnTo>
                  <a:pt x="532077" y="912824"/>
                </a:lnTo>
                <a:lnTo>
                  <a:pt x="529960" y="905695"/>
                </a:lnTo>
                <a:lnTo>
                  <a:pt x="528108" y="898038"/>
                </a:lnTo>
                <a:lnTo>
                  <a:pt x="526785" y="890644"/>
                </a:lnTo>
                <a:lnTo>
                  <a:pt x="525727" y="882987"/>
                </a:lnTo>
                <a:lnTo>
                  <a:pt x="525462" y="874801"/>
                </a:lnTo>
                <a:lnTo>
                  <a:pt x="525727" y="866880"/>
                </a:lnTo>
                <a:lnTo>
                  <a:pt x="526785" y="858958"/>
                </a:lnTo>
                <a:lnTo>
                  <a:pt x="528108" y="851301"/>
                </a:lnTo>
                <a:lnTo>
                  <a:pt x="529960" y="843643"/>
                </a:lnTo>
                <a:lnTo>
                  <a:pt x="532077" y="836514"/>
                </a:lnTo>
                <a:lnTo>
                  <a:pt x="534987" y="829649"/>
                </a:lnTo>
                <a:lnTo>
                  <a:pt x="538162" y="822519"/>
                </a:lnTo>
                <a:lnTo>
                  <a:pt x="541602" y="815918"/>
                </a:lnTo>
                <a:lnTo>
                  <a:pt x="545835" y="809845"/>
                </a:lnTo>
                <a:lnTo>
                  <a:pt x="550333" y="803508"/>
                </a:lnTo>
                <a:lnTo>
                  <a:pt x="555096" y="797963"/>
                </a:lnTo>
                <a:lnTo>
                  <a:pt x="560123" y="792682"/>
                </a:lnTo>
                <a:lnTo>
                  <a:pt x="565679" y="787401"/>
                </a:lnTo>
                <a:lnTo>
                  <a:pt x="571500" y="782648"/>
                </a:lnTo>
                <a:lnTo>
                  <a:pt x="577585" y="778423"/>
                </a:lnTo>
                <a:lnTo>
                  <a:pt x="583935" y="774462"/>
                </a:lnTo>
                <a:lnTo>
                  <a:pt x="583935" y="525463"/>
                </a:lnTo>
                <a:close/>
                <a:moveTo>
                  <a:pt x="641615" y="349983"/>
                </a:moveTo>
                <a:lnTo>
                  <a:pt x="627862" y="350247"/>
                </a:lnTo>
                <a:lnTo>
                  <a:pt x="614374" y="350512"/>
                </a:lnTo>
                <a:lnTo>
                  <a:pt x="601150" y="351570"/>
                </a:lnTo>
                <a:lnTo>
                  <a:pt x="587926" y="352628"/>
                </a:lnTo>
                <a:lnTo>
                  <a:pt x="574703" y="354216"/>
                </a:lnTo>
                <a:lnTo>
                  <a:pt x="561479" y="356067"/>
                </a:lnTo>
                <a:lnTo>
                  <a:pt x="548784" y="358184"/>
                </a:lnTo>
                <a:lnTo>
                  <a:pt x="535825" y="360829"/>
                </a:lnTo>
                <a:lnTo>
                  <a:pt x="522866" y="363474"/>
                </a:lnTo>
                <a:lnTo>
                  <a:pt x="510435" y="366649"/>
                </a:lnTo>
                <a:lnTo>
                  <a:pt x="498005" y="369823"/>
                </a:lnTo>
                <a:lnTo>
                  <a:pt x="485575" y="373527"/>
                </a:lnTo>
                <a:lnTo>
                  <a:pt x="473409" y="377759"/>
                </a:lnTo>
                <a:lnTo>
                  <a:pt x="461243" y="381992"/>
                </a:lnTo>
                <a:lnTo>
                  <a:pt x="449077" y="386489"/>
                </a:lnTo>
                <a:lnTo>
                  <a:pt x="437441" y="391251"/>
                </a:lnTo>
                <a:lnTo>
                  <a:pt x="425539" y="396541"/>
                </a:lnTo>
                <a:lnTo>
                  <a:pt x="414167" y="401832"/>
                </a:lnTo>
                <a:lnTo>
                  <a:pt x="402794" y="407388"/>
                </a:lnTo>
                <a:lnTo>
                  <a:pt x="391422" y="413207"/>
                </a:lnTo>
                <a:lnTo>
                  <a:pt x="380579" y="419556"/>
                </a:lnTo>
                <a:lnTo>
                  <a:pt x="369471" y="425905"/>
                </a:lnTo>
                <a:lnTo>
                  <a:pt x="358892" y="432519"/>
                </a:lnTo>
                <a:lnTo>
                  <a:pt x="348313" y="439661"/>
                </a:lnTo>
                <a:lnTo>
                  <a:pt x="337998" y="446804"/>
                </a:lnTo>
                <a:lnTo>
                  <a:pt x="327684" y="454475"/>
                </a:lnTo>
                <a:lnTo>
                  <a:pt x="317634" y="462147"/>
                </a:lnTo>
                <a:lnTo>
                  <a:pt x="307848" y="469818"/>
                </a:lnTo>
                <a:lnTo>
                  <a:pt x="298063" y="478019"/>
                </a:lnTo>
                <a:lnTo>
                  <a:pt x="288806" y="486484"/>
                </a:lnTo>
                <a:lnTo>
                  <a:pt x="279549" y="495214"/>
                </a:lnTo>
                <a:lnTo>
                  <a:pt x="270557" y="503679"/>
                </a:lnTo>
                <a:lnTo>
                  <a:pt x="261565" y="512938"/>
                </a:lnTo>
                <a:lnTo>
                  <a:pt x="253102" y="521932"/>
                </a:lnTo>
                <a:lnTo>
                  <a:pt x="244903" y="531455"/>
                </a:lnTo>
                <a:lnTo>
                  <a:pt x="236705" y="540979"/>
                </a:lnTo>
                <a:lnTo>
                  <a:pt x="228770" y="551031"/>
                </a:lnTo>
                <a:lnTo>
                  <a:pt x="221101" y="560819"/>
                </a:lnTo>
                <a:lnTo>
                  <a:pt x="213695" y="571136"/>
                </a:lnTo>
                <a:lnTo>
                  <a:pt x="206290" y="581453"/>
                </a:lnTo>
                <a:lnTo>
                  <a:pt x="199414" y="592035"/>
                </a:lnTo>
                <a:lnTo>
                  <a:pt x="192802" y="602881"/>
                </a:lnTo>
                <a:lnTo>
                  <a:pt x="186190" y="613727"/>
                </a:lnTo>
                <a:lnTo>
                  <a:pt x="180107" y="624837"/>
                </a:lnTo>
                <a:lnTo>
                  <a:pt x="174289" y="635948"/>
                </a:lnTo>
                <a:lnTo>
                  <a:pt x="168470" y="647587"/>
                </a:lnTo>
                <a:lnTo>
                  <a:pt x="163181" y="659227"/>
                </a:lnTo>
                <a:lnTo>
                  <a:pt x="158156" y="670602"/>
                </a:lnTo>
                <a:lnTo>
                  <a:pt x="153395" y="682506"/>
                </a:lnTo>
                <a:lnTo>
                  <a:pt x="148635" y="694410"/>
                </a:lnTo>
                <a:lnTo>
                  <a:pt x="144403" y="706579"/>
                </a:lnTo>
                <a:lnTo>
                  <a:pt x="140436" y="719012"/>
                </a:lnTo>
                <a:lnTo>
                  <a:pt x="136733" y="731181"/>
                </a:lnTo>
                <a:lnTo>
                  <a:pt x="133295" y="743614"/>
                </a:lnTo>
                <a:lnTo>
                  <a:pt x="130122" y="756577"/>
                </a:lnTo>
                <a:lnTo>
                  <a:pt x="127477" y="769010"/>
                </a:lnTo>
                <a:lnTo>
                  <a:pt x="124832" y="781972"/>
                </a:lnTo>
                <a:lnTo>
                  <a:pt x="122716" y="794935"/>
                </a:lnTo>
                <a:lnTo>
                  <a:pt x="121129" y="808161"/>
                </a:lnTo>
                <a:lnTo>
                  <a:pt x="119543" y="821124"/>
                </a:lnTo>
                <a:lnTo>
                  <a:pt x="118485" y="834351"/>
                </a:lnTo>
                <a:lnTo>
                  <a:pt x="117427" y="847842"/>
                </a:lnTo>
                <a:lnTo>
                  <a:pt x="116898" y="861069"/>
                </a:lnTo>
                <a:lnTo>
                  <a:pt x="116898" y="874825"/>
                </a:lnTo>
                <a:lnTo>
                  <a:pt x="116898" y="888316"/>
                </a:lnTo>
                <a:lnTo>
                  <a:pt x="117427" y="901808"/>
                </a:lnTo>
                <a:lnTo>
                  <a:pt x="118485" y="915035"/>
                </a:lnTo>
                <a:lnTo>
                  <a:pt x="119543" y="928261"/>
                </a:lnTo>
                <a:lnTo>
                  <a:pt x="121129" y="941488"/>
                </a:lnTo>
                <a:lnTo>
                  <a:pt x="122716" y="954451"/>
                </a:lnTo>
                <a:lnTo>
                  <a:pt x="124832" y="967413"/>
                </a:lnTo>
                <a:lnTo>
                  <a:pt x="127477" y="980375"/>
                </a:lnTo>
                <a:lnTo>
                  <a:pt x="130122" y="993073"/>
                </a:lnTo>
                <a:lnTo>
                  <a:pt x="133295" y="1005771"/>
                </a:lnTo>
                <a:lnTo>
                  <a:pt x="136733" y="1018469"/>
                </a:lnTo>
                <a:lnTo>
                  <a:pt x="140436" y="1030637"/>
                </a:lnTo>
                <a:lnTo>
                  <a:pt x="144403" y="1042806"/>
                </a:lnTo>
                <a:lnTo>
                  <a:pt x="148635" y="1054975"/>
                </a:lnTo>
                <a:lnTo>
                  <a:pt x="153395" y="1066879"/>
                </a:lnTo>
                <a:lnTo>
                  <a:pt x="158156" y="1078783"/>
                </a:lnTo>
                <a:lnTo>
                  <a:pt x="163181" y="1090687"/>
                </a:lnTo>
                <a:lnTo>
                  <a:pt x="168470" y="1102062"/>
                </a:lnTo>
                <a:lnTo>
                  <a:pt x="174289" y="1113437"/>
                </a:lnTo>
                <a:lnTo>
                  <a:pt x="180107" y="1124813"/>
                </a:lnTo>
                <a:lnTo>
                  <a:pt x="186190" y="1135659"/>
                </a:lnTo>
                <a:lnTo>
                  <a:pt x="192802" y="1146769"/>
                </a:lnTo>
                <a:lnTo>
                  <a:pt x="199414" y="1157351"/>
                </a:lnTo>
                <a:lnTo>
                  <a:pt x="206290" y="1167932"/>
                </a:lnTo>
                <a:lnTo>
                  <a:pt x="213695" y="1178249"/>
                </a:lnTo>
                <a:lnTo>
                  <a:pt x="221101" y="1188566"/>
                </a:lnTo>
                <a:lnTo>
                  <a:pt x="228770" y="1198354"/>
                </a:lnTo>
                <a:lnTo>
                  <a:pt x="236705" y="1208406"/>
                </a:lnTo>
                <a:lnTo>
                  <a:pt x="244903" y="1217930"/>
                </a:lnTo>
                <a:lnTo>
                  <a:pt x="253102" y="1227453"/>
                </a:lnTo>
                <a:lnTo>
                  <a:pt x="261565" y="1236447"/>
                </a:lnTo>
                <a:lnTo>
                  <a:pt x="270557" y="1245706"/>
                </a:lnTo>
                <a:lnTo>
                  <a:pt x="279549" y="1254436"/>
                </a:lnTo>
                <a:lnTo>
                  <a:pt x="288806" y="1263166"/>
                </a:lnTo>
                <a:lnTo>
                  <a:pt x="298063" y="1271366"/>
                </a:lnTo>
                <a:lnTo>
                  <a:pt x="307848" y="1279567"/>
                </a:lnTo>
                <a:lnTo>
                  <a:pt x="317634" y="1287503"/>
                </a:lnTo>
                <a:lnTo>
                  <a:pt x="327684" y="1295175"/>
                </a:lnTo>
                <a:lnTo>
                  <a:pt x="337998" y="1302582"/>
                </a:lnTo>
                <a:lnTo>
                  <a:pt x="348313" y="1309724"/>
                </a:lnTo>
                <a:lnTo>
                  <a:pt x="358892" y="1316867"/>
                </a:lnTo>
                <a:lnTo>
                  <a:pt x="369471" y="1323480"/>
                </a:lnTo>
                <a:lnTo>
                  <a:pt x="380579" y="1329829"/>
                </a:lnTo>
                <a:lnTo>
                  <a:pt x="391422" y="1336178"/>
                </a:lnTo>
                <a:lnTo>
                  <a:pt x="402794" y="1341998"/>
                </a:lnTo>
                <a:lnTo>
                  <a:pt x="414167" y="1347553"/>
                </a:lnTo>
                <a:lnTo>
                  <a:pt x="425539" y="1353108"/>
                </a:lnTo>
                <a:lnTo>
                  <a:pt x="437441" y="1358399"/>
                </a:lnTo>
                <a:lnTo>
                  <a:pt x="449077" y="1363161"/>
                </a:lnTo>
                <a:lnTo>
                  <a:pt x="461243" y="1367922"/>
                </a:lnTo>
                <a:lnTo>
                  <a:pt x="473409" y="1372155"/>
                </a:lnTo>
                <a:lnTo>
                  <a:pt x="485575" y="1375858"/>
                </a:lnTo>
                <a:lnTo>
                  <a:pt x="498005" y="1379562"/>
                </a:lnTo>
                <a:lnTo>
                  <a:pt x="510435" y="1383001"/>
                </a:lnTo>
                <a:lnTo>
                  <a:pt x="522866" y="1385911"/>
                </a:lnTo>
                <a:lnTo>
                  <a:pt x="535825" y="1389085"/>
                </a:lnTo>
                <a:lnTo>
                  <a:pt x="548784" y="1391466"/>
                </a:lnTo>
                <a:lnTo>
                  <a:pt x="561479" y="1393582"/>
                </a:lnTo>
                <a:lnTo>
                  <a:pt x="574703" y="1395434"/>
                </a:lnTo>
                <a:lnTo>
                  <a:pt x="587926" y="1396757"/>
                </a:lnTo>
                <a:lnTo>
                  <a:pt x="601150" y="1398080"/>
                </a:lnTo>
                <a:lnTo>
                  <a:pt x="614374" y="1398873"/>
                </a:lnTo>
                <a:lnTo>
                  <a:pt x="627862" y="1399402"/>
                </a:lnTo>
                <a:lnTo>
                  <a:pt x="641615" y="1399402"/>
                </a:lnTo>
                <a:lnTo>
                  <a:pt x="654838" y="1399402"/>
                </a:lnTo>
                <a:lnTo>
                  <a:pt x="668327" y="1398873"/>
                </a:lnTo>
                <a:lnTo>
                  <a:pt x="681815" y="1398080"/>
                </a:lnTo>
                <a:lnTo>
                  <a:pt x="695038" y="1396757"/>
                </a:lnTo>
                <a:lnTo>
                  <a:pt x="707998" y="1395434"/>
                </a:lnTo>
                <a:lnTo>
                  <a:pt x="721221" y="1393582"/>
                </a:lnTo>
                <a:lnTo>
                  <a:pt x="734181" y="1391466"/>
                </a:lnTo>
                <a:lnTo>
                  <a:pt x="746875" y="1389085"/>
                </a:lnTo>
                <a:lnTo>
                  <a:pt x="759835" y="1385911"/>
                </a:lnTo>
                <a:lnTo>
                  <a:pt x="772529" y="1383001"/>
                </a:lnTo>
                <a:lnTo>
                  <a:pt x="784695" y="1379562"/>
                </a:lnTo>
                <a:lnTo>
                  <a:pt x="797390" y="1375858"/>
                </a:lnTo>
                <a:lnTo>
                  <a:pt x="809556" y="1372155"/>
                </a:lnTo>
                <a:lnTo>
                  <a:pt x="821457" y="1367922"/>
                </a:lnTo>
                <a:lnTo>
                  <a:pt x="833623" y="1363161"/>
                </a:lnTo>
                <a:lnTo>
                  <a:pt x="845524" y="1358399"/>
                </a:lnTo>
                <a:lnTo>
                  <a:pt x="857161" y="1353108"/>
                </a:lnTo>
                <a:lnTo>
                  <a:pt x="868798" y="1347553"/>
                </a:lnTo>
                <a:lnTo>
                  <a:pt x="879906" y="1341998"/>
                </a:lnTo>
                <a:lnTo>
                  <a:pt x="891278" y="1336178"/>
                </a:lnTo>
                <a:lnTo>
                  <a:pt x="902386" y="1329829"/>
                </a:lnTo>
                <a:lnTo>
                  <a:pt x="913230" y="1323480"/>
                </a:lnTo>
                <a:lnTo>
                  <a:pt x="924073" y="1316867"/>
                </a:lnTo>
                <a:lnTo>
                  <a:pt x="934387" y="1309724"/>
                </a:lnTo>
                <a:lnTo>
                  <a:pt x="944966" y="1302582"/>
                </a:lnTo>
                <a:lnTo>
                  <a:pt x="955016" y="1295175"/>
                </a:lnTo>
                <a:lnTo>
                  <a:pt x="965066" y="1287503"/>
                </a:lnTo>
                <a:lnTo>
                  <a:pt x="974852" y="1279567"/>
                </a:lnTo>
                <a:lnTo>
                  <a:pt x="984638" y="1271366"/>
                </a:lnTo>
                <a:lnTo>
                  <a:pt x="993894" y="1263166"/>
                </a:lnTo>
                <a:lnTo>
                  <a:pt x="1003151" y="1254436"/>
                </a:lnTo>
                <a:lnTo>
                  <a:pt x="1012143" y="1245706"/>
                </a:lnTo>
                <a:lnTo>
                  <a:pt x="1021135" y="1236447"/>
                </a:lnTo>
                <a:lnTo>
                  <a:pt x="1029598" y="1227453"/>
                </a:lnTo>
                <a:lnTo>
                  <a:pt x="1038061" y="1217930"/>
                </a:lnTo>
                <a:lnTo>
                  <a:pt x="1045996" y="1208406"/>
                </a:lnTo>
                <a:lnTo>
                  <a:pt x="1054194" y="1198354"/>
                </a:lnTo>
                <a:lnTo>
                  <a:pt x="1061599" y="1188566"/>
                </a:lnTo>
                <a:lnTo>
                  <a:pt x="1069005" y="1178249"/>
                </a:lnTo>
                <a:lnTo>
                  <a:pt x="1076410" y="1167932"/>
                </a:lnTo>
                <a:lnTo>
                  <a:pt x="1083286" y="1157351"/>
                </a:lnTo>
                <a:lnTo>
                  <a:pt x="1090163" y="1146769"/>
                </a:lnTo>
                <a:lnTo>
                  <a:pt x="1096510" y="1135659"/>
                </a:lnTo>
                <a:lnTo>
                  <a:pt x="1102593" y="1124813"/>
                </a:lnTo>
                <a:lnTo>
                  <a:pt x="1108676" y="1113437"/>
                </a:lnTo>
                <a:lnTo>
                  <a:pt x="1114230" y="1102062"/>
                </a:lnTo>
                <a:lnTo>
                  <a:pt x="1119519" y="1090687"/>
                </a:lnTo>
                <a:lnTo>
                  <a:pt x="1124544" y="1078783"/>
                </a:lnTo>
                <a:lnTo>
                  <a:pt x="1129834" y="1066879"/>
                </a:lnTo>
                <a:lnTo>
                  <a:pt x="1134330" y="1054975"/>
                </a:lnTo>
                <a:lnTo>
                  <a:pt x="1138297" y="1042806"/>
                </a:lnTo>
                <a:lnTo>
                  <a:pt x="1142264" y="1030637"/>
                </a:lnTo>
                <a:lnTo>
                  <a:pt x="1146231" y="1018469"/>
                </a:lnTo>
                <a:lnTo>
                  <a:pt x="1149669" y="1005771"/>
                </a:lnTo>
                <a:lnTo>
                  <a:pt x="1152579" y="993073"/>
                </a:lnTo>
                <a:lnTo>
                  <a:pt x="1155488" y="980375"/>
                </a:lnTo>
                <a:lnTo>
                  <a:pt x="1157868" y="967413"/>
                </a:lnTo>
                <a:lnTo>
                  <a:pt x="1159984" y="954451"/>
                </a:lnTo>
                <a:lnTo>
                  <a:pt x="1161835" y="941488"/>
                </a:lnTo>
                <a:lnTo>
                  <a:pt x="1163158" y="928261"/>
                </a:lnTo>
                <a:lnTo>
                  <a:pt x="1164745" y="915035"/>
                </a:lnTo>
                <a:lnTo>
                  <a:pt x="1165538" y="901808"/>
                </a:lnTo>
                <a:lnTo>
                  <a:pt x="1166067" y="888316"/>
                </a:lnTo>
                <a:lnTo>
                  <a:pt x="1166067" y="874825"/>
                </a:lnTo>
                <a:lnTo>
                  <a:pt x="1166067" y="861069"/>
                </a:lnTo>
                <a:lnTo>
                  <a:pt x="1165538" y="847842"/>
                </a:lnTo>
                <a:lnTo>
                  <a:pt x="1164745" y="834351"/>
                </a:lnTo>
                <a:lnTo>
                  <a:pt x="1163158" y="821124"/>
                </a:lnTo>
                <a:lnTo>
                  <a:pt x="1161835" y="808161"/>
                </a:lnTo>
                <a:lnTo>
                  <a:pt x="1159984" y="794935"/>
                </a:lnTo>
                <a:lnTo>
                  <a:pt x="1157868" y="781972"/>
                </a:lnTo>
                <a:lnTo>
                  <a:pt x="1155488" y="769010"/>
                </a:lnTo>
                <a:lnTo>
                  <a:pt x="1152579" y="756577"/>
                </a:lnTo>
                <a:lnTo>
                  <a:pt x="1149669" y="743614"/>
                </a:lnTo>
                <a:lnTo>
                  <a:pt x="1146231" y="731181"/>
                </a:lnTo>
                <a:lnTo>
                  <a:pt x="1142264" y="719012"/>
                </a:lnTo>
                <a:lnTo>
                  <a:pt x="1138297" y="706579"/>
                </a:lnTo>
                <a:lnTo>
                  <a:pt x="1134330" y="694410"/>
                </a:lnTo>
                <a:lnTo>
                  <a:pt x="1129834" y="682506"/>
                </a:lnTo>
                <a:lnTo>
                  <a:pt x="1124544" y="670602"/>
                </a:lnTo>
                <a:lnTo>
                  <a:pt x="1119519" y="659227"/>
                </a:lnTo>
                <a:lnTo>
                  <a:pt x="1114230" y="647587"/>
                </a:lnTo>
                <a:lnTo>
                  <a:pt x="1108676" y="635948"/>
                </a:lnTo>
                <a:lnTo>
                  <a:pt x="1102593" y="624837"/>
                </a:lnTo>
                <a:lnTo>
                  <a:pt x="1096510" y="613727"/>
                </a:lnTo>
                <a:lnTo>
                  <a:pt x="1090163" y="602881"/>
                </a:lnTo>
                <a:lnTo>
                  <a:pt x="1083286" y="592035"/>
                </a:lnTo>
                <a:lnTo>
                  <a:pt x="1076410" y="581453"/>
                </a:lnTo>
                <a:lnTo>
                  <a:pt x="1069005" y="571136"/>
                </a:lnTo>
                <a:lnTo>
                  <a:pt x="1061599" y="560819"/>
                </a:lnTo>
                <a:lnTo>
                  <a:pt x="1054194" y="551031"/>
                </a:lnTo>
                <a:lnTo>
                  <a:pt x="1045996" y="540979"/>
                </a:lnTo>
                <a:lnTo>
                  <a:pt x="1038061" y="531455"/>
                </a:lnTo>
                <a:lnTo>
                  <a:pt x="1029598" y="521932"/>
                </a:lnTo>
                <a:lnTo>
                  <a:pt x="1021135" y="512938"/>
                </a:lnTo>
                <a:lnTo>
                  <a:pt x="1012143" y="503679"/>
                </a:lnTo>
                <a:lnTo>
                  <a:pt x="1003151" y="495214"/>
                </a:lnTo>
                <a:lnTo>
                  <a:pt x="993894" y="486484"/>
                </a:lnTo>
                <a:lnTo>
                  <a:pt x="984638" y="478019"/>
                </a:lnTo>
                <a:lnTo>
                  <a:pt x="974852" y="469818"/>
                </a:lnTo>
                <a:lnTo>
                  <a:pt x="965066" y="462147"/>
                </a:lnTo>
                <a:lnTo>
                  <a:pt x="955016" y="454475"/>
                </a:lnTo>
                <a:lnTo>
                  <a:pt x="944966" y="446804"/>
                </a:lnTo>
                <a:lnTo>
                  <a:pt x="934387" y="439661"/>
                </a:lnTo>
                <a:lnTo>
                  <a:pt x="924073" y="432519"/>
                </a:lnTo>
                <a:lnTo>
                  <a:pt x="913230" y="425905"/>
                </a:lnTo>
                <a:lnTo>
                  <a:pt x="902386" y="419556"/>
                </a:lnTo>
                <a:lnTo>
                  <a:pt x="891278" y="413207"/>
                </a:lnTo>
                <a:lnTo>
                  <a:pt x="879906" y="407388"/>
                </a:lnTo>
                <a:lnTo>
                  <a:pt x="868798" y="401832"/>
                </a:lnTo>
                <a:lnTo>
                  <a:pt x="857161" y="396541"/>
                </a:lnTo>
                <a:lnTo>
                  <a:pt x="845524" y="391251"/>
                </a:lnTo>
                <a:lnTo>
                  <a:pt x="833623" y="386489"/>
                </a:lnTo>
                <a:lnTo>
                  <a:pt x="821457" y="381992"/>
                </a:lnTo>
                <a:lnTo>
                  <a:pt x="809556" y="377759"/>
                </a:lnTo>
                <a:lnTo>
                  <a:pt x="797390" y="373527"/>
                </a:lnTo>
                <a:lnTo>
                  <a:pt x="784695" y="369823"/>
                </a:lnTo>
                <a:lnTo>
                  <a:pt x="772529" y="366649"/>
                </a:lnTo>
                <a:lnTo>
                  <a:pt x="759835" y="363474"/>
                </a:lnTo>
                <a:lnTo>
                  <a:pt x="746875" y="360829"/>
                </a:lnTo>
                <a:lnTo>
                  <a:pt x="734181" y="358184"/>
                </a:lnTo>
                <a:lnTo>
                  <a:pt x="721221" y="356067"/>
                </a:lnTo>
                <a:lnTo>
                  <a:pt x="707998" y="354216"/>
                </a:lnTo>
                <a:lnTo>
                  <a:pt x="695038" y="352628"/>
                </a:lnTo>
                <a:lnTo>
                  <a:pt x="681815" y="351570"/>
                </a:lnTo>
                <a:lnTo>
                  <a:pt x="668327" y="350512"/>
                </a:lnTo>
                <a:lnTo>
                  <a:pt x="654838" y="350247"/>
                </a:lnTo>
                <a:lnTo>
                  <a:pt x="641615" y="349983"/>
                </a:lnTo>
                <a:close/>
                <a:moveTo>
                  <a:pt x="524717" y="0"/>
                </a:moveTo>
                <a:lnTo>
                  <a:pt x="757983" y="0"/>
                </a:lnTo>
                <a:lnTo>
                  <a:pt x="757983" y="116926"/>
                </a:lnTo>
                <a:lnTo>
                  <a:pt x="699799" y="116926"/>
                </a:lnTo>
                <a:lnTo>
                  <a:pt x="699799" y="236232"/>
                </a:lnTo>
                <a:lnTo>
                  <a:pt x="711171" y="237555"/>
                </a:lnTo>
                <a:lnTo>
                  <a:pt x="722544" y="238877"/>
                </a:lnTo>
                <a:lnTo>
                  <a:pt x="734181" y="240200"/>
                </a:lnTo>
                <a:lnTo>
                  <a:pt x="745289" y="242052"/>
                </a:lnTo>
                <a:lnTo>
                  <a:pt x="756661" y="243903"/>
                </a:lnTo>
                <a:lnTo>
                  <a:pt x="767504" y="246020"/>
                </a:lnTo>
                <a:lnTo>
                  <a:pt x="778877" y="248665"/>
                </a:lnTo>
                <a:lnTo>
                  <a:pt x="789985" y="251046"/>
                </a:lnTo>
                <a:lnTo>
                  <a:pt x="800828" y="253691"/>
                </a:lnTo>
                <a:lnTo>
                  <a:pt x="811672" y="256601"/>
                </a:lnTo>
                <a:lnTo>
                  <a:pt x="822515" y="259776"/>
                </a:lnTo>
                <a:lnTo>
                  <a:pt x="833359" y="262950"/>
                </a:lnTo>
                <a:lnTo>
                  <a:pt x="843673" y="266654"/>
                </a:lnTo>
                <a:lnTo>
                  <a:pt x="854516" y="270093"/>
                </a:lnTo>
                <a:lnTo>
                  <a:pt x="865095" y="273796"/>
                </a:lnTo>
                <a:lnTo>
                  <a:pt x="875145" y="277764"/>
                </a:lnTo>
                <a:lnTo>
                  <a:pt x="885724" y="281997"/>
                </a:lnTo>
                <a:lnTo>
                  <a:pt x="895774" y="286494"/>
                </a:lnTo>
                <a:lnTo>
                  <a:pt x="905824" y="290991"/>
                </a:lnTo>
                <a:lnTo>
                  <a:pt x="915874" y="295488"/>
                </a:lnTo>
                <a:lnTo>
                  <a:pt x="925924" y="300250"/>
                </a:lnTo>
                <a:lnTo>
                  <a:pt x="935445" y="305541"/>
                </a:lnTo>
                <a:lnTo>
                  <a:pt x="945495" y="310567"/>
                </a:lnTo>
                <a:lnTo>
                  <a:pt x="955016" y="315858"/>
                </a:lnTo>
                <a:lnTo>
                  <a:pt x="964537" y="321148"/>
                </a:lnTo>
                <a:lnTo>
                  <a:pt x="973794" y="327233"/>
                </a:lnTo>
                <a:lnTo>
                  <a:pt x="983315" y="332788"/>
                </a:lnTo>
                <a:lnTo>
                  <a:pt x="992307" y="338608"/>
                </a:lnTo>
                <a:lnTo>
                  <a:pt x="1001564" y="344957"/>
                </a:lnTo>
                <a:lnTo>
                  <a:pt x="1010556" y="351041"/>
                </a:lnTo>
                <a:lnTo>
                  <a:pt x="1019548" y="357390"/>
                </a:lnTo>
                <a:lnTo>
                  <a:pt x="1028276" y="364268"/>
                </a:lnTo>
                <a:lnTo>
                  <a:pt x="1156017" y="236232"/>
                </a:lnTo>
                <a:lnTo>
                  <a:pt x="1279791" y="360035"/>
                </a:lnTo>
                <a:lnTo>
                  <a:pt x="1152050" y="487807"/>
                </a:lnTo>
                <a:lnTo>
                  <a:pt x="1159455" y="498124"/>
                </a:lnTo>
                <a:lnTo>
                  <a:pt x="1167125" y="508441"/>
                </a:lnTo>
                <a:lnTo>
                  <a:pt x="1174001" y="518758"/>
                </a:lnTo>
                <a:lnTo>
                  <a:pt x="1180877" y="529604"/>
                </a:lnTo>
                <a:lnTo>
                  <a:pt x="1187754" y="540185"/>
                </a:lnTo>
                <a:lnTo>
                  <a:pt x="1194366" y="551031"/>
                </a:lnTo>
                <a:lnTo>
                  <a:pt x="1200449" y="561877"/>
                </a:lnTo>
                <a:lnTo>
                  <a:pt x="1206796" y="573252"/>
                </a:lnTo>
                <a:lnTo>
                  <a:pt x="1212614" y="584627"/>
                </a:lnTo>
                <a:lnTo>
                  <a:pt x="1218433" y="596003"/>
                </a:lnTo>
                <a:lnTo>
                  <a:pt x="1223987" y="607642"/>
                </a:lnTo>
                <a:lnTo>
                  <a:pt x="1229276" y="619017"/>
                </a:lnTo>
                <a:lnTo>
                  <a:pt x="1234037" y="630922"/>
                </a:lnTo>
                <a:lnTo>
                  <a:pt x="1239062" y="643090"/>
                </a:lnTo>
                <a:lnTo>
                  <a:pt x="1243558" y="654730"/>
                </a:lnTo>
                <a:lnTo>
                  <a:pt x="1248054" y="667163"/>
                </a:lnTo>
                <a:lnTo>
                  <a:pt x="1252021" y="679332"/>
                </a:lnTo>
                <a:lnTo>
                  <a:pt x="1255724" y="691501"/>
                </a:lnTo>
                <a:lnTo>
                  <a:pt x="1259691" y="704198"/>
                </a:lnTo>
                <a:lnTo>
                  <a:pt x="1262864" y="716896"/>
                </a:lnTo>
                <a:lnTo>
                  <a:pt x="1266038" y="729329"/>
                </a:lnTo>
                <a:lnTo>
                  <a:pt x="1268683" y="742292"/>
                </a:lnTo>
                <a:lnTo>
                  <a:pt x="1271328" y="755254"/>
                </a:lnTo>
                <a:lnTo>
                  <a:pt x="1273708" y="767952"/>
                </a:lnTo>
                <a:lnTo>
                  <a:pt x="1275559" y="781179"/>
                </a:lnTo>
                <a:lnTo>
                  <a:pt x="1277675" y="794406"/>
                </a:lnTo>
                <a:lnTo>
                  <a:pt x="1279262" y="807632"/>
                </a:lnTo>
                <a:lnTo>
                  <a:pt x="1280584" y="820595"/>
                </a:lnTo>
                <a:lnTo>
                  <a:pt x="1281378" y="834086"/>
                </a:lnTo>
                <a:lnTo>
                  <a:pt x="1282171" y="847842"/>
                </a:lnTo>
                <a:lnTo>
                  <a:pt x="1282435" y="861069"/>
                </a:lnTo>
                <a:lnTo>
                  <a:pt x="1282700" y="874825"/>
                </a:lnTo>
                <a:lnTo>
                  <a:pt x="1282435" y="891226"/>
                </a:lnTo>
                <a:lnTo>
                  <a:pt x="1281907" y="907892"/>
                </a:lnTo>
                <a:lnTo>
                  <a:pt x="1280849" y="924293"/>
                </a:lnTo>
                <a:lnTo>
                  <a:pt x="1279526" y="940430"/>
                </a:lnTo>
                <a:lnTo>
                  <a:pt x="1277675" y="956302"/>
                </a:lnTo>
                <a:lnTo>
                  <a:pt x="1275030" y="972439"/>
                </a:lnTo>
                <a:lnTo>
                  <a:pt x="1272650" y="988311"/>
                </a:lnTo>
                <a:lnTo>
                  <a:pt x="1269476" y="1003919"/>
                </a:lnTo>
                <a:lnTo>
                  <a:pt x="1266303" y="1019527"/>
                </a:lnTo>
                <a:lnTo>
                  <a:pt x="1262600" y="1035134"/>
                </a:lnTo>
                <a:lnTo>
                  <a:pt x="1258368" y="1050478"/>
                </a:lnTo>
                <a:lnTo>
                  <a:pt x="1253608" y="1065292"/>
                </a:lnTo>
                <a:lnTo>
                  <a:pt x="1248847" y="1080370"/>
                </a:lnTo>
                <a:lnTo>
                  <a:pt x="1243822" y="1095184"/>
                </a:lnTo>
                <a:lnTo>
                  <a:pt x="1238004" y="1109999"/>
                </a:lnTo>
                <a:lnTo>
                  <a:pt x="1232185" y="1124284"/>
                </a:lnTo>
                <a:lnTo>
                  <a:pt x="1226103" y="1138569"/>
                </a:lnTo>
                <a:lnTo>
                  <a:pt x="1219226" y="1152854"/>
                </a:lnTo>
                <a:lnTo>
                  <a:pt x="1212350" y="1166874"/>
                </a:lnTo>
                <a:lnTo>
                  <a:pt x="1205209" y="1180365"/>
                </a:lnTo>
                <a:lnTo>
                  <a:pt x="1197539" y="1193857"/>
                </a:lnTo>
                <a:lnTo>
                  <a:pt x="1189869" y="1207348"/>
                </a:lnTo>
                <a:lnTo>
                  <a:pt x="1181406" y="1220575"/>
                </a:lnTo>
                <a:lnTo>
                  <a:pt x="1173208" y="1233273"/>
                </a:lnTo>
                <a:lnTo>
                  <a:pt x="1164480" y="1245971"/>
                </a:lnTo>
                <a:lnTo>
                  <a:pt x="1155223" y="1258668"/>
                </a:lnTo>
                <a:lnTo>
                  <a:pt x="1145967" y="1270573"/>
                </a:lnTo>
                <a:lnTo>
                  <a:pt x="1136181" y="1282741"/>
                </a:lnTo>
                <a:lnTo>
                  <a:pt x="1126396" y="1294646"/>
                </a:lnTo>
                <a:lnTo>
                  <a:pt x="1116081" y="1306021"/>
                </a:lnTo>
                <a:lnTo>
                  <a:pt x="1105502" y="1317396"/>
                </a:lnTo>
                <a:lnTo>
                  <a:pt x="1094923" y="1328242"/>
                </a:lnTo>
                <a:lnTo>
                  <a:pt x="1083815" y="1339088"/>
                </a:lnTo>
                <a:lnTo>
                  <a:pt x="1072707" y="1349669"/>
                </a:lnTo>
                <a:lnTo>
                  <a:pt x="1061071" y="1359722"/>
                </a:lnTo>
                <a:lnTo>
                  <a:pt x="1049169" y="1369774"/>
                </a:lnTo>
                <a:lnTo>
                  <a:pt x="1037268" y="1379297"/>
                </a:lnTo>
                <a:lnTo>
                  <a:pt x="1025102" y="1388821"/>
                </a:lnTo>
                <a:lnTo>
                  <a:pt x="1012407" y="1397815"/>
                </a:lnTo>
                <a:lnTo>
                  <a:pt x="999977" y="1406809"/>
                </a:lnTo>
                <a:lnTo>
                  <a:pt x="987018" y="1415010"/>
                </a:lnTo>
                <a:lnTo>
                  <a:pt x="973794" y="1423211"/>
                </a:lnTo>
                <a:lnTo>
                  <a:pt x="960570" y="1431147"/>
                </a:lnTo>
                <a:lnTo>
                  <a:pt x="947082" y="1438554"/>
                </a:lnTo>
                <a:lnTo>
                  <a:pt x="933330" y="1445961"/>
                </a:lnTo>
                <a:lnTo>
                  <a:pt x="919313" y="1452839"/>
                </a:lnTo>
                <a:lnTo>
                  <a:pt x="905295" y="1459452"/>
                </a:lnTo>
                <a:lnTo>
                  <a:pt x="891014" y="1465801"/>
                </a:lnTo>
                <a:lnTo>
                  <a:pt x="876468" y="1471621"/>
                </a:lnTo>
                <a:lnTo>
                  <a:pt x="861657" y="1477176"/>
                </a:lnTo>
                <a:lnTo>
                  <a:pt x="847111" y="1482467"/>
                </a:lnTo>
                <a:lnTo>
                  <a:pt x="832036" y="1487493"/>
                </a:lnTo>
                <a:lnTo>
                  <a:pt x="816961" y="1491726"/>
                </a:lnTo>
                <a:lnTo>
                  <a:pt x="801622" y="1495958"/>
                </a:lnTo>
                <a:lnTo>
                  <a:pt x="786018" y="1499926"/>
                </a:lnTo>
                <a:lnTo>
                  <a:pt x="770678" y="1503101"/>
                </a:lnTo>
                <a:lnTo>
                  <a:pt x="755074" y="1506275"/>
                </a:lnTo>
                <a:lnTo>
                  <a:pt x="739206" y="1508656"/>
                </a:lnTo>
                <a:lnTo>
                  <a:pt x="723073" y="1511037"/>
                </a:lnTo>
                <a:lnTo>
                  <a:pt x="706940" y="1512889"/>
                </a:lnTo>
                <a:lnTo>
                  <a:pt x="690542" y="1514211"/>
                </a:lnTo>
                <a:lnTo>
                  <a:pt x="674409" y="1515270"/>
                </a:lnTo>
                <a:lnTo>
                  <a:pt x="658012" y="1515799"/>
                </a:lnTo>
                <a:lnTo>
                  <a:pt x="641615" y="1516063"/>
                </a:lnTo>
                <a:lnTo>
                  <a:pt x="624953" y="1515799"/>
                </a:lnTo>
                <a:lnTo>
                  <a:pt x="608555" y="1515270"/>
                </a:lnTo>
                <a:lnTo>
                  <a:pt x="592158" y="1514211"/>
                </a:lnTo>
                <a:lnTo>
                  <a:pt x="575761" y="1512889"/>
                </a:lnTo>
                <a:lnTo>
                  <a:pt x="559628" y="1511037"/>
                </a:lnTo>
                <a:lnTo>
                  <a:pt x="543759" y="1508656"/>
                </a:lnTo>
                <a:lnTo>
                  <a:pt x="527891" y="1506275"/>
                </a:lnTo>
                <a:lnTo>
                  <a:pt x="512287" y="1503101"/>
                </a:lnTo>
                <a:lnTo>
                  <a:pt x="496683" y="1499926"/>
                </a:lnTo>
                <a:lnTo>
                  <a:pt x="481079" y="1495958"/>
                </a:lnTo>
                <a:lnTo>
                  <a:pt x="465739" y="1491726"/>
                </a:lnTo>
                <a:lnTo>
                  <a:pt x="450929" y="1487493"/>
                </a:lnTo>
                <a:lnTo>
                  <a:pt x="435854" y="1482467"/>
                </a:lnTo>
                <a:lnTo>
                  <a:pt x="421043" y="1477176"/>
                </a:lnTo>
                <a:lnTo>
                  <a:pt x="406233" y="1471621"/>
                </a:lnTo>
                <a:lnTo>
                  <a:pt x="391687" y="1465801"/>
                </a:lnTo>
                <a:lnTo>
                  <a:pt x="377669" y="1459452"/>
                </a:lnTo>
                <a:lnTo>
                  <a:pt x="363388" y="1452839"/>
                </a:lnTo>
                <a:lnTo>
                  <a:pt x="349371" y="1445961"/>
                </a:lnTo>
                <a:lnTo>
                  <a:pt x="335618" y="1438554"/>
                </a:lnTo>
                <a:lnTo>
                  <a:pt x="322394" y="1431147"/>
                </a:lnTo>
                <a:lnTo>
                  <a:pt x="308906" y="1423211"/>
                </a:lnTo>
                <a:lnTo>
                  <a:pt x="295682" y="1415010"/>
                </a:lnTo>
                <a:lnTo>
                  <a:pt x="282988" y="1406809"/>
                </a:lnTo>
                <a:lnTo>
                  <a:pt x="270293" y="1397815"/>
                </a:lnTo>
                <a:lnTo>
                  <a:pt x="257598" y="1388821"/>
                </a:lnTo>
                <a:lnTo>
                  <a:pt x="245697" y="1379297"/>
                </a:lnTo>
                <a:lnTo>
                  <a:pt x="233531" y="1369774"/>
                </a:lnTo>
                <a:lnTo>
                  <a:pt x="221630" y="1359722"/>
                </a:lnTo>
                <a:lnTo>
                  <a:pt x="210257" y="1349669"/>
                </a:lnTo>
                <a:lnTo>
                  <a:pt x="198885" y="1339088"/>
                </a:lnTo>
                <a:lnTo>
                  <a:pt x="188041" y="1328242"/>
                </a:lnTo>
                <a:lnTo>
                  <a:pt x="177198" y="1317396"/>
                </a:lnTo>
                <a:lnTo>
                  <a:pt x="166619" y="1306021"/>
                </a:lnTo>
                <a:lnTo>
                  <a:pt x="156569" y="1294646"/>
                </a:lnTo>
                <a:lnTo>
                  <a:pt x="146519" y="1282741"/>
                </a:lnTo>
                <a:lnTo>
                  <a:pt x="136998" y="1270573"/>
                </a:lnTo>
                <a:lnTo>
                  <a:pt x="127477" y="1258668"/>
                </a:lnTo>
                <a:lnTo>
                  <a:pt x="118485" y="1245971"/>
                </a:lnTo>
                <a:lnTo>
                  <a:pt x="109493" y="1233273"/>
                </a:lnTo>
                <a:lnTo>
                  <a:pt x="101294" y="1220575"/>
                </a:lnTo>
                <a:lnTo>
                  <a:pt x="92831" y="1207348"/>
                </a:lnTo>
                <a:lnTo>
                  <a:pt x="85161" y="1193857"/>
                </a:lnTo>
                <a:lnTo>
                  <a:pt x="77756" y="1180365"/>
                </a:lnTo>
                <a:lnTo>
                  <a:pt x="70350" y="1166874"/>
                </a:lnTo>
                <a:lnTo>
                  <a:pt x="63474" y="1152854"/>
                </a:lnTo>
                <a:lnTo>
                  <a:pt x="56862" y="1138569"/>
                </a:lnTo>
                <a:lnTo>
                  <a:pt x="50515" y="1124284"/>
                </a:lnTo>
                <a:lnTo>
                  <a:pt x="44696" y="1109999"/>
                </a:lnTo>
                <a:lnTo>
                  <a:pt x="39142" y="1095184"/>
                </a:lnTo>
                <a:lnTo>
                  <a:pt x="33853" y="1080370"/>
                </a:lnTo>
                <a:lnTo>
                  <a:pt x="29092" y="1065292"/>
                </a:lnTo>
                <a:lnTo>
                  <a:pt x="24596" y="1050478"/>
                </a:lnTo>
                <a:lnTo>
                  <a:pt x="20365" y="1035134"/>
                </a:lnTo>
                <a:lnTo>
                  <a:pt x="16398" y="1019527"/>
                </a:lnTo>
                <a:lnTo>
                  <a:pt x="13224" y="1003919"/>
                </a:lnTo>
                <a:lnTo>
                  <a:pt x="10315" y="988311"/>
                </a:lnTo>
                <a:lnTo>
                  <a:pt x="7670" y="972439"/>
                </a:lnTo>
                <a:lnTo>
                  <a:pt x="5290" y="956302"/>
                </a:lnTo>
                <a:lnTo>
                  <a:pt x="3703" y="940430"/>
                </a:lnTo>
                <a:lnTo>
                  <a:pt x="2116" y="924293"/>
                </a:lnTo>
                <a:lnTo>
                  <a:pt x="1058" y="907892"/>
                </a:lnTo>
                <a:lnTo>
                  <a:pt x="529" y="891226"/>
                </a:lnTo>
                <a:lnTo>
                  <a:pt x="0" y="874825"/>
                </a:lnTo>
                <a:lnTo>
                  <a:pt x="529" y="858953"/>
                </a:lnTo>
                <a:lnTo>
                  <a:pt x="1058" y="843345"/>
                </a:lnTo>
                <a:lnTo>
                  <a:pt x="1852" y="828266"/>
                </a:lnTo>
                <a:lnTo>
                  <a:pt x="3174" y="812923"/>
                </a:lnTo>
                <a:lnTo>
                  <a:pt x="4761" y="797580"/>
                </a:lnTo>
                <a:lnTo>
                  <a:pt x="6877" y="782237"/>
                </a:lnTo>
                <a:lnTo>
                  <a:pt x="9257" y="767158"/>
                </a:lnTo>
                <a:lnTo>
                  <a:pt x="11902" y="752609"/>
                </a:lnTo>
                <a:lnTo>
                  <a:pt x="14811" y="737795"/>
                </a:lnTo>
                <a:lnTo>
                  <a:pt x="18249" y="722980"/>
                </a:lnTo>
                <a:lnTo>
                  <a:pt x="21952" y="708431"/>
                </a:lnTo>
                <a:lnTo>
                  <a:pt x="25919" y="693881"/>
                </a:lnTo>
                <a:lnTo>
                  <a:pt x="30415" y="679861"/>
                </a:lnTo>
                <a:lnTo>
                  <a:pt x="34911" y="665840"/>
                </a:lnTo>
                <a:lnTo>
                  <a:pt x="40200" y="651820"/>
                </a:lnTo>
                <a:lnTo>
                  <a:pt x="45225" y="637799"/>
                </a:lnTo>
                <a:lnTo>
                  <a:pt x="50779" y="624308"/>
                </a:lnTo>
                <a:lnTo>
                  <a:pt x="56862" y="610817"/>
                </a:lnTo>
                <a:lnTo>
                  <a:pt x="63210" y="597325"/>
                </a:lnTo>
                <a:lnTo>
                  <a:pt x="69557" y="584363"/>
                </a:lnTo>
                <a:lnTo>
                  <a:pt x="76433" y="571401"/>
                </a:lnTo>
                <a:lnTo>
                  <a:pt x="83574" y="558438"/>
                </a:lnTo>
                <a:lnTo>
                  <a:pt x="90715" y="546005"/>
                </a:lnTo>
                <a:lnTo>
                  <a:pt x="98649" y="533572"/>
                </a:lnTo>
                <a:lnTo>
                  <a:pt x="106319" y="521139"/>
                </a:lnTo>
                <a:lnTo>
                  <a:pt x="114782" y="509234"/>
                </a:lnTo>
                <a:lnTo>
                  <a:pt x="122981" y="497330"/>
                </a:lnTo>
                <a:lnTo>
                  <a:pt x="131973" y="485691"/>
                </a:lnTo>
                <a:lnTo>
                  <a:pt x="140701" y="474315"/>
                </a:lnTo>
                <a:lnTo>
                  <a:pt x="149693" y="462940"/>
                </a:lnTo>
                <a:lnTo>
                  <a:pt x="159478" y="451830"/>
                </a:lnTo>
                <a:lnTo>
                  <a:pt x="169264" y="441248"/>
                </a:lnTo>
                <a:lnTo>
                  <a:pt x="179049" y="430402"/>
                </a:lnTo>
                <a:lnTo>
                  <a:pt x="189364" y="420350"/>
                </a:lnTo>
                <a:lnTo>
                  <a:pt x="199678" y="410033"/>
                </a:lnTo>
                <a:lnTo>
                  <a:pt x="210522" y="400245"/>
                </a:lnTo>
                <a:lnTo>
                  <a:pt x="221101" y="390457"/>
                </a:lnTo>
                <a:lnTo>
                  <a:pt x="232209" y="381198"/>
                </a:lnTo>
                <a:lnTo>
                  <a:pt x="243317" y="371940"/>
                </a:lnTo>
                <a:lnTo>
                  <a:pt x="254953" y="363210"/>
                </a:lnTo>
                <a:lnTo>
                  <a:pt x="266855" y="354216"/>
                </a:lnTo>
                <a:lnTo>
                  <a:pt x="278492" y="346015"/>
                </a:lnTo>
                <a:lnTo>
                  <a:pt x="290922" y="337814"/>
                </a:lnTo>
                <a:lnTo>
                  <a:pt x="303088" y="330143"/>
                </a:lnTo>
                <a:lnTo>
                  <a:pt x="315518" y="322471"/>
                </a:lnTo>
                <a:lnTo>
                  <a:pt x="328213" y="315064"/>
                </a:lnTo>
                <a:lnTo>
                  <a:pt x="341172" y="308186"/>
                </a:lnTo>
                <a:lnTo>
                  <a:pt x="354131" y="301308"/>
                </a:lnTo>
                <a:lnTo>
                  <a:pt x="367355" y="294959"/>
                </a:lnTo>
                <a:lnTo>
                  <a:pt x="380843" y="288875"/>
                </a:lnTo>
                <a:lnTo>
                  <a:pt x="394331" y="282790"/>
                </a:lnTo>
                <a:lnTo>
                  <a:pt x="407819" y="277500"/>
                </a:lnTo>
                <a:lnTo>
                  <a:pt x="421837" y="272209"/>
                </a:lnTo>
                <a:lnTo>
                  <a:pt x="435854" y="267447"/>
                </a:lnTo>
                <a:lnTo>
                  <a:pt x="449871" y="262686"/>
                </a:lnTo>
                <a:lnTo>
                  <a:pt x="464153" y="258453"/>
                </a:lnTo>
                <a:lnTo>
                  <a:pt x="478699" y="254485"/>
                </a:lnTo>
                <a:lnTo>
                  <a:pt x="493245" y="251046"/>
                </a:lnTo>
                <a:lnTo>
                  <a:pt x="508055" y="247607"/>
                </a:lnTo>
                <a:lnTo>
                  <a:pt x="522601" y="244433"/>
                </a:lnTo>
                <a:lnTo>
                  <a:pt x="537676" y="242052"/>
                </a:lnTo>
                <a:lnTo>
                  <a:pt x="552751" y="239671"/>
                </a:lnTo>
                <a:lnTo>
                  <a:pt x="567826" y="237819"/>
                </a:lnTo>
                <a:lnTo>
                  <a:pt x="583166" y="236232"/>
                </a:lnTo>
                <a:lnTo>
                  <a:pt x="583166" y="116926"/>
                </a:lnTo>
                <a:lnTo>
                  <a:pt x="524717" y="116926"/>
                </a:lnTo>
                <a:lnTo>
                  <a:pt x="52471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3" name="KSO_Shape"/>
          <p:cNvSpPr>
            <a:spLocks noChangeArrowheads="1"/>
          </p:cNvSpPr>
          <p:nvPr/>
        </p:nvSpPr>
        <p:spPr bwMode="auto">
          <a:xfrm>
            <a:off x="4978400" y="4803775"/>
            <a:ext cx="720725" cy="720725"/>
          </a:xfrm>
          <a:custGeom>
            <a:avLst/>
            <a:gdLst>
              <a:gd name="T0" fmla="*/ 96 w 4295694"/>
              <a:gd name="T1" fmla="*/ 308 h 4602950"/>
              <a:gd name="T2" fmla="*/ 89 w 4295694"/>
              <a:gd name="T3" fmla="*/ 312 h 4602950"/>
              <a:gd name="T4" fmla="*/ 84 w 4295694"/>
              <a:gd name="T5" fmla="*/ 317 h 4602950"/>
              <a:gd name="T6" fmla="*/ 81 w 4295694"/>
              <a:gd name="T7" fmla="*/ 321 h 4602950"/>
              <a:gd name="T8" fmla="*/ 105 w 4295694"/>
              <a:gd name="T9" fmla="*/ 341 h 4602950"/>
              <a:gd name="T10" fmla="*/ 128 w 4295694"/>
              <a:gd name="T11" fmla="*/ 321 h 4602950"/>
              <a:gd name="T12" fmla="*/ 128 w 4295694"/>
              <a:gd name="T13" fmla="*/ 320 h 4602950"/>
              <a:gd name="T14" fmla="*/ 127 w 4295694"/>
              <a:gd name="T15" fmla="*/ 318 h 4602950"/>
              <a:gd name="T16" fmla="*/ 121 w 4295694"/>
              <a:gd name="T17" fmla="*/ 311 h 4602950"/>
              <a:gd name="T18" fmla="*/ 113 w 4295694"/>
              <a:gd name="T19" fmla="*/ 308 h 4602950"/>
              <a:gd name="T20" fmla="*/ 493 w 4295694"/>
              <a:gd name="T21" fmla="*/ 85 h 4602950"/>
              <a:gd name="T22" fmla="*/ 405 w 4295694"/>
              <a:gd name="T23" fmla="*/ 192 h 4602950"/>
              <a:gd name="T24" fmla="*/ 162 w 4295694"/>
              <a:gd name="T25" fmla="*/ 58 h 4602950"/>
              <a:gd name="T26" fmla="*/ 187 w 4295694"/>
              <a:gd name="T27" fmla="*/ 237 h 4602950"/>
              <a:gd name="T28" fmla="*/ 416 w 4295694"/>
              <a:gd name="T29" fmla="*/ 315 h 4602950"/>
              <a:gd name="T30" fmla="*/ 209 w 4295694"/>
              <a:gd name="T31" fmla="*/ 226 h 4602950"/>
              <a:gd name="T32" fmla="*/ 162 w 4295694"/>
              <a:gd name="T33" fmla="*/ 58 h 4602950"/>
              <a:gd name="T34" fmla="*/ 305 w 4295694"/>
              <a:gd name="T35" fmla="*/ 91 h 4602950"/>
              <a:gd name="T36" fmla="*/ 487 w 4295694"/>
              <a:gd name="T37" fmla="*/ 62 h 4602950"/>
              <a:gd name="T38" fmla="*/ 563 w 4295694"/>
              <a:gd name="T39" fmla="*/ 50 h 4602950"/>
              <a:gd name="T40" fmla="*/ 521 w 4295694"/>
              <a:gd name="T41" fmla="*/ 97 h 4602950"/>
              <a:gd name="T42" fmla="*/ 421 w 4295694"/>
              <a:gd name="T43" fmla="*/ 209 h 4602950"/>
              <a:gd name="T44" fmla="*/ 493 w 4295694"/>
              <a:gd name="T45" fmla="*/ 307 h 4602950"/>
              <a:gd name="T46" fmla="*/ 183 w 4295694"/>
              <a:gd name="T47" fmla="*/ 276 h 4602950"/>
              <a:gd name="T48" fmla="*/ 160 w 4295694"/>
              <a:gd name="T49" fmla="*/ 304 h 4602950"/>
              <a:gd name="T50" fmla="*/ 166 w 4295694"/>
              <a:gd name="T51" fmla="*/ 316 h 4602950"/>
              <a:gd name="T52" fmla="*/ 157 w 4295694"/>
              <a:gd name="T53" fmla="*/ 374 h 4602950"/>
              <a:gd name="T54" fmla="*/ 210 w 4295694"/>
              <a:gd name="T55" fmla="*/ 433 h 4602950"/>
              <a:gd name="T56" fmla="*/ 1 w 4295694"/>
              <a:gd name="T57" fmla="*/ 423 h 4602950"/>
              <a:gd name="T58" fmla="*/ 58 w 4295694"/>
              <a:gd name="T59" fmla="*/ 372 h 4602950"/>
              <a:gd name="T60" fmla="*/ 45 w 4295694"/>
              <a:gd name="T61" fmla="*/ 310 h 4602950"/>
              <a:gd name="T62" fmla="*/ 53 w 4295694"/>
              <a:gd name="T63" fmla="*/ 301 h 4602950"/>
              <a:gd name="T64" fmla="*/ 47 w 4295694"/>
              <a:gd name="T65" fmla="*/ 267 h 4602950"/>
              <a:gd name="T66" fmla="*/ 134 w 4295694"/>
              <a:gd name="T67" fmla="*/ 225 h 4602950"/>
              <a:gd name="T68" fmla="*/ 198 w 4295694"/>
              <a:gd name="T69" fmla="*/ 9 h 460295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4295694"/>
              <a:gd name="T106" fmla="*/ 0 h 4602950"/>
              <a:gd name="T107" fmla="*/ 4295694 w 4295694"/>
              <a:gd name="T108" fmla="*/ 4602950 h 460295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4295694" h="4602950">
                <a:moveTo>
                  <a:pt x="788546" y="3262602"/>
                </a:moveTo>
                <a:lnTo>
                  <a:pt x="722065" y="3276024"/>
                </a:lnTo>
                <a:lnTo>
                  <a:pt x="703443" y="3286707"/>
                </a:lnTo>
                <a:lnTo>
                  <a:pt x="667154" y="3311174"/>
                </a:lnTo>
                <a:lnTo>
                  <a:pt x="650940" y="3329902"/>
                </a:lnTo>
                <a:lnTo>
                  <a:pt x="628475" y="3363222"/>
                </a:lnTo>
                <a:lnTo>
                  <a:pt x="611251" y="3407093"/>
                </a:lnTo>
                <a:lnTo>
                  <a:pt x="611248" y="3407104"/>
                </a:lnTo>
                <a:cubicBezTo>
                  <a:pt x="608837" y="3418885"/>
                  <a:pt x="607571" y="3431083"/>
                  <a:pt x="607571" y="3443577"/>
                </a:cubicBezTo>
                <a:cubicBezTo>
                  <a:pt x="607571" y="3543527"/>
                  <a:pt x="688596" y="3624552"/>
                  <a:pt x="788546" y="3624552"/>
                </a:cubicBezTo>
                <a:cubicBezTo>
                  <a:pt x="888496" y="3624552"/>
                  <a:pt x="969521" y="3543527"/>
                  <a:pt x="969521" y="3443577"/>
                </a:cubicBezTo>
                <a:cubicBezTo>
                  <a:pt x="969521" y="3431083"/>
                  <a:pt x="968255" y="3418885"/>
                  <a:pt x="965845" y="3407104"/>
                </a:cubicBezTo>
                <a:lnTo>
                  <a:pt x="962750" y="3397135"/>
                </a:lnTo>
                <a:lnTo>
                  <a:pt x="962749" y="3397136"/>
                </a:lnTo>
                <a:lnTo>
                  <a:pt x="955298" y="3373133"/>
                </a:lnTo>
                <a:lnTo>
                  <a:pt x="955291" y="3373121"/>
                </a:lnTo>
                <a:lnTo>
                  <a:pt x="920412" y="3321388"/>
                </a:lnTo>
                <a:lnTo>
                  <a:pt x="906965" y="3309169"/>
                </a:lnTo>
                <a:lnTo>
                  <a:pt x="868849" y="3283471"/>
                </a:lnTo>
                <a:lnTo>
                  <a:pt x="852148" y="3275443"/>
                </a:lnTo>
                <a:lnTo>
                  <a:pt x="788546" y="3262602"/>
                </a:lnTo>
                <a:close/>
                <a:moveTo>
                  <a:pt x="3704648" y="908397"/>
                </a:moveTo>
                <a:lnTo>
                  <a:pt x="2413156" y="1136122"/>
                </a:lnTo>
                <a:lnTo>
                  <a:pt x="3048940" y="2044116"/>
                </a:lnTo>
                <a:lnTo>
                  <a:pt x="3704648" y="908397"/>
                </a:lnTo>
                <a:close/>
                <a:moveTo>
                  <a:pt x="1220089" y="619236"/>
                </a:moveTo>
                <a:lnTo>
                  <a:pt x="1204000" y="653307"/>
                </a:lnTo>
                <a:cubicBezTo>
                  <a:pt x="955662" y="1247544"/>
                  <a:pt x="1007937" y="1952277"/>
                  <a:pt x="1404665" y="2518863"/>
                </a:cubicBezTo>
                <a:cubicBezTo>
                  <a:pt x="1801394" y="3085450"/>
                  <a:pt x="2445746" y="3375605"/>
                  <a:pt x="3089083" y="3345485"/>
                </a:cubicBezTo>
                <a:lnTo>
                  <a:pt x="3126598" y="3342019"/>
                </a:lnTo>
                <a:lnTo>
                  <a:pt x="3126489" y="3342009"/>
                </a:lnTo>
                <a:cubicBezTo>
                  <a:pt x="2522425" y="3261313"/>
                  <a:pt x="1952730" y="2937731"/>
                  <a:pt x="1575619" y="2399160"/>
                </a:cubicBezTo>
                <a:cubicBezTo>
                  <a:pt x="1198508" y="1860590"/>
                  <a:pt x="1089288" y="1214580"/>
                  <a:pt x="1220060" y="619347"/>
                </a:cubicBezTo>
                <a:lnTo>
                  <a:pt x="1220089" y="619236"/>
                </a:lnTo>
                <a:close/>
                <a:moveTo>
                  <a:pt x="1617635" y="0"/>
                </a:moveTo>
                <a:lnTo>
                  <a:pt x="2292594" y="963942"/>
                </a:lnTo>
                <a:lnTo>
                  <a:pt x="3658628" y="723073"/>
                </a:lnTo>
                <a:lnTo>
                  <a:pt x="3663439" y="662289"/>
                </a:lnTo>
                <a:cubicBezTo>
                  <a:pt x="3677595" y="582007"/>
                  <a:pt x="3722377" y="507126"/>
                  <a:pt x="3794430" y="456674"/>
                </a:cubicBezTo>
                <a:cubicBezTo>
                  <a:pt x="3938536" y="355769"/>
                  <a:pt x="4137157" y="390792"/>
                  <a:pt x="4238061" y="534898"/>
                </a:cubicBezTo>
                <a:cubicBezTo>
                  <a:pt x="4338965" y="679004"/>
                  <a:pt x="4303943" y="877625"/>
                  <a:pt x="4159837" y="978529"/>
                </a:cubicBezTo>
                <a:cubicBezTo>
                  <a:pt x="4087784" y="1028981"/>
                  <a:pt x="4002102" y="1045452"/>
                  <a:pt x="3921820" y="1031296"/>
                </a:cubicBezTo>
                <a:lnTo>
                  <a:pt x="3863056" y="1015027"/>
                </a:lnTo>
                <a:lnTo>
                  <a:pt x="3169503" y="2216297"/>
                </a:lnTo>
                <a:lnTo>
                  <a:pt x="3844461" y="3180237"/>
                </a:lnTo>
                <a:lnTo>
                  <a:pt x="3708278" y="3265695"/>
                </a:lnTo>
                <a:cubicBezTo>
                  <a:pt x="2956045" y="3686124"/>
                  <a:pt x="2019093" y="3555481"/>
                  <a:pt x="1410024" y="2964151"/>
                </a:cubicBezTo>
                <a:lnTo>
                  <a:pt x="1376409" y="2928277"/>
                </a:lnTo>
                <a:lnTo>
                  <a:pt x="1156105" y="3177978"/>
                </a:lnTo>
                <a:lnTo>
                  <a:pt x="1202745" y="3230084"/>
                </a:lnTo>
                <a:cubicBezTo>
                  <a:pt x="1216415" y="3250449"/>
                  <a:pt x="1227745" y="3273276"/>
                  <a:pt x="1236231" y="3297943"/>
                </a:cubicBezTo>
                <a:lnTo>
                  <a:pt x="1246620" y="3361214"/>
                </a:lnTo>
                <a:lnTo>
                  <a:pt x="1138418" y="3948390"/>
                </a:lnTo>
                <a:lnTo>
                  <a:pt x="1183839" y="3969580"/>
                </a:lnTo>
                <a:cubicBezTo>
                  <a:pt x="1377847" y="4081138"/>
                  <a:pt x="1520277" y="4272289"/>
                  <a:pt x="1566559" y="4498463"/>
                </a:cubicBezTo>
                <a:lnTo>
                  <a:pt x="1577092" y="4602950"/>
                </a:lnTo>
                <a:lnTo>
                  <a:pt x="0" y="4602950"/>
                </a:lnTo>
                <a:lnTo>
                  <a:pt x="10534" y="4498463"/>
                </a:lnTo>
                <a:cubicBezTo>
                  <a:pt x="56816" y="4272289"/>
                  <a:pt x="199246" y="4081138"/>
                  <a:pt x="393255" y="3969580"/>
                </a:cubicBezTo>
                <a:lnTo>
                  <a:pt x="438675" y="3948390"/>
                </a:lnTo>
                <a:lnTo>
                  <a:pt x="330473" y="3361214"/>
                </a:lnTo>
                <a:lnTo>
                  <a:pt x="340862" y="3297943"/>
                </a:lnTo>
                <a:cubicBezTo>
                  <a:pt x="349348" y="3273276"/>
                  <a:pt x="360679" y="3250449"/>
                  <a:pt x="374348" y="3230084"/>
                </a:cubicBezTo>
                <a:lnTo>
                  <a:pt x="400339" y="3201047"/>
                </a:lnTo>
                <a:lnTo>
                  <a:pt x="322880" y="3110756"/>
                </a:lnTo>
                <a:cubicBezTo>
                  <a:pt x="267986" y="3046768"/>
                  <a:pt x="283977" y="2937741"/>
                  <a:pt x="353773" y="2837154"/>
                </a:cubicBezTo>
                <a:lnTo>
                  <a:pt x="405273" y="2780511"/>
                </a:lnTo>
                <a:lnTo>
                  <a:pt x="1005359" y="2395676"/>
                </a:lnTo>
                <a:lnTo>
                  <a:pt x="988063" y="2361529"/>
                </a:lnTo>
                <a:cubicBezTo>
                  <a:pt x="640709" y="1586944"/>
                  <a:pt x="838400" y="661814"/>
                  <a:pt x="1490754" y="98742"/>
                </a:cubicBezTo>
                <a:lnTo>
                  <a:pt x="161763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34" name="TextBox 42"/>
          <p:cNvSpPr>
            <a:spLocks noChangeArrowheads="1"/>
          </p:cNvSpPr>
          <p:nvPr/>
        </p:nvSpPr>
        <p:spPr bwMode="auto">
          <a:xfrm>
            <a:off x="2246313" y="1982788"/>
            <a:ext cx="1978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b="1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点击添加文本</a:t>
            </a:r>
            <a:endParaRPr lang="zh-CN" altLang="en-US" sz="2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9235" name="TextBox 43"/>
          <p:cNvSpPr>
            <a:spLocks noChangeArrowheads="1"/>
          </p:cNvSpPr>
          <p:nvPr/>
        </p:nvSpPr>
        <p:spPr bwMode="auto">
          <a:xfrm>
            <a:off x="2063750" y="2297113"/>
            <a:ext cx="2160588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zh-CN" altLang="en-US" sz="100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单击此处添加段落文本</a:t>
            </a:r>
            <a:endParaRPr lang="en-US" sz="1000">
              <a:solidFill>
                <a:srgbClr val="3B3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r" eaLnBrk="1" hangingPunct="1">
              <a:lnSpc>
                <a:spcPct val="150000"/>
              </a:lnSpc>
            </a:pPr>
            <a:r>
              <a:rPr lang="zh-CN" altLang="en-US" sz="100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单击此处添加段落文本</a:t>
            </a:r>
            <a:endParaRPr lang="zh-CN" altLang="en-US" sz="1000">
              <a:solidFill>
                <a:srgbClr val="3B3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236" name="TextBox 42"/>
          <p:cNvSpPr>
            <a:spLocks noChangeArrowheads="1"/>
          </p:cNvSpPr>
          <p:nvPr/>
        </p:nvSpPr>
        <p:spPr bwMode="auto">
          <a:xfrm>
            <a:off x="2181225" y="4791075"/>
            <a:ext cx="19764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b="1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点击添加文本</a:t>
            </a:r>
            <a:endParaRPr lang="zh-CN" altLang="en-US" sz="2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9237" name="TextBox 43"/>
          <p:cNvSpPr>
            <a:spLocks noChangeArrowheads="1"/>
          </p:cNvSpPr>
          <p:nvPr/>
        </p:nvSpPr>
        <p:spPr bwMode="auto">
          <a:xfrm>
            <a:off x="1997075" y="5105400"/>
            <a:ext cx="2160588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zh-CN" altLang="en-US" sz="100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单击此处添加段落文本</a:t>
            </a:r>
            <a:endParaRPr lang="en-US" sz="1000">
              <a:solidFill>
                <a:srgbClr val="3B3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r" eaLnBrk="1" hangingPunct="1">
              <a:lnSpc>
                <a:spcPct val="150000"/>
              </a:lnSpc>
            </a:pPr>
            <a:r>
              <a:rPr lang="zh-CN" altLang="en-US" sz="100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单击此处添加段落文本</a:t>
            </a:r>
            <a:endParaRPr lang="zh-CN" altLang="en-US" sz="1000">
              <a:solidFill>
                <a:srgbClr val="3B3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238" name="TextBox 42"/>
          <p:cNvSpPr>
            <a:spLocks noChangeArrowheads="1"/>
          </p:cNvSpPr>
          <p:nvPr/>
        </p:nvSpPr>
        <p:spPr bwMode="auto">
          <a:xfrm>
            <a:off x="7980363" y="4765675"/>
            <a:ext cx="19764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A5A5A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点击添加文本</a:t>
            </a:r>
            <a:endParaRPr lang="zh-CN" altLang="en-US" sz="2800">
              <a:solidFill>
                <a:srgbClr val="A5A5A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9239" name="TextBox 43"/>
          <p:cNvSpPr>
            <a:spLocks noChangeArrowheads="1"/>
          </p:cNvSpPr>
          <p:nvPr/>
        </p:nvSpPr>
        <p:spPr bwMode="auto">
          <a:xfrm>
            <a:off x="7980363" y="5081588"/>
            <a:ext cx="2160587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00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单击此处添加段落文本</a:t>
            </a:r>
            <a:endParaRPr lang="en-US" sz="1000">
              <a:solidFill>
                <a:srgbClr val="3B3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100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单击此处添加段落文本</a:t>
            </a:r>
            <a:endParaRPr lang="zh-CN" altLang="en-US" sz="1000">
              <a:solidFill>
                <a:srgbClr val="3B3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240" name="TextBox 42"/>
          <p:cNvSpPr>
            <a:spLocks noChangeArrowheads="1"/>
          </p:cNvSpPr>
          <p:nvPr/>
        </p:nvSpPr>
        <p:spPr bwMode="auto">
          <a:xfrm>
            <a:off x="8672513" y="3400425"/>
            <a:ext cx="19764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A5A5A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点击添加文本</a:t>
            </a:r>
            <a:endParaRPr lang="zh-CN" altLang="en-US" sz="2800">
              <a:solidFill>
                <a:srgbClr val="A5A5A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9241" name="TextBox 43"/>
          <p:cNvSpPr>
            <a:spLocks noChangeArrowheads="1"/>
          </p:cNvSpPr>
          <p:nvPr/>
        </p:nvSpPr>
        <p:spPr bwMode="auto">
          <a:xfrm>
            <a:off x="8672513" y="3714750"/>
            <a:ext cx="2160587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00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单击此处添加段落文本</a:t>
            </a:r>
            <a:endParaRPr lang="en-US" sz="1000">
              <a:solidFill>
                <a:srgbClr val="3B3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100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单击此处添加段落文本</a:t>
            </a:r>
            <a:endParaRPr lang="zh-CN" altLang="en-US" sz="1000">
              <a:solidFill>
                <a:srgbClr val="3B3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242" name="TextBox 42"/>
          <p:cNvSpPr>
            <a:spLocks noChangeArrowheads="1"/>
          </p:cNvSpPr>
          <p:nvPr/>
        </p:nvSpPr>
        <p:spPr bwMode="auto">
          <a:xfrm>
            <a:off x="7885113" y="2044700"/>
            <a:ext cx="19764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A5A5A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点击添加文本</a:t>
            </a:r>
            <a:endParaRPr lang="zh-CN" altLang="en-US" sz="2800" dirty="0">
              <a:solidFill>
                <a:srgbClr val="A5A5A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9243" name="TextBox 43"/>
          <p:cNvSpPr>
            <a:spLocks noChangeArrowheads="1"/>
          </p:cNvSpPr>
          <p:nvPr/>
        </p:nvSpPr>
        <p:spPr bwMode="auto">
          <a:xfrm>
            <a:off x="7885113" y="2360613"/>
            <a:ext cx="2160587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00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单击此处添加段落文本</a:t>
            </a:r>
            <a:endParaRPr lang="en-US" sz="1000">
              <a:solidFill>
                <a:srgbClr val="3B3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100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单击此处添加段落文本</a:t>
            </a:r>
            <a:endParaRPr lang="zh-CN" altLang="en-US" sz="1000">
              <a:solidFill>
                <a:srgbClr val="3B3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244" name="TextBox 42"/>
          <p:cNvSpPr>
            <a:spLocks noChangeArrowheads="1"/>
          </p:cNvSpPr>
          <p:nvPr/>
        </p:nvSpPr>
        <p:spPr bwMode="auto">
          <a:xfrm>
            <a:off x="1543050" y="3429000"/>
            <a:ext cx="19764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b="1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点击添加文本</a:t>
            </a:r>
            <a:endParaRPr lang="zh-CN" altLang="en-US" sz="2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9245" name="TextBox 43"/>
          <p:cNvSpPr>
            <a:spLocks noChangeArrowheads="1"/>
          </p:cNvSpPr>
          <p:nvPr/>
        </p:nvSpPr>
        <p:spPr bwMode="auto">
          <a:xfrm>
            <a:off x="1358900" y="3743325"/>
            <a:ext cx="21621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zh-CN" altLang="en-US" sz="100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单击此处添加段落文本</a:t>
            </a:r>
            <a:endParaRPr lang="en-US" sz="1000">
              <a:solidFill>
                <a:srgbClr val="3B3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r" eaLnBrk="1" hangingPunct="1">
              <a:lnSpc>
                <a:spcPct val="150000"/>
              </a:lnSpc>
            </a:pPr>
            <a:r>
              <a:rPr lang="zh-CN" altLang="en-US" sz="1000">
                <a:solidFill>
                  <a:srgbClr val="3B3B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单击此处添加段落文本</a:t>
            </a:r>
            <a:endParaRPr lang="zh-CN" altLang="en-US" sz="1000">
              <a:solidFill>
                <a:srgbClr val="3B3B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43"/>
          <a:stretch>
            <a:fillRect/>
          </a:stretch>
        </p:blipFill>
        <p:spPr>
          <a:xfrm>
            <a:off x="0" y="0"/>
            <a:ext cx="12192000" cy="685201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0" b="100000" l="2656" r="349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42" t="28788" r="80880"/>
          <a:stretch>
            <a:fillRect/>
          </a:stretch>
        </p:blipFill>
        <p:spPr>
          <a:xfrm>
            <a:off x="2112827" y="1752240"/>
            <a:ext cx="1054235" cy="19431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091486" y="2581851"/>
            <a:ext cx="520541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点击添加标题内容</a:t>
            </a:r>
            <a:endParaRPr lang="en-US" altLang="zh-CN" sz="4400" dirty="0" smtClean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  <a:p>
            <a:pPr algn="ctr"/>
            <a:r>
              <a:rPr lang="zh-CN" altLang="en-US" sz="20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封面和内页均可自由编辑切换，操作简单，整体美观大气。中国风适合节日的主题</a:t>
            </a:r>
            <a:endParaRPr lang="en-US" altLang="zh-CN" sz="20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  <a:p>
            <a:pPr algn="ctr"/>
            <a:endParaRPr lang="en-US" altLang="zh-CN" sz="32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10125" y="481030"/>
            <a:ext cx="12858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肆</a:t>
            </a:r>
            <a:endParaRPr lang="zh-CN" altLang="en-US" sz="96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图片 51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20000" b="100000" l="23906" r="80469">
                        <a14:foregroundMark x1="52240" y1="82222" x2="52396" y2="90417"/>
                        <a14:foregroundMark x1="53438" y1="88333" x2="53490" y2="90972"/>
                        <a14:foregroundMark x1="63594" y1="80139" x2="63333" y2="87222"/>
                        <a14:foregroundMark x1="68854" y1="95833" x2="80313" y2="95833"/>
                        <a14:foregroundMark x1="51354" y1="91667" x2="56198" y2="91389"/>
                        <a14:backgroundMark x1="79167" y1="75972" x2="80208" y2="76389"/>
                        <a14:backgroundMark x1="79635" y1="79167" x2="80677" y2="78472"/>
                        <a14:backgroundMark x1="62083" y1="86806" x2="62865" y2="88611"/>
                        <a14:backgroundMark x1="58958" y1="88333" x2="59323" y2="90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862" t="73507" r="17862" b="2973"/>
          <a:stretch>
            <a:fillRect/>
          </a:stretch>
        </p:blipFill>
        <p:spPr>
          <a:xfrm>
            <a:off x="6330846" y="5289550"/>
            <a:ext cx="5861154" cy="1611572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000" b="100000" l="2656" r="349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42" t="28788" r="80880"/>
          <a:stretch>
            <a:fillRect/>
          </a:stretch>
        </p:blipFill>
        <p:spPr>
          <a:xfrm>
            <a:off x="58738" y="55562"/>
            <a:ext cx="503238" cy="927537"/>
          </a:xfrm>
          <a:prstGeom prst="rect">
            <a:avLst/>
          </a:prstGeom>
        </p:spPr>
      </p:pic>
      <p:sp>
        <p:nvSpPr>
          <p:cNvPr id="54" name="文本框 53"/>
          <p:cNvSpPr txBox="1"/>
          <p:nvPr/>
        </p:nvSpPr>
        <p:spPr>
          <a:xfrm>
            <a:off x="857249" y="371475"/>
            <a:ext cx="2357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点击添加副标题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91" name="Freeform 5"/>
          <p:cNvSpPr>
            <a:spLocks noChangeArrowheads="1"/>
          </p:cNvSpPr>
          <p:nvPr/>
        </p:nvSpPr>
        <p:spPr bwMode="auto">
          <a:xfrm rot="10800000">
            <a:off x="6702425" y="2384425"/>
            <a:ext cx="266700" cy="438150"/>
          </a:xfrm>
          <a:prstGeom prst="triangle">
            <a:avLst>
              <a:gd name="adj" fmla="val 50000"/>
            </a:avLst>
          </a:pr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chemeClr val="bg1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2292" name="Freeform 6"/>
          <p:cNvSpPr>
            <a:spLocks noChangeArrowheads="1"/>
          </p:cNvSpPr>
          <p:nvPr/>
        </p:nvSpPr>
        <p:spPr bwMode="auto">
          <a:xfrm rot="10800000">
            <a:off x="1658938" y="3175000"/>
            <a:ext cx="276225" cy="425450"/>
          </a:xfrm>
          <a:prstGeom prst="triangle">
            <a:avLst>
              <a:gd name="adj" fmla="val 50000"/>
            </a:avLst>
          </a:pr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2293" name="Freeform 7"/>
          <p:cNvSpPr>
            <a:spLocks noChangeArrowheads="1"/>
          </p:cNvSpPr>
          <p:nvPr/>
        </p:nvSpPr>
        <p:spPr bwMode="auto">
          <a:xfrm rot="10800000">
            <a:off x="3087688" y="2533650"/>
            <a:ext cx="277812" cy="438150"/>
          </a:xfrm>
          <a:prstGeom prst="triangle">
            <a:avLst>
              <a:gd name="adj" fmla="val 50000"/>
            </a:avLst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2294" name="Freeform 8"/>
          <p:cNvSpPr>
            <a:spLocks noEditPoints="1" noChangeArrowheads="1"/>
          </p:cNvSpPr>
          <p:nvPr/>
        </p:nvSpPr>
        <p:spPr bwMode="auto">
          <a:xfrm>
            <a:off x="3238500" y="4362450"/>
            <a:ext cx="254000" cy="250825"/>
          </a:xfrm>
          <a:custGeom>
            <a:avLst/>
            <a:gdLst>
              <a:gd name="T0" fmla="*/ 2147483647 w 20"/>
              <a:gd name="T1" fmla="*/ 2147483647 h 20"/>
              <a:gd name="T2" fmla="*/ 0 w 20"/>
              <a:gd name="T3" fmla="*/ 2147483647 h 20"/>
              <a:gd name="T4" fmla="*/ 2147483647 w 20"/>
              <a:gd name="T5" fmla="*/ 0 h 20"/>
              <a:gd name="T6" fmla="*/ 2147483647 w 20"/>
              <a:gd name="T7" fmla="*/ 2147483647 h 20"/>
              <a:gd name="T8" fmla="*/ 2147483647 w 20"/>
              <a:gd name="T9" fmla="*/ 2147483647 h 20"/>
              <a:gd name="T10" fmla="*/ 2147483647 w 20"/>
              <a:gd name="T11" fmla="*/ 2147483647 h 20"/>
              <a:gd name="T12" fmla="*/ 2147483647 w 20"/>
              <a:gd name="T13" fmla="*/ 2147483647 h 20"/>
              <a:gd name="T14" fmla="*/ 2147483647 w 20"/>
              <a:gd name="T15" fmla="*/ 2147483647 h 20"/>
              <a:gd name="T16" fmla="*/ 2147483647 w 20"/>
              <a:gd name="T17" fmla="*/ 2147483647 h 20"/>
              <a:gd name="T18" fmla="*/ 2147483647 w 20"/>
              <a:gd name="T19" fmla="*/ 2147483647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6"/>
                  <a:pt x="0" y="10"/>
                </a:cubicBezTo>
                <a:cubicBezTo>
                  <a:pt x="0" y="5"/>
                  <a:pt x="5" y="0"/>
                  <a:pt x="10" y="0"/>
                </a:cubicBezTo>
                <a:cubicBezTo>
                  <a:pt x="16" y="0"/>
                  <a:pt x="20" y="5"/>
                  <a:pt x="20" y="10"/>
                </a:cubicBezTo>
                <a:cubicBezTo>
                  <a:pt x="20" y="16"/>
                  <a:pt x="16" y="20"/>
                  <a:pt x="10" y="20"/>
                </a:cubicBezTo>
                <a:close/>
                <a:moveTo>
                  <a:pt x="10" y="5"/>
                </a:moveTo>
                <a:cubicBezTo>
                  <a:pt x="7" y="5"/>
                  <a:pt x="4" y="7"/>
                  <a:pt x="4" y="10"/>
                </a:cubicBezTo>
                <a:cubicBezTo>
                  <a:pt x="4" y="14"/>
                  <a:pt x="7" y="16"/>
                  <a:pt x="10" y="16"/>
                </a:cubicBezTo>
                <a:cubicBezTo>
                  <a:pt x="13" y="16"/>
                  <a:pt x="16" y="14"/>
                  <a:pt x="16" y="10"/>
                </a:cubicBezTo>
                <a:cubicBezTo>
                  <a:pt x="16" y="7"/>
                  <a:pt x="13" y="5"/>
                  <a:pt x="10" y="5"/>
                </a:cubicBez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5" name="Freeform 9"/>
          <p:cNvSpPr>
            <a:spLocks noEditPoints="1" noChangeArrowheads="1"/>
          </p:cNvSpPr>
          <p:nvPr/>
        </p:nvSpPr>
        <p:spPr bwMode="auto">
          <a:xfrm>
            <a:off x="5640388" y="4238625"/>
            <a:ext cx="254000" cy="250825"/>
          </a:xfrm>
          <a:custGeom>
            <a:avLst/>
            <a:gdLst>
              <a:gd name="T0" fmla="*/ 2147483647 w 20"/>
              <a:gd name="T1" fmla="*/ 2147483647 h 20"/>
              <a:gd name="T2" fmla="*/ 0 w 20"/>
              <a:gd name="T3" fmla="*/ 2147483647 h 20"/>
              <a:gd name="T4" fmla="*/ 2147483647 w 20"/>
              <a:gd name="T5" fmla="*/ 0 h 20"/>
              <a:gd name="T6" fmla="*/ 2147483647 w 20"/>
              <a:gd name="T7" fmla="*/ 2147483647 h 20"/>
              <a:gd name="T8" fmla="*/ 2147483647 w 20"/>
              <a:gd name="T9" fmla="*/ 2147483647 h 20"/>
              <a:gd name="T10" fmla="*/ 2147483647 w 20"/>
              <a:gd name="T11" fmla="*/ 2147483647 h 20"/>
              <a:gd name="T12" fmla="*/ 2147483647 w 20"/>
              <a:gd name="T13" fmla="*/ 2147483647 h 20"/>
              <a:gd name="T14" fmla="*/ 2147483647 w 20"/>
              <a:gd name="T15" fmla="*/ 2147483647 h 20"/>
              <a:gd name="T16" fmla="*/ 2147483647 w 20"/>
              <a:gd name="T17" fmla="*/ 2147483647 h 20"/>
              <a:gd name="T18" fmla="*/ 2147483647 w 20"/>
              <a:gd name="T19" fmla="*/ 2147483647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4" y="20"/>
                  <a:pt x="0" y="16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15" y="0"/>
                  <a:pt x="20" y="5"/>
                  <a:pt x="20" y="10"/>
                </a:cubicBezTo>
                <a:cubicBezTo>
                  <a:pt x="20" y="16"/>
                  <a:pt x="15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4" y="7"/>
                  <a:pt x="4" y="10"/>
                </a:cubicBezTo>
                <a:cubicBezTo>
                  <a:pt x="4" y="13"/>
                  <a:pt x="7" y="16"/>
                  <a:pt x="10" y="16"/>
                </a:cubicBezTo>
                <a:cubicBezTo>
                  <a:pt x="13" y="16"/>
                  <a:pt x="16" y="13"/>
                  <a:pt x="16" y="10"/>
                </a:cubicBezTo>
                <a:cubicBezTo>
                  <a:pt x="16" y="7"/>
                  <a:pt x="13" y="4"/>
                  <a:pt x="10" y="4"/>
                </a:cubicBez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6" name="Freeform 10"/>
          <p:cNvSpPr>
            <a:spLocks noEditPoints="1" noChangeArrowheads="1"/>
          </p:cNvSpPr>
          <p:nvPr/>
        </p:nvSpPr>
        <p:spPr bwMode="auto">
          <a:xfrm>
            <a:off x="1366838" y="4714875"/>
            <a:ext cx="254000" cy="247650"/>
          </a:xfrm>
          <a:custGeom>
            <a:avLst/>
            <a:gdLst>
              <a:gd name="T0" fmla="*/ 2147483647 w 20"/>
              <a:gd name="T1" fmla="*/ 2147483647 h 20"/>
              <a:gd name="T2" fmla="*/ 0 w 20"/>
              <a:gd name="T3" fmla="*/ 2147483647 h 20"/>
              <a:gd name="T4" fmla="*/ 2147483647 w 20"/>
              <a:gd name="T5" fmla="*/ 0 h 20"/>
              <a:gd name="T6" fmla="*/ 2147483647 w 20"/>
              <a:gd name="T7" fmla="*/ 2147483647 h 20"/>
              <a:gd name="T8" fmla="*/ 2147483647 w 20"/>
              <a:gd name="T9" fmla="*/ 2147483647 h 20"/>
              <a:gd name="T10" fmla="*/ 2147483647 w 20"/>
              <a:gd name="T11" fmla="*/ 2147483647 h 20"/>
              <a:gd name="T12" fmla="*/ 2147483647 w 20"/>
              <a:gd name="T13" fmla="*/ 2147483647 h 20"/>
              <a:gd name="T14" fmla="*/ 2147483647 w 20"/>
              <a:gd name="T15" fmla="*/ 2147483647 h 20"/>
              <a:gd name="T16" fmla="*/ 2147483647 w 20"/>
              <a:gd name="T17" fmla="*/ 2147483647 h 20"/>
              <a:gd name="T18" fmla="*/ 2147483647 w 20"/>
              <a:gd name="T19" fmla="*/ 2147483647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5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16" y="0"/>
                  <a:pt x="20" y="4"/>
                  <a:pt x="20" y="10"/>
                </a:cubicBezTo>
                <a:cubicBezTo>
                  <a:pt x="20" y="15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5" y="7"/>
                  <a:pt x="5" y="10"/>
                </a:cubicBezTo>
                <a:cubicBezTo>
                  <a:pt x="5" y="13"/>
                  <a:pt x="7" y="16"/>
                  <a:pt x="10" y="16"/>
                </a:cubicBezTo>
                <a:cubicBezTo>
                  <a:pt x="14" y="16"/>
                  <a:pt x="16" y="13"/>
                  <a:pt x="16" y="10"/>
                </a:cubicBezTo>
                <a:cubicBezTo>
                  <a:pt x="16" y="7"/>
                  <a:pt x="14" y="4"/>
                  <a:pt x="10" y="4"/>
                </a:cubicBez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7" name="Freeform 11"/>
          <p:cNvSpPr>
            <a:spLocks noEditPoints="1" noChangeArrowheads="1"/>
          </p:cNvSpPr>
          <p:nvPr/>
        </p:nvSpPr>
        <p:spPr bwMode="auto">
          <a:xfrm>
            <a:off x="2428875" y="3987800"/>
            <a:ext cx="254000" cy="250825"/>
          </a:xfrm>
          <a:custGeom>
            <a:avLst/>
            <a:gdLst>
              <a:gd name="T0" fmla="*/ 2147483647 w 20"/>
              <a:gd name="T1" fmla="*/ 2147483647 h 20"/>
              <a:gd name="T2" fmla="*/ 0 w 20"/>
              <a:gd name="T3" fmla="*/ 2147483647 h 20"/>
              <a:gd name="T4" fmla="*/ 2147483647 w 20"/>
              <a:gd name="T5" fmla="*/ 0 h 20"/>
              <a:gd name="T6" fmla="*/ 2147483647 w 20"/>
              <a:gd name="T7" fmla="*/ 2147483647 h 20"/>
              <a:gd name="T8" fmla="*/ 2147483647 w 20"/>
              <a:gd name="T9" fmla="*/ 2147483647 h 20"/>
              <a:gd name="T10" fmla="*/ 2147483647 w 20"/>
              <a:gd name="T11" fmla="*/ 2147483647 h 20"/>
              <a:gd name="T12" fmla="*/ 2147483647 w 20"/>
              <a:gd name="T13" fmla="*/ 2147483647 h 20"/>
              <a:gd name="T14" fmla="*/ 2147483647 w 20"/>
              <a:gd name="T15" fmla="*/ 2147483647 h 20"/>
              <a:gd name="T16" fmla="*/ 2147483647 w 20"/>
              <a:gd name="T17" fmla="*/ 2147483647 h 20"/>
              <a:gd name="T18" fmla="*/ 2147483647 w 20"/>
              <a:gd name="T19" fmla="*/ 2147483647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5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16" y="0"/>
                  <a:pt x="20" y="4"/>
                  <a:pt x="20" y="10"/>
                </a:cubicBezTo>
                <a:cubicBezTo>
                  <a:pt x="20" y="15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4" y="7"/>
                  <a:pt x="4" y="10"/>
                </a:cubicBezTo>
                <a:cubicBezTo>
                  <a:pt x="4" y="13"/>
                  <a:pt x="7" y="16"/>
                  <a:pt x="10" y="16"/>
                </a:cubicBezTo>
                <a:cubicBezTo>
                  <a:pt x="13" y="16"/>
                  <a:pt x="16" y="13"/>
                  <a:pt x="16" y="10"/>
                </a:cubicBezTo>
                <a:cubicBezTo>
                  <a:pt x="16" y="7"/>
                  <a:pt x="13" y="4"/>
                  <a:pt x="10" y="4"/>
                </a:cubicBez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8" name="Freeform 12"/>
          <p:cNvSpPr>
            <a:spLocks noEditPoints="1" noChangeArrowheads="1"/>
          </p:cNvSpPr>
          <p:nvPr/>
        </p:nvSpPr>
        <p:spPr bwMode="auto">
          <a:xfrm>
            <a:off x="4465638" y="3848100"/>
            <a:ext cx="252412" cy="250825"/>
          </a:xfrm>
          <a:custGeom>
            <a:avLst/>
            <a:gdLst>
              <a:gd name="T0" fmla="*/ 2147483647 w 20"/>
              <a:gd name="T1" fmla="*/ 2147483647 h 20"/>
              <a:gd name="T2" fmla="*/ 0 w 20"/>
              <a:gd name="T3" fmla="*/ 2147483647 h 20"/>
              <a:gd name="T4" fmla="*/ 2147483647 w 20"/>
              <a:gd name="T5" fmla="*/ 0 h 20"/>
              <a:gd name="T6" fmla="*/ 2147483647 w 20"/>
              <a:gd name="T7" fmla="*/ 2147483647 h 20"/>
              <a:gd name="T8" fmla="*/ 2147483647 w 20"/>
              <a:gd name="T9" fmla="*/ 2147483647 h 20"/>
              <a:gd name="T10" fmla="*/ 2147483647 w 20"/>
              <a:gd name="T11" fmla="*/ 2147483647 h 20"/>
              <a:gd name="T12" fmla="*/ 2147483647 w 20"/>
              <a:gd name="T13" fmla="*/ 2147483647 h 20"/>
              <a:gd name="T14" fmla="*/ 2147483647 w 20"/>
              <a:gd name="T15" fmla="*/ 2147483647 h 20"/>
              <a:gd name="T16" fmla="*/ 2147483647 w 20"/>
              <a:gd name="T17" fmla="*/ 2147483647 h 20"/>
              <a:gd name="T18" fmla="*/ 2147483647 w 20"/>
              <a:gd name="T19" fmla="*/ 2147483647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5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16" y="0"/>
                  <a:pt x="20" y="4"/>
                  <a:pt x="20" y="10"/>
                </a:cubicBezTo>
                <a:cubicBezTo>
                  <a:pt x="20" y="15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4" y="6"/>
                  <a:pt x="4" y="10"/>
                </a:cubicBezTo>
                <a:cubicBezTo>
                  <a:pt x="4" y="13"/>
                  <a:pt x="7" y="15"/>
                  <a:pt x="10" y="15"/>
                </a:cubicBezTo>
                <a:cubicBezTo>
                  <a:pt x="13" y="15"/>
                  <a:pt x="16" y="13"/>
                  <a:pt x="16" y="10"/>
                </a:cubicBezTo>
                <a:cubicBezTo>
                  <a:pt x="16" y="6"/>
                  <a:pt x="13" y="4"/>
                  <a:pt x="10" y="4"/>
                </a:cubicBez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9" name="Freeform 13"/>
          <p:cNvSpPr>
            <a:spLocks noEditPoints="1" noChangeArrowheads="1"/>
          </p:cNvSpPr>
          <p:nvPr/>
        </p:nvSpPr>
        <p:spPr bwMode="auto">
          <a:xfrm>
            <a:off x="6702425" y="2847975"/>
            <a:ext cx="266700" cy="250825"/>
          </a:xfrm>
          <a:custGeom>
            <a:avLst/>
            <a:gdLst>
              <a:gd name="T0" fmla="*/ 2147483647 w 21"/>
              <a:gd name="T1" fmla="*/ 2147483647 h 20"/>
              <a:gd name="T2" fmla="*/ 0 w 21"/>
              <a:gd name="T3" fmla="*/ 2147483647 h 20"/>
              <a:gd name="T4" fmla="*/ 2147483647 w 21"/>
              <a:gd name="T5" fmla="*/ 0 h 20"/>
              <a:gd name="T6" fmla="*/ 2147483647 w 21"/>
              <a:gd name="T7" fmla="*/ 2147483647 h 20"/>
              <a:gd name="T8" fmla="*/ 2147483647 w 21"/>
              <a:gd name="T9" fmla="*/ 2147483647 h 20"/>
              <a:gd name="T10" fmla="*/ 2147483647 w 21"/>
              <a:gd name="T11" fmla="*/ 2147483647 h 20"/>
              <a:gd name="T12" fmla="*/ 2147483647 w 21"/>
              <a:gd name="T13" fmla="*/ 2147483647 h 20"/>
              <a:gd name="T14" fmla="*/ 2147483647 w 21"/>
              <a:gd name="T15" fmla="*/ 2147483647 h 20"/>
              <a:gd name="T16" fmla="*/ 2147483647 w 21"/>
              <a:gd name="T17" fmla="*/ 2147483647 h 20"/>
              <a:gd name="T18" fmla="*/ 2147483647 w 21"/>
              <a:gd name="T19" fmla="*/ 2147483647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1"/>
              <a:gd name="T31" fmla="*/ 0 h 20"/>
              <a:gd name="T32" fmla="*/ 21 w 21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" h="20">
                <a:moveTo>
                  <a:pt x="11" y="20"/>
                </a:moveTo>
                <a:cubicBezTo>
                  <a:pt x="5" y="20"/>
                  <a:pt x="0" y="16"/>
                  <a:pt x="0" y="10"/>
                </a:cubicBezTo>
                <a:cubicBezTo>
                  <a:pt x="0" y="5"/>
                  <a:pt x="5" y="0"/>
                  <a:pt x="11" y="0"/>
                </a:cubicBezTo>
                <a:cubicBezTo>
                  <a:pt x="16" y="0"/>
                  <a:pt x="21" y="5"/>
                  <a:pt x="21" y="10"/>
                </a:cubicBezTo>
                <a:cubicBezTo>
                  <a:pt x="21" y="16"/>
                  <a:pt x="16" y="20"/>
                  <a:pt x="11" y="20"/>
                </a:cubicBezTo>
                <a:close/>
                <a:moveTo>
                  <a:pt x="11" y="4"/>
                </a:moveTo>
                <a:cubicBezTo>
                  <a:pt x="7" y="4"/>
                  <a:pt x="5" y="7"/>
                  <a:pt x="5" y="10"/>
                </a:cubicBezTo>
                <a:cubicBezTo>
                  <a:pt x="5" y="13"/>
                  <a:pt x="7" y="16"/>
                  <a:pt x="11" y="16"/>
                </a:cubicBezTo>
                <a:cubicBezTo>
                  <a:pt x="14" y="16"/>
                  <a:pt x="16" y="13"/>
                  <a:pt x="16" y="10"/>
                </a:cubicBezTo>
                <a:cubicBezTo>
                  <a:pt x="16" y="7"/>
                  <a:pt x="14" y="4"/>
                  <a:pt x="11" y="4"/>
                </a:cubicBez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0" name="Freeform 14"/>
          <p:cNvSpPr>
            <a:spLocks noChangeArrowheads="1"/>
          </p:cNvSpPr>
          <p:nvPr/>
        </p:nvSpPr>
        <p:spPr bwMode="auto">
          <a:xfrm>
            <a:off x="911225" y="4889500"/>
            <a:ext cx="519113" cy="612775"/>
          </a:xfrm>
          <a:custGeom>
            <a:avLst/>
            <a:gdLst>
              <a:gd name="T0" fmla="*/ 2147483647 w 370"/>
              <a:gd name="T1" fmla="*/ 2147483647 h 444"/>
              <a:gd name="T2" fmla="*/ 0 w 370"/>
              <a:gd name="T3" fmla="*/ 2147483647 h 444"/>
              <a:gd name="T4" fmla="*/ 2147483647 w 370"/>
              <a:gd name="T5" fmla="*/ 0 h 444"/>
              <a:gd name="T6" fmla="*/ 2147483647 w 370"/>
              <a:gd name="T7" fmla="*/ 2147483647 h 444"/>
              <a:gd name="T8" fmla="*/ 2147483647 w 370"/>
              <a:gd name="T9" fmla="*/ 2147483647 h 4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70"/>
              <a:gd name="T16" fmla="*/ 0 h 444"/>
              <a:gd name="T17" fmla="*/ 370 w 370"/>
              <a:gd name="T18" fmla="*/ 444 h 4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70" h="444">
                <a:moveTo>
                  <a:pt x="18" y="444"/>
                </a:moveTo>
                <a:lnTo>
                  <a:pt x="0" y="425"/>
                </a:lnTo>
                <a:lnTo>
                  <a:pt x="352" y="0"/>
                </a:lnTo>
                <a:lnTo>
                  <a:pt x="370" y="18"/>
                </a:lnTo>
                <a:lnTo>
                  <a:pt x="18" y="444"/>
                </a:ln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1" name="Freeform 15"/>
          <p:cNvSpPr>
            <a:spLocks noChangeArrowheads="1"/>
          </p:cNvSpPr>
          <p:nvPr/>
        </p:nvSpPr>
        <p:spPr bwMode="auto">
          <a:xfrm>
            <a:off x="1570038" y="4137025"/>
            <a:ext cx="898525" cy="638175"/>
          </a:xfrm>
          <a:custGeom>
            <a:avLst/>
            <a:gdLst>
              <a:gd name="T0" fmla="*/ 2147483647 w 641"/>
              <a:gd name="T1" fmla="*/ 2147483647 h 462"/>
              <a:gd name="T2" fmla="*/ 0 w 641"/>
              <a:gd name="T3" fmla="*/ 2147483647 h 462"/>
              <a:gd name="T4" fmla="*/ 2147483647 w 641"/>
              <a:gd name="T5" fmla="*/ 0 h 462"/>
              <a:gd name="T6" fmla="*/ 2147483647 w 641"/>
              <a:gd name="T7" fmla="*/ 2147483647 h 462"/>
              <a:gd name="T8" fmla="*/ 2147483647 w 641"/>
              <a:gd name="T9" fmla="*/ 2147483647 h 46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41"/>
              <a:gd name="T16" fmla="*/ 0 h 462"/>
              <a:gd name="T17" fmla="*/ 641 w 641"/>
              <a:gd name="T18" fmla="*/ 462 h 46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41" h="462">
                <a:moveTo>
                  <a:pt x="18" y="462"/>
                </a:moveTo>
                <a:lnTo>
                  <a:pt x="0" y="444"/>
                </a:lnTo>
                <a:lnTo>
                  <a:pt x="631" y="0"/>
                </a:lnTo>
                <a:lnTo>
                  <a:pt x="641" y="18"/>
                </a:lnTo>
                <a:lnTo>
                  <a:pt x="18" y="462"/>
                </a:ln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2" name="Freeform 16"/>
          <p:cNvSpPr>
            <a:spLocks noChangeArrowheads="1"/>
          </p:cNvSpPr>
          <p:nvPr/>
        </p:nvSpPr>
        <p:spPr bwMode="auto">
          <a:xfrm>
            <a:off x="2644775" y="4111625"/>
            <a:ext cx="631825" cy="415925"/>
          </a:xfrm>
          <a:custGeom>
            <a:avLst/>
            <a:gdLst>
              <a:gd name="T0" fmla="*/ 2147483647 w 451"/>
              <a:gd name="T1" fmla="*/ 2147483647 h 299"/>
              <a:gd name="T2" fmla="*/ 0 w 451"/>
              <a:gd name="T3" fmla="*/ 2147483647 h 299"/>
              <a:gd name="T4" fmla="*/ 2147483647 w 451"/>
              <a:gd name="T5" fmla="*/ 0 h 299"/>
              <a:gd name="T6" fmla="*/ 2147483647 w 451"/>
              <a:gd name="T7" fmla="*/ 2147483647 h 299"/>
              <a:gd name="T8" fmla="*/ 2147483647 w 451"/>
              <a:gd name="T9" fmla="*/ 2147483647 h 2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1"/>
              <a:gd name="T16" fmla="*/ 0 h 299"/>
              <a:gd name="T17" fmla="*/ 451 w 451"/>
              <a:gd name="T18" fmla="*/ 299 h 29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1" h="299">
                <a:moveTo>
                  <a:pt x="442" y="299"/>
                </a:moveTo>
                <a:lnTo>
                  <a:pt x="0" y="27"/>
                </a:lnTo>
                <a:lnTo>
                  <a:pt x="9" y="0"/>
                </a:lnTo>
                <a:lnTo>
                  <a:pt x="451" y="272"/>
                </a:lnTo>
                <a:lnTo>
                  <a:pt x="442" y="299"/>
                </a:ln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3" name="Freeform 17"/>
          <p:cNvSpPr>
            <a:spLocks noChangeArrowheads="1"/>
          </p:cNvSpPr>
          <p:nvPr/>
        </p:nvSpPr>
        <p:spPr bwMode="auto">
          <a:xfrm>
            <a:off x="3454400" y="3975100"/>
            <a:ext cx="1049338" cy="539750"/>
          </a:xfrm>
          <a:custGeom>
            <a:avLst/>
            <a:gdLst>
              <a:gd name="T0" fmla="*/ 2147483647 w 749"/>
              <a:gd name="T1" fmla="*/ 2147483647 h 389"/>
              <a:gd name="T2" fmla="*/ 0 w 749"/>
              <a:gd name="T3" fmla="*/ 2147483647 h 389"/>
              <a:gd name="T4" fmla="*/ 2147483647 w 749"/>
              <a:gd name="T5" fmla="*/ 0 h 389"/>
              <a:gd name="T6" fmla="*/ 2147483647 w 749"/>
              <a:gd name="T7" fmla="*/ 2147483647 h 389"/>
              <a:gd name="T8" fmla="*/ 2147483647 w 749"/>
              <a:gd name="T9" fmla="*/ 2147483647 h 3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9"/>
              <a:gd name="T16" fmla="*/ 0 h 389"/>
              <a:gd name="T17" fmla="*/ 749 w 749"/>
              <a:gd name="T18" fmla="*/ 389 h 38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9" h="389">
                <a:moveTo>
                  <a:pt x="9" y="389"/>
                </a:moveTo>
                <a:lnTo>
                  <a:pt x="0" y="362"/>
                </a:lnTo>
                <a:lnTo>
                  <a:pt x="740" y="0"/>
                </a:lnTo>
                <a:lnTo>
                  <a:pt x="749" y="27"/>
                </a:lnTo>
                <a:lnTo>
                  <a:pt x="9" y="389"/>
                </a:ln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4" name="Freeform 18"/>
          <p:cNvSpPr>
            <a:spLocks noChangeArrowheads="1"/>
          </p:cNvSpPr>
          <p:nvPr/>
        </p:nvSpPr>
        <p:spPr bwMode="auto">
          <a:xfrm>
            <a:off x="4679950" y="3975100"/>
            <a:ext cx="998538" cy="438150"/>
          </a:xfrm>
          <a:custGeom>
            <a:avLst/>
            <a:gdLst>
              <a:gd name="T0" fmla="*/ 2147483647 w 713"/>
              <a:gd name="T1" fmla="*/ 2147483647 h 316"/>
              <a:gd name="T2" fmla="*/ 0 w 713"/>
              <a:gd name="T3" fmla="*/ 2147483647 h 316"/>
              <a:gd name="T4" fmla="*/ 2147483647 w 713"/>
              <a:gd name="T5" fmla="*/ 0 h 316"/>
              <a:gd name="T6" fmla="*/ 2147483647 w 713"/>
              <a:gd name="T7" fmla="*/ 2147483647 h 316"/>
              <a:gd name="T8" fmla="*/ 2147483647 w 713"/>
              <a:gd name="T9" fmla="*/ 2147483647 h 3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13"/>
              <a:gd name="T16" fmla="*/ 0 h 316"/>
              <a:gd name="T17" fmla="*/ 713 w 713"/>
              <a:gd name="T18" fmla="*/ 316 h 3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13" h="316">
                <a:moveTo>
                  <a:pt x="704" y="316"/>
                </a:moveTo>
                <a:lnTo>
                  <a:pt x="0" y="18"/>
                </a:lnTo>
                <a:lnTo>
                  <a:pt x="9" y="0"/>
                </a:lnTo>
                <a:lnTo>
                  <a:pt x="713" y="289"/>
                </a:lnTo>
                <a:lnTo>
                  <a:pt x="704" y="316"/>
                </a:ln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5" name="Freeform 19"/>
          <p:cNvSpPr>
            <a:spLocks noChangeArrowheads="1"/>
          </p:cNvSpPr>
          <p:nvPr/>
        </p:nvSpPr>
        <p:spPr bwMode="auto">
          <a:xfrm>
            <a:off x="5830888" y="3022600"/>
            <a:ext cx="973137" cy="1314450"/>
          </a:xfrm>
          <a:custGeom>
            <a:avLst/>
            <a:gdLst>
              <a:gd name="T0" fmla="*/ 2147483647 w 695"/>
              <a:gd name="T1" fmla="*/ 2147483647 h 950"/>
              <a:gd name="T2" fmla="*/ 0 w 695"/>
              <a:gd name="T3" fmla="*/ 2147483647 h 950"/>
              <a:gd name="T4" fmla="*/ 2147483647 w 695"/>
              <a:gd name="T5" fmla="*/ 0 h 950"/>
              <a:gd name="T6" fmla="*/ 2147483647 w 695"/>
              <a:gd name="T7" fmla="*/ 2147483647 h 950"/>
              <a:gd name="T8" fmla="*/ 2147483647 w 695"/>
              <a:gd name="T9" fmla="*/ 2147483647 h 9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95"/>
              <a:gd name="T16" fmla="*/ 0 h 950"/>
              <a:gd name="T17" fmla="*/ 695 w 695"/>
              <a:gd name="T18" fmla="*/ 950 h 9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95" h="950">
                <a:moveTo>
                  <a:pt x="27" y="950"/>
                </a:moveTo>
                <a:lnTo>
                  <a:pt x="0" y="941"/>
                </a:lnTo>
                <a:lnTo>
                  <a:pt x="677" y="0"/>
                </a:lnTo>
                <a:lnTo>
                  <a:pt x="695" y="18"/>
                </a:lnTo>
                <a:lnTo>
                  <a:pt x="27" y="950"/>
                </a:lnTo>
                <a:close/>
              </a:path>
            </a:pathLst>
          </a:custGeom>
          <a:solidFill>
            <a:srgbClr val="2632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6" name="Freeform 20"/>
          <p:cNvSpPr>
            <a:spLocks noEditPoints="1" noChangeArrowheads="1"/>
          </p:cNvSpPr>
          <p:nvPr/>
        </p:nvSpPr>
        <p:spPr bwMode="auto">
          <a:xfrm>
            <a:off x="1671638" y="3698875"/>
            <a:ext cx="252412" cy="263525"/>
          </a:xfrm>
          <a:custGeom>
            <a:avLst/>
            <a:gdLst>
              <a:gd name="T0" fmla="*/ 2147483647 w 20"/>
              <a:gd name="T1" fmla="*/ 2147483647 h 21"/>
              <a:gd name="T2" fmla="*/ 0 w 20"/>
              <a:gd name="T3" fmla="*/ 2147483647 h 21"/>
              <a:gd name="T4" fmla="*/ 2147483647 w 20"/>
              <a:gd name="T5" fmla="*/ 0 h 21"/>
              <a:gd name="T6" fmla="*/ 2147483647 w 20"/>
              <a:gd name="T7" fmla="*/ 2147483647 h 21"/>
              <a:gd name="T8" fmla="*/ 2147483647 w 20"/>
              <a:gd name="T9" fmla="*/ 2147483647 h 21"/>
              <a:gd name="T10" fmla="*/ 2147483647 w 20"/>
              <a:gd name="T11" fmla="*/ 2147483647 h 21"/>
              <a:gd name="T12" fmla="*/ 2147483647 w 20"/>
              <a:gd name="T13" fmla="*/ 2147483647 h 21"/>
              <a:gd name="T14" fmla="*/ 2147483647 w 20"/>
              <a:gd name="T15" fmla="*/ 2147483647 h 21"/>
              <a:gd name="T16" fmla="*/ 2147483647 w 20"/>
              <a:gd name="T17" fmla="*/ 2147483647 h 21"/>
              <a:gd name="T18" fmla="*/ 2147483647 w 20"/>
              <a:gd name="T19" fmla="*/ 2147483647 h 2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1"/>
              <a:gd name="T32" fmla="*/ 20 w 20"/>
              <a:gd name="T33" fmla="*/ 21 h 2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1">
                <a:moveTo>
                  <a:pt x="10" y="21"/>
                </a:moveTo>
                <a:cubicBezTo>
                  <a:pt x="5" y="21"/>
                  <a:pt x="0" y="16"/>
                  <a:pt x="0" y="11"/>
                </a:cubicBezTo>
                <a:cubicBezTo>
                  <a:pt x="0" y="5"/>
                  <a:pt x="5" y="0"/>
                  <a:pt x="10" y="0"/>
                </a:cubicBezTo>
                <a:cubicBezTo>
                  <a:pt x="16" y="0"/>
                  <a:pt x="20" y="5"/>
                  <a:pt x="20" y="11"/>
                </a:cubicBezTo>
                <a:cubicBezTo>
                  <a:pt x="20" y="16"/>
                  <a:pt x="16" y="21"/>
                  <a:pt x="10" y="21"/>
                </a:cubicBezTo>
                <a:close/>
                <a:moveTo>
                  <a:pt x="10" y="5"/>
                </a:moveTo>
                <a:cubicBezTo>
                  <a:pt x="7" y="5"/>
                  <a:pt x="4" y="7"/>
                  <a:pt x="4" y="11"/>
                </a:cubicBezTo>
                <a:cubicBezTo>
                  <a:pt x="4" y="14"/>
                  <a:pt x="7" y="16"/>
                  <a:pt x="10" y="16"/>
                </a:cubicBezTo>
                <a:cubicBezTo>
                  <a:pt x="13" y="16"/>
                  <a:pt x="16" y="14"/>
                  <a:pt x="16" y="11"/>
                </a:cubicBezTo>
                <a:cubicBezTo>
                  <a:pt x="16" y="7"/>
                  <a:pt x="13" y="5"/>
                  <a:pt x="10" y="5"/>
                </a:cubicBez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7" name="Freeform 21"/>
          <p:cNvSpPr>
            <a:spLocks noEditPoints="1" noChangeArrowheads="1"/>
          </p:cNvSpPr>
          <p:nvPr/>
        </p:nvSpPr>
        <p:spPr bwMode="auto">
          <a:xfrm>
            <a:off x="2303463" y="4625975"/>
            <a:ext cx="252412" cy="250825"/>
          </a:xfrm>
          <a:custGeom>
            <a:avLst/>
            <a:gdLst>
              <a:gd name="T0" fmla="*/ 2147483647 w 20"/>
              <a:gd name="T1" fmla="*/ 2147483647 h 20"/>
              <a:gd name="T2" fmla="*/ 0 w 20"/>
              <a:gd name="T3" fmla="*/ 2147483647 h 20"/>
              <a:gd name="T4" fmla="*/ 2147483647 w 20"/>
              <a:gd name="T5" fmla="*/ 0 h 20"/>
              <a:gd name="T6" fmla="*/ 2147483647 w 20"/>
              <a:gd name="T7" fmla="*/ 2147483647 h 20"/>
              <a:gd name="T8" fmla="*/ 2147483647 w 20"/>
              <a:gd name="T9" fmla="*/ 2147483647 h 20"/>
              <a:gd name="T10" fmla="*/ 2147483647 w 20"/>
              <a:gd name="T11" fmla="*/ 2147483647 h 20"/>
              <a:gd name="T12" fmla="*/ 2147483647 w 20"/>
              <a:gd name="T13" fmla="*/ 2147483647 h 20"/>
              <a:gd name="T14" fmla="*/ 2147483647 w 20"/>
              <a:gd name="T15" fmla="*/ 2147483647 h 20"/>
              <a:gd name="T16" fmla="*/ 2147483647 w 20"/>
              <a:gd name="T17" fmla="*/ 2147483647 h 20"/>
              <a:gd name="T18" fmla="*/ 2147483647 w 20"/>
              <a:gd name="T19" fmla="*/ 2147483647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4" y="20"/>
                  <a:pt x="0" y="15"/>
                  <a:pt x="0" y="10"/>
                </a:cubicBezTo>
                <a:cubicBezTo>
                  <a:pt x="0" y="4"/>
                  <a:pt x="4" y="0"/>
                  <a:pt x="10" y="0"/>
                </a:cubicBezTo>
                <a:cubicBezTo>
                  <a:pt x="15" y="0"/>
                  <a:pt x="20" y="4"/>
                  <a:pt x="20" y="10"/>
                </a:cubicBezTo>
                <a:cubicBezTo>
                  <a:pt x="20" y="15"/>
                  <a:pt x="15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4" y="7"/>
                  <a:pt x="4" y="10"/>
                </a:cubicBezTo>
                <a:cubicBezTo>
                  <a:pt x="4" y="13"/>
                  <a:pt x="7" y="16"/>
                  <a:pt x="10" y="16"/>
                </a:cubicBezTo>
                <a:cubicBezTo>
                  <a:pt x="13" y="16"/>
                  <a:pt x="16" y="13"/>
                  <a:pt x="16" y="10"/>
                </a:cubicBezTo>
                <a:cubicBezTo>
                  <a:pt x="16" y="7"/>
                  <a:pt x="13" y="4"/>
                  <a:pt x="10" y="4"/>
                </a:cubicBez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8" name="Freeform 22"/>
          <p:cNvSpPr>
            <a:spLocks noEditPoints="1" noChangeArrowheads="1"/>
          </p:cNvSpPr>
          <p:nvPr/>
        </p:nvSpPr>
        <p:spPr bwMode="auto">
          <a:xfrm>
            <a:off x="3187700" y="3409950"/>
            <a:ext cx="252413" cy="250825"/>
          </a:xfrm>
          <a:custGeom>
            <a:avLst/>
            <a:gdLst>
              <a:gd name="T0" fmla="*/ 2147483647 w 20"/>
              <a:gd name="T1" fmla="*/ 2147483647 h 20"/>
              <a:gd name="T2" fmla="*/ 0 w 20"/>
              <a:gd name="T3" fmla="*/ 2147483647 h 20"/>
              <a:gd name="T4" fmla="*/ 2147483647 w 20"/>
              <a:gd name="T5" fmla="*/ 0 h 20"/>
              <a:gd name="T6" fmla="*/ 2147483647 w 20"/>
              <a:gd name="T7" fmla="*/ 2147483647 h 20"/>
              <a:gd name="T8" fmla="*/ 2147483647 w 20"/>
              <a:gd name="T9" fmla="*/ 2147483647 h 20"/>
              <a:gd name="T10" fmla="*/ 2147483647 w 20"/>
              <a:gd name="T11" fmla="*/ 2147483647 h 20"/>
              <a:gd name="T12" fmla="*/ 2147483647 w 20"/>
              <a:gd name="T13" fmla="*/ 2147483647 h 20"/>
              <a:gd name="T14" fmla="*/ 2147483647 w 20"/>
              <a:gd name="T15" fmla="*/ 2147483647 h 20"/>
              <a:gd name="T16" fmla="*/ 2147483647 w 20"/>
              <a:gd name="T17" fmla="*/ 2147483647 h 20"/>
              <a:gd name="T18" fmla="*/ 2147483647 w 20"/>
              <a:gd name="T19" fmla="*/ 2147483647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6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16" y="0"/>
                  <a:pt x="20" y="4"/>
                  <a:pt x="20" y="10"/>
                </a:cubicBezTo>
                <a:cubicBezTo>
                  <a:pt x="20" y="16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4" y="7"/>
                  <a:pt x="4" y="10"/>
                </a:cubicBezTo>
                <a:cubicBezTo>
                  <a:pt x="4" y="13"/>
                  <a:pt x="7" y="16"/>
                  <a:pt x="10" y="16"/>
                </a:cubicBezTo>
                <a:cubicBezTo>
                  <a:pt x="13" y="16"/>
                  <a:pt x="16" y="13"/>
                  <a:pt x="16" y="10"/>
                </a:cubicBezTo>
                <a:cubicBezTo>
                  <a:pt x="16" y="7"/>
                  <a:pt x="13" y="4"/>
                  <a:pt x="10" y="4"/>
                </a:cubicBez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09" name="Freeform 23"/>
          <p:cNvSpPr>
            <a:spLocks noEditPoints="1" noChangeArrowheads="1"/>
          </p:cNvSpPr>
          <p:nvPr/>
        </p:nvSpPr>
        <p:spPr bwMode="auto">
          <a:xfrm>
            <a:off x="4124325" y="4225925"/>
            <a:ext cx="252413" cy="250825"/>
          </a:xfrm>
          <a:custGeom>
            <a:avLst/>
            <a:gdLst>
              <a:gd name="T0" fmla="*/ 2147483647 w 20"/>
              <a:gd name="T1" fmla="*/ 2147483647 h 20"/>
              <a:gd name="T2" fmla="*/ 0 w 20"/>
              <a:gd name="T3" fmla="*/ 2147483647 h 20"/>
              <a:gd name="T4" fmla="*/ 2147483647 w 20"/>
              <a:gd name="T5" fmla="*/ 0 h 20"/>
              <a:gd name="T6" fmla="*/ 2147483647 w 20"/>
              <a:gd name="T7" fmla="*/ 2147483647 h 20"/>
              <a:gd name="T8" fmla="*/ 2147483647 w 20"/>
              <a:gd name="T9" fmla="*/ 2147483647 h 20"/>
              <a:gd name="T10" fmla="*/ 2147483647 w 20"/>
              <a:gd name="T11" fmla="*/ 2147483647 h 20"/>
              <a:gd name="T12" fmla="*/ 2147483647 w 20"/>
              <a:gd name="T13" fmla="*/ 2147483647 h 20"/>
              <a:gd name="T14" fmla="*/ 2147483647 w 20"/>
              <a:gd name="T15" fmla="*/ 2147483647 h 20"/>
              <a:gd name="T16" fmla="*/ 2147483647 w 20"/>
              <a:gd name="T17" fmla="*/ 2147483647 h 20"/>
              <a:gd name="T18" fmla="*/ 2147483647 w 20"/>
              <a:gd name="T19" fmla="*/ 2147483647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6"/>
                  <a:pt x="0" y="10"/>
                </a:cubicBezTo>
                <a:cubicBezTo>
                  <a:pt x="0" y="5"/>
                  <a:pt x="5" y="0"/>
                  <a:pt x="10" y="0"/>
                </a:cubicBezTo>
                <a:cubicBezTo>
                  <a:pt x="16" y="0"/>
                  <a:pt x="20" y="5"/>
                  <a:pt x="20" y="10"/>
                </a:cubicBezTo>
                <a:cubicBezTo>
                  <a:pt x="20" y="16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5" y="7"/>
                  <a:pt x="5" y="10"/>
                </a:cubicBezTo>
                <a:cubicBezTo>
                  <a:pt x="5" y="13"/>
                  <a:pt x="7" y="16"/>
                  <a:pt x="10" y="16"/>
                </a:cubicBezTo>
                <a:cubicBezTo>
                  <a:pt x="14" y="16"/>
                  <a:pt x="16" y="13"/>
                  <a:pt x="16" y="10"/>
                </a:cubicBezTo>
                <a:cubicBezTo>
                  <a:pt x="16" y="7"/>
                  <a:pt x="14" y="4"/>
                  <a:pt x="10" y="4"/>
                </a:cubicBez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10" name="Freeform 24"/>
          <p:cNvSpPr>
            <a:spLocks noEditPoints="1" noChangeArrowheads="1"/>
          </p:cNvSpPr>
          <p:nvPr/>
        </p:nvSpPr>
        <p:spPr bwMode="auto">
          <a:xfrm>
            <a:off x="5173663" y="3448050"/>
            <a:ext cx="252412" cy="250825"/>
          </a:xfrm>
          <a:custGeom>
            <a:avLst/>
            <a:gdLst>
              <a:gd name="T0" fmla="*/ 2147483647 w 20"/>
              <a:gd name="T1" fmla="*/ 2147483647 h 20"/>
              <a:gd name="T2" fmla="*/ 0 w 20"/>
              <a:gd name="T3" fmla="*/ 2147483647 h 20"/>
              <a:gd name="T4" fmla="*/ 2147483647 w 20"/>
              <a:gd name="T5" fmla="*/ 0 h 20"/>
              <a:gd name="T6" fmla="*/ 2147483647 w 20"/>
              <a:gd name="T7" fmla="*/ 2147483647 h 20"/>
              <a:gd name="T8" fmla="*/ 2147483647 w 20"/>
              <a:gd name="T9" fmla="*/ 2147483647 h 20"/>
              <a:gd name="T10" fmla="*/ 2147483647 w 20"/>
              <a:gd name="T11" fmla="*/ 2147483647 h 20"/>
              <a:gd name="T12" fmla="*/ 2147483647 w 20"/>
              <a:gd name="T13" fmla="*/ 2147483647 h 20"/>
              <a:gd name="T14" fmla="*/ 2147483647 w 20"/>
              <a:gd name="T15" fmla="*/ 2147483647 h 20"/>
              <a:gd name="T16" fmla="*/ 2147483647 w 20"/>
              <a:gd name="T17" fmla="*/ 2147483647 h 20"/>
              <a:gd name="T18" fmla="*/ 2147483647 w 20"/>
              <a:gd name="T19" fmla="*/ 2147483647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6"/>
                  <a:pt x="0" y="10"/>
                </a:cubicBezTo>
                <a:cubicBezTo>
                  <a:pt x="0" y="5"/>
                  <a:pt x="5" y="0"/>
                  <a:pt x="10" y="0"/>
                </a:cubicBezTo>
                <a:cubicBezTo>
                  <a:pt x="16" y="0"/>
                  <a:pt x="20" y="5"/>
                  <a:pt x="20" y="10"/>
                </a:cubicBezTo>
                <a:cubicBezTo>
                  <a:pt x="20" y="16"/>
                  <a:pt x="16" y="20"/>
                  <a:pt x="10" y="20"/>
                </a:cubicBezTo>
                <a:close/>
                <a:moveTo>
                  <a:pt x="10" y="5"/>
                </a:moveTo>
                <a:cubicBezTo>
                  <a:pt x="7" y="5"/>
                  <a:pt x="5" y="7"/>
                  <a:pt x="5" y="10"/>
                </a:cubicBezTo>
                <a:cubicBezTo>
                  <a:pt x="5" y="14"/>
                  <a:pt x="7" y="16"/>
                  <a:pt x="10" y="16"/>
                </a:cubicBezTo>
                <a:cubicBezTo>
                  <a:pt x="14" y="16"/>
                  <a:pt x="16" y="14"/>
                  <a:pt x="16" y="10"/>
                </a:cubicBezTo>
                <a:cubicBezTo>
                  <a:pt x="16" y="7"/>
                  <a:pt x="14" y="5"/>
                  <a:pt x="10" y="5"/>
                </a:cubicBez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11" name="Freeform 25"/>
          <p:cNvSpPr>
            <a:spLocks noEditPoints="1" noChangeArrowheads="1"/>
          </p:cNvSpPr>
          <p:nvPr/>
        </p:nvSpPr>
        <p:spPr bwMode="auto">
          <a:xfrm>
            <a:off x="6551613" y="3800475"/>
            <a:ext cx="252412" cy="250825"/>
          </a:xfrm>
          <a:custGeom>
            <a:avLst/>
            <a:gdLst>
              <a:gd name="T0" fmla="*/ 2147483647 w 20"/>
              <a:gd name="T1" fmla="*/ 2147483647 h 20"/>
              <a:gd name="T2" fmla="*/ 0 w 20"/>
              <a:gd name="T3" fmla="*/ 2147483647 h 20"/>
              <a:gd name="T4" fmla="*/ 2147483647 w 20"/>
              <a:gd name="T5" fmla="*/ 0 h 20"/>
              <a:gd name="T6" fmla="*/ 2147483647 w 20"/>
              <a:gd name="T7" fmla="*/ 2147483647 h 20"/>
              <a:gd name="T8" fmla="*/ 2147483647 w 20"/>
              <a:gd name="T9" fmla="*/ 2147483647 h 20"/>
              <a:gd name="T10" fmla="*/ 2147483647 w 20"/>
              <a:gd name="T11" fmla="*/ 2147483647 h 20"/>
              <a:gd name="T12" fmla="*/ 2147483647 w 20"/>
              <a:gd name="T13" fmla="*/ 2147483647 h 20"/>
              <a:gd name="T14" fmla="*/ 2147483647 w 20"/>
              <a:gd name="T15" fmla="*/ 2147483647 h 20"/>
              <a:gd name="T16" fmla="*/ 2147483647 w 20"/>
              <a:gd name="T17" fmla="*/ 2147483647 h 20"/>
              <a:gd name="T18" fmla="*/ 2147483647 w 20"/>
              <a:gd name="T19" fmla="*/ 2147483647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4" y="20"/>
                  <a:pt x="0" y="15"/>
                  <a:pt x="0" y="10"/>
                </a:cubicBezTo>
                <a:cubicBezTo>
                  <a:pt x="0" y="4"/>
                  <a:pt x="4" y="0"/>
                  <a:pt x="10" y="0"/>
                </a:cubicBezTo>
                <a:cubicBezTo>
                  <a:pt x="16" y="0"/>
                  <a:pt x="20" y="4"/>
                  <a:pt x="20" y="10"/>
                </a:cubicBezTo>
                <a:cubicBezTo>
                  <a:pt x="20" y="15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4" y="7"/>
                  <a:pt x="4" y="10"/>
                </a:cubicBezTo>
                <a:cubicBezTo>
                  <a:pt x="4" y="13"/>
                  <a:pt x="7" y="16"/>
                  <a:pt x="10" y="16"/>
                </a:cubicBezTo>
                <a:cubicBezTo>
                  <a:pt x="13" y="16"/>
                  <a:pt x="16" y="13"/>
                  <a:pt x="16" y="10"/>
                </a:cubicBezTo>
                <a:cubicBezTo>
                  <a:pt x="16" y="7"/>
                  <a:pt x="13" y="4"/>
                  <a:pt x="10" y="4"/>
                </a:cubicBez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12" name="Freeform 26"/>
          <p:cNvSpPr>
            <a:spLocks noChangeArrowheads="1"/>
          </p:cNvSpPr>
          <p:nvPr/>
        </p:nvSpPr>
        <p:spPr bwMode="auto">
          <a:xfrm>
            <a:off x="898525" y="3898900"/>
            <a:ext cx="847725" cy="1127125"/>
          </a:xfrm>
          <a:custGeom>
            <a:avLst/>
            <a:gdLst>
              <a:gd name="T0" fmla="*/ 2147483647 w 605"/>
              <a:gd name="T1" fmla="*/ 2147483647 h 815"/>
              <a:gd name="T2" fmla="*/ 0 w 605"/>
              <a:gd name="T3" fmla="*/ 2147483647 h 815"/>
              <a:gd name="T4" fmla="*/ 2147483647 w 605"/>
              <a:gd name="T5" fmla="*/ 0 h 815"/>
              <a:gd name="T6" fmla="*/ 2147483647 w 605"/>
              <a:gd name="T7" fmla="*/ 2147483647 h 815"/>
              <a:gd name="T8" fmla="*/ 2147483647 w 605"/>
              <a:gd name="T9" fmla="*/ 2147483647 h 8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5"/>
              <a:gd name="T16" fmla="*/ 0 h 815"/>
              <a:gd name="T17" fmla="*/ 605 w 605"/>
              <a:gd name="T18" fmla="*/ 815 h 8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5" h="815">
                <a:moveTo>
                  <a:pt x="27" y="815"/>
                </a:moveTo>
                <a:lnTo>
                  <a:pt x="0" y="797"/>
                </a:lnTo>
                <a:lnTo>
                  <a:pt x="587" y="0"/>
                </a:lnTo>
                <a:lnTo>
                  <a:pt x="605" y="18"/>
                </a:lnTo>
                <a:lnTo>
                  <a:pt x="27" y="815"/>
                </a:ln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13" name="Freeform 27"/>
          <p:cNvSpPr>
            <a:spLocks noChangeArrowheads="1"/>
          </p:cNvSpPr>
          <p:nvPr/>
        </p:nvSpPr>
        <p:spPr bwMode="auto">
          <a:xfrm>
            <a:off x="1873250" y="3860800"/>
            <a:ext cx="504825" cy="828675"/>
          </a:xfrm>
          <a:custGeom>
            <a:avLst/>
            <a:gdLst>
              <a:gd name="T0" fmla="*/ 2147483647 w 361"/>
              <a:gd name="T1" fmla="*/ 2147483647 h 597"/>
              <a:gd name="T2" fmla="*/ 0 w 361"/>
              <a:gd name="T3" fmla="*/ 2147483647 h 597"/>
              <a:gd name="T4" fmla="*/ 2147483647 w 361"/>
              <a:gd name="T5" fmla="*/ 0 h 597"/>
              <a:gd name="T6" fmla="*/ 2147483647 w 361"/>
              <a:gd name="T7" fmla="*/ 2147483647 h 597"/>
              <a:gd name="T8" fmla="*/ 2147483647 w 361"/>
              <a:gd name="T9" fmla="*/ 2147483647 h 5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1"/>
              <a:gd name="T16" fmla="*/ 0 h 597"/>
              <a:gd name="T17" fmla="*/ 361 w 361"/>
              <a:gd name="T18" fmla="*/ 597 h 5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1" h="597">
                <a:moveTo>
                  <a:pt x="334" y="597"/>
                </a:moveTo>
                <a:lnTo>
                  <a:pt x="0" y="18"/>
                </a:lnTo>
                <a:lnTo>
                  <a:pt x="27" y="0"/>
                </a:lnTo>
                <a:lnTo>
                  <a:pt x="361" y="588"/>
                </a:lnTo>
                <a:lnTo>
                  <a:pt x="334" y="597"/>
                </a:ln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14" name="Freeform 28"/>
          <p:cNvSpPr>
            <a:spLocks noChangeArrowheads="1"/>
          </p:cNvSpPr>
          <p:nvPr/>
        </p:nvSpPr>
        <p:spPr bwMode="auto">
          <a:xfrm>
            <a:off x="2493963" y="3600450"/>
            <a:ext cx="795337" cy="1101725"/>
          </a:xfrm>
          <a:custGeom>
            <a:avLst/>
            <a:gdLst>
              <a:gd name="T0" fmla="*/ 2147483647 w 568"/>
              <a:gd name="T1" fmla="*/ 2147483647 h 796"/>
              <a:gd name="T2" fmla="*/ 0 w 568"/>
              <a:gd name="T3" fmla="*/ 2147483647 h 796"/>
              <a:gd name="T4" fmla="*/ 2147483647 w 568"/>
              <a:gd name="T5" fmla="*/ 0 h 796"/>
              <a:gd name="T6" fmla="*/ 2147483647 w 568"/>
              <a:gd name="T7" fmla="*/ 2147483647 h 796"/>
              <a:gd name="T8" fmla="*/ 2147483647 w 568"/>
              <a:gd name="T9" fmla="*/ 2147483647 h 7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8"/>
              <a:gd name="T16" fmla="*/ 0 h 796"/>
              <a:gd name="T17" fmla="*/ 568 w 568"/>
              <a:gd name="T18" fmla="*/ 796 h 79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8" h="796">
                <a:moveTo>
                  <a:pt x="18" y="796"/>
                </a:moveTo>
                <a:lnTo>
                  <a:pt x="0" y="778"/>
                </a:lnTo>
                <a:lnTo>
                  <a:pt x="541" y="0"/>
                </a:lnTo>
                <a:lnTo>
                  <a:pt x="568" y="18"/>
                </a:lnTo>
                <a:lnTo>
                  <a:pt x="18" y="796"/>
                </a:ln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15" name="Freeform 29"/>
          <p:cNvSpPr>
            <a:spLocks noChangeArrowheads="1"/>
          </p:cNvSpPr>
          <p:nvPr/>
        </p:nvSpPr>
        <p:spPr bwMode="auto">
          <a:xfrm>
            <a:off x="3376613" y="3600450"/>
            <a:ext cx="811212" cy="688975"/>
          </a:xfrm>
          <a:custGeom>
            <a:avLst/>
            <a:gdLst>
              <a:gd name="T0" fmla="*/ 2147483647 w 578"/>
              <a:gd name="T1" fmla="*/ 2147483647 h 498"/>
              <a:gd name="T2" fmla="*/ 0 w 578"/>
              <a:gd name="T3" fmla="*/ 2147483647 h 498"/>
              <a:gd name="T4" fmla="*/ 2147483647 w 578"/>
              <a:gd name="T5" fmla="*/ 0 h 498"/>
              <a:gd name="T6" fmla="*/ 2147483647 w 578"/>
              <a:gd name="T7" fmla="*/ 2147483647 h 498"/>
              <a:gd name="T8" fmla="*/ 2147483647 w 578"/>
              <a:gd name="T9" fmla="*/ 2147483647 h 4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8"/>
              <a:gd name="T16" fmla="*/ 0 h 498"/>
              <a:gd name="T17" fmla="*/ 578 w 578"/>
              <a:gd name="T18" fmla="*/ 498 h 49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8" h="498">
                <a:moveTo>
                  <a:pt x="560" y="498"/>
                </a:moveTo>
                <a:lnTo>
                  <a:pt x="0" y="18"/>
                </a:lnTo>
                <a:lnTo>
                  <a:pt x="18" y="0"/>
                </a:lnTo>
                <a:lnTo>
                  <a:pt x="578" y="480"/>
                </a:lnTo>
                <a:lnTo>
                  <a:pt x="560" y="498"/>
                </a:ln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16" name="Freeform 30"/>
          <p:cNvSpPr>
            <a:spLocks noChangeArrowheads="1"/>
          </p:cNvSpPr>
          <p:nvPr/>
        </p:nvSpPr>
        <p:spPr bwMode="auto">
          <a:xfrm>
            <a:off x="4338638" y="3635375"/>
            <a:ext cx="909637" cy="714375"/>
          </a:xfrm>
          <a:custGeom>
            <a:avLst/>
            <a:gdLst>
              <a:gd name="T0" fmla="*/ 2147483647 w 650"/>
              <a:gd name="T1" fmla="*/ 2147483647 h 516"/>
              <a:gd name="T2" fmla="*/ 0 w 650"/>
              <a:gd name="T3" fmla="*/ 2147483647 h 516"/>
              <a:gd name="T4" fmla="*/ 2147483647 w 650"/>
              <a:gd name="T5" fmla="*/ 0 h 516"/>
              <a:gd name="T6" fmla="*/ 2147483647 w 650"/>
              <a:gd name="T7" fmla="*/ 2147483647 h 516"/>
              <a:gd name="T8" fmla="*/ 2147483647 w 650"/>
              <a:gd name="T9" fmla="*/ 2147483647 h 5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50"/>
              <a:gd name="T16" fmla="*/ 0 h 516"/>
              <a:gd name="T17" fmla="*/ 650 w 650"/>
              <a:gd name="T18" fmla="*/ 516 h 5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50" h="516">
                <a:moveTo>
                  <a:pt x="18" y="516"/>
                </a:moveTo>
                <a:lnTo>
                  <a:pt x="0" y="489"/>
                </a:lnTo>
                <a:lnTo>
                  <a:pt x="632" y="0"/>
                </a:lnTo>
                <a:lnTo>
                  <a:pt x="650" y="27"/>
                </a:lnTo>
                <a:lnTo>
                  <a:pt x="18" y="516"/>
                </a:ln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17" name="Freeform 31"/>
          <p:cNvSpPr>
            <a:spLocks noChangeArrowheads="1"/>
          </p:cNvSpPr>
          <p:nvPr/>
        </p:nvSpPr>
        <p:spPr bwMode="auto">
          <a:xfrm>
            <a:off x="5402263" y="3575050"/>
            <a:ext cx="1187450" cy="349250"/>
          </a:xfrm>
          <a:custGeom>
            <a:avLst/>
            <a:gdLst>
              <a:gd name="T0" fmla="*/ 2147483647 w 848"/>
              <a:gd name="T1" fmla="*/ 2147483647 h 253"/>
              <a:gd name="T2" fmla="*/ 0 w 848"/>
              <a:gd name="T3" fmla="*/ 2147483647 h 253"/>
              <a:gd name="T4" fmla="*/ 2147483647 w 848"/>
              <a:gd name="T5" fmla="*/ 0 h 253"/>
              <a:gd name="T6" fmla="*/ 2147483647 w 848"/>
              <a:gd name="T7" fmla="*/ 2147483647 h 253"/>
              <a:gd name="T8" fmla="*/ 2147483647 w 848"/>
              <a:gd name="T9" fmla="*/ 2147483647 h 2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48"/>
              <a:gd name="T16" fmla="*/ 0 h 253"/>
              <a:gd name="T17" fmla="*/ 848 w 848"/>
              <a:gd name="T18" fmla="*/ 253 h 25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48" h="253">
                <a:moveTo>
                  <a:pt x="839" y="253"/>
                </a:moveTo>
                <a:lnTo>
                  <a:pt x="0" y="27"/>
                </a:lnTo>
                <a:lnTo>
                  <a:pt x="9" y="0"/>
                </a:lnTo>
                <a:lnTo>
                  <a:pt x="848" y="226"/>
                </a:lnTo>
                <a:lnTo>
                  <a:pt x="839" y="253"/>
                </a:lnTo>
                <a:close/>
              </a:path>
            </a:pathLst>
          </a:custGeom>
          <a:solidFill>
            <a:srgbClr val="6F2F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18" name="Freeform 32"/>
          <p:cNvSpPr>
            <a:spLocks noEditPoints="1" noChangeArrowheads="1"/>
          </p:cNvSpPr>
          <p:nvPr/>
        </p:nvSpPr>
        <p:spPr bwMode="auto">
          <a:xfrm>
            <a:off x="3074988" y="3048000"/>
            <a:ext cx="265112" cy="250825"/>
          </a:xfrm>
          <a:custGeom>
            <a:avLst/>
            <a:gdLst>
              <a:gd name="T0" fmla="*/ 2147483647 w 21"/>
              <a:gd name="T1" fmla="*/ 2147483647 h 20"/>
              <a:gd name="T2" fmla="*/ 0 w 21"/>
              <a:gd name="T3" fmla="*/ 2147483647 h 20"/>
              <a:gd name="T4" fmla="*/ 2147483647 w 21"/>
              <a:gd name="T5" fmla="*/ 0 h 20"/>
              <a:gd name="T6" fmla="*/ 2147483647 w 21"/>
              <a:gd name="T7" fmla="*/ 2147483647 h 20"/>
              <a:gd name="T8" fmla="*/ 2147483647 w 21"/>
              <a:gd name="T9" fmla="*/ 2147483647 h 20"/>
              <a:gd name="T10" fmla="*/ 2147483647 w 21"/>
              <a:gd name="T11" fmla="*/ 2147483647 h 20"/>
              <a:gd name="T12" fmla="*/ 2147483647 w 21"/>
              <a:gd name="T13" fmla="*/ 2147483647 h 20"/>
              <a:gd name="T14" fmla="*/ 2147483647 w 21"/>
              <a:gd name="T15" fmla="*/ 2147483647 h 20"/>
              <a:gd name="T16" fmla="*/ 2147483647 w 21"/>
              <a:gd name="T17" fmla="*/ 2147483647 h 20"/>
              <a:gd name="T18" fmla="*/ 2147483647 w 21"/>
              <a:gd name="T19" fmla="*/ 2147483647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1"/>
              <a:gd name="T31" fmla="*/ 0 h 20"/>
              <a:gd name="T32" fmla="*/ 21 w 21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" h="20">
                <a:moveTo>
                  <a:pt x="10" y="20"/>
                </a:moveTo>
                <a:cubicBezTo>
                  <a:pt x="5" y="20"/>
                  <a:pt x="0" y="15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16" y="0"/>
                  <a:pt x="21" y="4"/>
                  <a:pt x="21" y="10"/>
                </a:cubicBezTo>
                <a:cubicBezTo>
                  <a:pt x="21" y="15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5" y="7"/>
                  <a:pt x="5" y="10"/>
                </a:cubicBezTo>
                <a:cubicBezTo>
                  <a:pt x="5" y="13"/>
                  <a:pt x="7" y="16"/>
                  <a:pt x="10" y="16"/>
                </a:cubicBezTo>
                <a:cubicBezTo>
                  <a:pt x="14" y="16"/>
                  <a:pt x="16" y="13"/>
                  <a:pt x="16" y="10"/>
                </a:cubicBezTo>
                <a:cubicBezTo>
                  <a:pt x="16" y="7"/>
                  <a:pt x="14" y="4"/>
                  <a:pt x="10" y="4"/>
                </a:cubicBezTo>
                <a:close/>
              </a:path>
            </a:pathLst>
          </a:cu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19" name="Freeform 33"/>
          <p:cNvSpPr>
            <a:spLocks noEditPoints="1" noChangeArrowheads="1"/>
          </p:cNvSpPr>
          <p:nvPr/>
        </p:nvSpPr>
        <p:spPr bwMode="auto">
          <a:xfrm>
            <a:off x="2138363" y="3724275"/>
            <a:ext cx="252412" cy="250825"/>
          </a:xfrm>
          <a:custGeom>
            <a:avLst/>
            <a:gdLst>
              <a:gd name="T0" fmla="*/ 2147483647 w 20"/>
              <a:gd name="T1" fmla="*/ 2147483647 h 20"/>
              <a:gd name="T2" fmla="*/ 0 w 20"/>
              <a:gd name="T3" fmla="*/ 2147483647 h 20"/>
              <a:gd name="T4" fmla="*/ 2147483647 w 20"/>
              <a:gd name="T5" fmla="*/ 0 h 20"/>
              <a:gd name="T6" fmla="*/ 2147483647 w 20"/>
              <a:gd name="T7" fmla="*/ 2147483647 h 20"/>
              <a:gd name="T8" fmla="*/ 2147483647 w 20"/>
              <a:gd name="T9" fmla="*/ 2147483647 h 20"/>
              <a:gd name="T10" fmla="*/ 2147483647 w 20"/>
              <a:gd name="T11" fmla="*/ 2147483647 h 20"/>
              <a:gd name="T12" fmla="*/ 2147483647 w 20"/>
              <a:gd name="T13" fmla="*/ 2147483647 h 20"/>
              <a:gd name="T14" fmla="*/ 2147483647 w 20"/>
              <a:gd name="T15" fmla="*/ 2147483647 h 20"/>
              <a:gd name="T16" fmla="*/ 2147483647 w 20"/>
              <a:gd name="T17" fmla="*/ 2147483647 h 20"/>
              <a:gd name="T18" fmla="*/ 2147483647 w 20"/>
              <a:gd name="T19" fmla="*/ 2147483647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5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16" y="0"/>
                  <a:pt x="20" y="4"/>
                  <a:pt x="20" y="10"/>
                </a:cubicBezTo>
                <a:cubicBezTo>
                  <a:pt x="20" y="15"/>
                  <a:pt x="16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5" y="6"/>
                  <a:pt x="5" y="10"/>
                </a:cubicBezTo>
                <a:cubicBezTo>
                  <a:pt x="5" y="13"/>
                  <a:pt x="7" y="15"/>
                  <a:pt x="10" y="15"/>
                </a:cubicBezTo>
                <a:cubicBezTo>
                  <a:pt x="13" y="15"/>
                  <a:pt x="16" y="13"/>
                  <a:pt x="16" y="10"/>
                </a:cubicBezTo>
                <a:cubicBezTo>
                  <a:pt x="16" y="6"/>
                  <a:pt x="13" y="4"/>
                  <a:pt x="10" y="4"/>
                </a:cubicBezTo>
                <a:close/>
              </a:path>
            </a:pathLst>
          </a:cu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20" name="Freeform 34"/>
          <p:cNvSpPr>
            <a:spLocks noEditPoints="1" noChangeArrowheads="1"/>
          </p:cNvSpPr>
          <p:nvPr/>
        </p:nvSpPr>
        <p:spPr bwMode="auto">
          <a:xfrm>
            <a:off x="3806825" y="3749675"/>
            <a:ext cx="254000" cy="263525"/>
          </a:xfrm>
          <a:custGeom>
            <a:avLst/>
            <a:gdLst>
              <a:gd name="T0" fmla="*/ 2147483647 w 20"/>
              <a:gd name="T1" fmla="*/ 2147483647 h 21"/>
              <a:gd name="T2" fmla="*/ 0 w 20"/>
              <a:gd name="T3" fmla="*/ 2147483647 h 21"/>
              <a:gd name="T4" fmla="*/ 2147483647 w 20"/>
              <a:gd name="T5" fmla="*/ 0 h 21"/>
              <a:gd name="T6" fmla="*/ 2147483647 w 20"/>
              <a:gd name="T7" fmla="*/ 2147483647 h 21"/>
              <a:gd name="T8" fmla="*/ 2147483647 w 20"/>
              <a:gd name="T9" fmla="*/ 2147483647 h 21"/>
              <a:gd name="T10" fmla="*/ 2147483647 w 20"/>
              <a:gd name="T11" fmla="*/ 2147483647 h 21"/>
              <a:gd name="T12" fmla="*/ 2147483647 w 20"/>
              <a:gd name="T13" fmla="*/ 2147483647 h 21"/>
              <a:gd name="T14" fmla="*/ 2147483647 w 20"/>
              <a:gd name="T15" fmla="*/ 2147483647 h 21"/>
              <a:gd name="T16" fmla="*/ 2147483647 w 20"/>
              <a:gd name="T17" fmla="*/ 2147483647 h 21"/>
              <a:gd name="T18" fmla="*/ 2147483647 w 20"/>
              <a:gd name="T19" fmla="*/ 2147483647 h 2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1"/>
              <a:gd name="T32" fmla="*/ 20 w 20"/>
              <a:gd name="T33" fmla="*/ 21 h 2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1">
                <a:moveTo>
                  <a:pt x="10" y="21"/>
                </a:moveTo>
                <a:cubicBezTo>
                  <a:pt x="4" y="21"/>
                  <a:pt x="0" y="16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15" y="0"/>
                  <a:pt x="20" y="5"/>
                  <a:pt x="20" y="10"/>
                </a:cubicBezTo>
                <a:cubicBezTo>
                  <a:pt x="20" y="16"/>
                  <a:pt x="15" y="21"/>
                  <a:pt x="10" y="21"/>
                </a:cubicBezTo>
                <a:close/>
                <a:moveTo>
                  <a:pt x="10" y="5"/>
                </a:moveTo>
                <a:cubicBezTo>
                  <a:pt x="7" y="5"/>
                  <a:pt x="4" y="7"/>
                  <a:pt x="4" y="10"/>
                </a:cubicBezTo>
                <a:cubicBezTo>
                  <a:pt x="4" y="14"/>
                  <a:pt x="7" y="16"/>
                  <a:pt x="10" y="16"/>
                </a:cubicBezTo>
                <a:cubicBezTo>
                  <a:pt x="13" y="16"/>
                  <a:pt x="16" y="14"/>
                  <a:pt x="16" y="10"/>
                </a:cubicBezTo>
                <a:cubicBezTo>
                  <a:pt x="16" y="7"/>
                  <a:pt x="13" y="5"/>
                  <a:pt x="10" y="5"/>
                </a:cubicBezTo>
                <a:close/>
              </a:path>
            </a:pathLst>
          </a:cu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21" name="Freeform 35"/>
          <p:cNvSpPr>
            <a:spLocks noEditPoints="1" noChangeArrowheads="1"/>
          </p:cNvSpPr>
          <p:nvPr/>
        </p:nvSpPr>
        <p:spPr bwMode="auto">
          <a:xfrm>
            <a:off x="4830763" y="4187825"/>
            <a:ext cx="254000" cy="250825"/>
          </a:xfrm>
          <a:custGeom>
            <a:avLst/>
            <a:gdLst>
              <a:gd name="T0" fmla="*/ 2147483647 w 20"/>
              <a:gd name="T1" fmla="*/ 2147483647 h 20"/>
              <a:gd name="T2" fmla="*/ 0 w 20"/>
              <a:gd name="T3" fmla="*/ 2147483647 h 20"/>
              <a:gd name="T4" fmla="*/ 2147483647 w 20"/>
              <a:gd name="T5" fmla="*/ 0 h 20"/>
              <a:gd name="T6" fmla="*/ 2147483647 w 20"/>
              <a:gd name="T7" fmla="*/ 2147483647 h 20"/>
              <a:gd name="T8" fmla="*/ 2147483647 w 20"/>
              <a:gd name="T9" fmla="*/ 2147483647 h 20"/>
              <a:gd name="T10" fmla="*/ 2147483647 w 20"/>
              <a:gd name="T11" fmla="*/ 2147483647 h 20"/>
              <a:gd name="T12" fmla="*/ 2147483647 w 20"/>
              <a:gd name="T13" fmla="*/ 2147483647 h 20"/>
              <a:gd name="T14" fmla="*/ 2147483647 w 20"/>
              <a:gd name="T15" fmla="*/ 2147483647 h 20"/>
              <a:gd name="T16" fmla="*/ 2147483647 w 20"/>
              <a:gd name="T17" fmla="*/ 2147483647 h 20"/>
              <a:gd name="T18" fmla="*/ 2147483647 w 20"/>
              <a:gd name="T19" fmla="*/ 2147483647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4" y="20"/>
                  <a:pt x="0" y="15"/>
                  <a:pt x="0" y="10"/>
                </a:cubicBezTo>
                <a:cubicBezTo>
                  <a:pt x="0" y="4"/>
                  <a:pt x="4" y="0"/>
                  <a:pt x="10" y="0"/>
                </a:cubicBezTo>
                <a:cubicBezTo>
                  <a:pt x="15" y="0"/>
                  <a:pt x="20" y="4"/>
                  <a:pt x="20" y="10"/>
                </a:cubicBezTo>
                <a:cubicBezTo>
                  <a:pt x="20" y="15"/>
                  <a:pt x="15" y="20"/>
                  <a:pt x="10" y="20"/>
                </a:cubicBezTo>
                <a:close/>
                <a:moveTo>
                  <a:pt x="10" y="4"/>
                </a:moveTo>
                <a:cubicBezTo>
                  <a:pt x="7" y="4"/>
                  <a:pt x="4" y="7"/>
                  <a:pt x="4" y="10"/>
                </a:cubicBezTo>
                <a:cubicBezTo>
                  <a:pt x="4" y="13"/>
                  <a:pt x="7" y="15"/>
                  <a:pt x="10" y="15"/>
                </a:cubicBezTo>
                <a:cubicBezTo>
                  <a:pt x="13" y="15"/>
                  <a:pt x="16" y="13"/>
                  <a:pt x="16" y="10"/>
                </a:cubicBezTo>
                <a:cubicBezTo>
                  <a:pt x="16" y="7"/>
                  <a:pt x="13" y="4"/>
                  <a:pt x="10" y="4"/>
                </a:cubicBezTo>
                <a:close/>
              </a:path>
            </a:pathLst>
          </a:cu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22" name="Freeform 36"/>
          <p:cNvSpPr>
            <a:spLocks noEditPoints="1" noChangeArrowheads="1"/>
          </p:cNvSpPr>
          <p:nvPr/>
        </p:nvSpPr>
        <p:spPr bwMode="auto">
          <a:xfrm>
            <a:off x="5818188" y="3235325"/>
            <a:ext cx="252412" cy="250825"/>
          </a:xfrm>
          <a:custGeom>
            <a:avLst/>
            <a:gdLst>
              <a:gd name="T0" fmla="*/ 2147483647 w 20"/>
              <a:gd name="T1" fmla="*/ 2147483647 h 20"/>
              <a:gd name="T2" fmla="*/ 0 w 20"/>
              <a:gd name="T3" fmla="*/ 2147483647 h 20"/>
              <a:gd name="T4" fmla="*/ 2147483647 w 20"/>
              <a:gd name="T5" fmla="*/ 0 h 20"/>
              <a:gd name="T6" fmla="*/ 2147483647 w 20"/>
              <a:gd name="T7" fmla="*/ 2147483647 h 20"/>
              <a:gd name="T8" fmla="*/ 2147483647 w 20"/>
              <a:gd name="T9" fmla="*/ 2147483647 h 20"/>
              <a:gd name="T10" fmla="*/ 2147483647 w 20"/>
              <a:gd name="T11" fmla="*/ 2147483647 h 20"/>
              <a:gd name="T12" fmla="*/ 2147483647 w 20"/>
              <a:gd name="T13" fmla="*/ 2147483647 h 20"/>
              <a:gd name="T14" fmla="*/ 2147483647 w 20"/>
              <a:gd name="T15" fmla="*/ 2147483647 h 20"/>
              <a:gd name="T16" fmla="*/ 2147483647 w 20"/>
              <a:gd name="T17" fmla="*/ 2147483647 h 20"/>
              <a:gd name="T18" fmla="*/ 2147483647 w 20"/>
              <a:gd name="T19" fmla="*/ 2147483647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5" y="20"/>
                  <a:pt x="0" y="16"/>
                  <a:pt x="0" y="10"/>
                </a:cubicBezTo>
                <a:cubicBezTo>
                  <a:pt x="0" y="5"/>
                  <a:pt x="5" y="0"/>
                  <a:pt x="10" y="0"/>
                </a:cubicBezTo>
                <a:cubicBezTo>
                  <a:pt x="16" y="0"/>
                  <a:pt x="20" y="5"/>
                  <a:pt x="20" y="10"/>
                </a:cubicBezTo>
                <a:cubicBezTo>
                  <a:pt x="20" y="16"/>
                  <a:pt x="16" y="20"/>
                  <a:pt x="10" y="20"/>
                </a:cubicBezTo>
                <a:close/>
                <a:moveTo>
                  <a:pt x="10" y="5"/>
                </a:moveTo>
                <a:cubicBezTo>
                  <a:pt x="7" y="5"/>
                  <a:pt x="5" y="7"/>
                  <a:pt x="5" y="10"/>
                </a:cubicBezTo>
                <a:cubicBezTo>
                  <a:pt x="5" y="14"/>
                  <a:pt x="7" y="16"/>
                  <a:pt x="10" y="16"/>
                </a:cubicBezTo>
                <a:cubicBezTo>
                  <a:pt x="14" y="16"/>
                  <a:pt x="16" y="14"/>
                  <a:pt x="16" y="10"/>
                </a:cubicBezTo>
                <a:cubicBezTo>
                  <a:pt x="16" y="7"/>
                  <a:pt x="14" y="5"/>
                  <a:pt x="10" y="5"/>
                </a:cubicBezTo>
                <a:close/>
              </a:path>
            </a:pathLst>
          </a:cu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23" name="Freeform 37"/>
          <p:cNvSpPr>
            <a:spLocks noEditPoints="1" noChangeArrowheads="1"/>
          </p:cNvSpPr>
          <p:nvPr/>
        </p:nvSpPr>
        <p:spPr bwMode="auto">
          <a:xfrm>
            <a:off x="7221538" y="3235325"/>
            <a:ext cx="254000" cy="250825"/>
          </a:xfrm>
          <a:custGeom>
            <a:avLst/>
            <a:gdLst>
              <a:gd name="T0" fmla="*/ 2147483647 w 20"/>
              <a:gd name="T1" fmla="*/ 2147483647 h 20"/>
              <a:gd name="T2" fmla="*/ 0 w 20"/>
              <a:gd name="T3" fmla="*/ 2147483647 h 20"/>
              <a:gd name="T4" fmla="*/ 2147483647 w 20"/>
              <a:gd name="T5" fmla="*/ 0 h 20"/>
              <a:gd name="T6" fmla="*/ 2147483647 w 20"/>
              <a:gd name="T7" fmla="*/ 2147483647 h 20"/>
              <a:gd name="T8" fmla="*/ 2147483647 w 20"/>
              <a:gd name="T9" fmla="*/ 2147483647 h 20"/>
              <a:gd name="T10" fmla="*/ 2147483647 w 20"/>
              <a:gd name="T11" fmla="*/ 2147483647 h 20"/>
              <a:gd name="T12" fmla="*/ 2147483647 w 20"/>
              <a:gd name="T13" fmla="*/ 2147483647 h 20"/>
              <a:gd name="T14" fmla="*/ 2147483647 w 20"/>
              <a:gd name="T15" fmla="*/ 2147483647 h 20"/>
              <a:gd name="T16" fmla="*/ 2147483647 w 20"/>
              <a:gd name="T17" fmla="*/ 2147483647 h 20"/>
              <a:gd name="T18" fmla="*/ 2147483647 w 20"/>
              <a:gd name="T19" fmla="*/ 2147483647 h 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0"/>
              <a:gd name="T31" fmla="*/ 0 h 20"/>
              <a:gd name="T32" fmla="*/ 20 w 20"/>
              <a:gd name="T33" fmla="*/ 20 h 2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0" h="20">
                <a:moveTo>
                  <a:pt x="10" y="20"/>
                </a:moveTo>
                <a:cubicBezTo>
                  <a:pt x="4" y="20"/>
                  <a:pt x="0" y="16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15" y="0"/>
                  <a:pt x="20" y="5"/>
                  <a:pt x="20" y="10"/>
                </a:cubicBezTo>
                <a:cubicBezTo>
                  <a:pt x="20" y="16"/>
                  <a:pt x="15" y="20"/>
                  <a:pt x="10" y="20"/>
                </a:cubicBezTo>
                <a:close/>
                <a:moveTo>
                  <a:pt x="10" y="5"/>
                </a:moveTo>
                <a:cubicBezTo>
                  <a:pt x="7" y="5"/>
                  <a:pt x="4" y="7"/>
                  <a:pt x="4" y="10"/>
                </a:cubicBezTo>
                <a:cubicBezTo>
                  <a:pt x="4" y="14"/>
                  <a:pt x="7" y="16"/>
                  <a:pt x="10" y="16"/>
                </a:cubicBezTo>
                <a:cubicBezTo>
                  <a:pt x="13" y="16"/>
                  <a:pt x="16" y="14"/>
                  <a:pt x="16" y="10"/>
                </a:cubicBezTo>
                <a:cubicBezTo>
                  <a:pt x="16" y="7"/>
                  <a:pt x="13" y="5"/>
                  <a:pt x="10" y="5"/>
                </a:cubicBezTo>
                <a:close/>
              </a:path>
            </a:pathLst>
          </a:cu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24" name="Freeform 38"/>
          <p:cNvSpPr>
            <a:spLocks noChangeArrowheads="1"/>
          </p:cNvSpPr>
          <p:nvPr/>
        </p:nvSpPr>
        <p:spPr bwMode="auto">
          <a:xfrm>
            <a:off x="923925" y="3911600"/>
            <a:ext cx="1290638" cy="1314450"/>
          </a:xfrm>
          <a:custGeom>
            <a:avLst/>
            <a:gdLst>
              <a:gd name="T0" fmla="*/ 2147483647 w 921"/>
              <a:gd name="T1" fmla="*/ 2147483647 h 950"/>
              <a:gd name="T2" fmla="*/ 0 w 921"/>
              <a:gd name="T3" fmla="*/ 2147483647 h 950"/>
              <a:gd name="T4" fmla="*/ 2147483647 w 921"/>
              <a:gd name="T5" fmla="*/ 0 h 950"/>
              <a:gd name="T6" fmla="*/ 2147483647 w 921"/>
              <a:gd name="T7" fmla="*/ 2147483647 h 950"/>
              <a:gd name="T8" fmla="*/ 2147483647 w 921"/>
              <a:gd name="T9" fmla="*/ 2147483647 h 9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21"/>
              <a:gd name="T16" fmla="*/ 0 h 950"/>
              <a:gd name="T17" fmla="*/ 921 w 921"/>
              <a:gd name="T18" fmla="*/ 950 h 9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21" h="950">
                <a:moveTo>
                  <a:pt x="27" y="950"/>
                </a:moveTo>
                <a:lnTo>
                  <a:pt x="0" y="932"/>
                </a:lnTo>
                <a:lnTo>
                  <a:pt x="903" y="0"/>
                </a:lnTo>
                <a:lnTo>
                  <a:pt x="921" y="19"/>
                </a:lnTo>
                <a:lnTo>
                  <a:pt x="27" y="950"/>
                </a:lnTo>
                <a:close/>
              </a:path>
            </a:pathLst>
          </a:cu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25" name="Freeform 39"/>
          <p:cNvSpPr>
            <a:spLocks noChangeArrowheads="1"/>
          </p:cNvSpPr>
          <p:nvPr/>
        </p:nvSpPr>
        <p:spPr bwMode="auto">
          <a:xfrm>
            <a:off x="2328863" y="3200400"/>
            <a:ext cx="796925" cy="587375"/>
          </a:xfrm>
          <a:custGeom>
            <a:avLst/>
            <a:gdLst>
              <a:gd name="T0" fmla="*/ 2147483647 w 569"/>
              <a:gd name="T1" fmla="*/ 2147483647 h 425"/>
              <a:gd name="T2" fmla="*/ 0 w 569"/>
              <a:gd name="T3" fmla="*/ 2147483647 h 425"/>
              <a:gd name="T4" fmla="*/ 2147483647 w 569"/>
              <a:gd name="T5" fmla="*/ 0 h 425"/>
              <a:gd name="T6" fmla="*/ 2147483647 w 569"/>
              <a:gd name="T7" fmla="*/ 2147483647 h 425"/>
              <a:gd name="T8" fmla="*/ 2147483647 w 569"/>
              <a:gd name="T9" fmla="*/ 2147483647 h 4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69"/>
              <a:gd name="T16" fmla="*/ 0 h 425"/>
              <a:gd name="T17" fmla="*/ 569 w 569"/>
              <a:gd name="T18" fmla="*/ 425 h 4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69" h="425">
                <a:moveTo>
                  <a:pt x="18" y="425"/>
                </a:moveTo>
                <a:lnTo>
                  <a:pt x="0" y="407"/>
                </a:lnTo>
                <a:lnTo>
                  <a:pt x="551" y="0"/>
                </a:lnTo>
                <a:lnTo>
                  <a:pt x="569" y="18"/>
                </a:lnTo>
                <a:lnTo>
                  <a:pt x="18" y="425"/>
                </a:lnTo>
                <a:close/>
              </a:path>
            </a:pathLst>
          </a:cu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26" name="Freeform 40"/>
          <p:cNvSpPr>
            <a:spLocks noChangeArrowheads="1"/>
          </p:cNvSpPr>
          <p:nvPr/>
        </p:nvSpPr>
        <p:spPr bwMode="auto">
          <a:xfrm>
            <a:off x="3289300" y="3200400"/>
            <a:ext cx="581025" cy="625475"/>
          </a:xfrm>
          <a:custGeom>
            <a:avLst/>
            <a:gdLst>
              <a:gd name="T0" fmla="*/ 2147483647 w 415"/>
              <a:gd name="T1" fmla="*/ 2147483647 h 452"/>
              <a:gd name="T2" fmla="*/ 0 w 415"/>
              <a:gd name="T3" fmla="*/ 2147483647 h 452"/>
              <a:gd name="T4" fmla="*/ 2147483647 w 415"/>
              <a:gd name="T5" fmla="*/ 0 h 452"/>
              <a:gd name="T6" fmla="*/ 2147483647 w 415"/>
              <a:gd name="T7" fmla="*/ 2147483647 h 452"/>
              <a:gd name="T8" fmla="*/ 2147483647 w 415"/>
              <a:gd name="T9" fmla="*/ 2147483647 h 45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15"/>
              <a:gd name="T16" fmla="*/ 0 h 452"/>
              <a:gd name="T17" fmla="*/ 415 w 415"/>
              <a:gd name="T18" fmla="*/ 452 h 45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15" h="452">
                <a:moveTo>
                  <a:pt x="397" y="452"/>
                </a:moveTo>
                <a:lnTo>
                  <a:pt x="0" y="27"/>
                </a:lnTo>
                <a:lnTo>
                  <a:pt x="18" y="0"/>
                </a:lnTo>
                <a:lnTo>
                  <a:pt x="415" y="434"/>
                </a:lnTo>
                <a:lnTo>
                  <a:pt x="397" y="452"/>
                </a:lnTo>
                <a:close/>
              </a:path>
            </a:pathLst>
          </a:cu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27" name="Freeform 41"/>
          <p:cNvSpPr>
            <a:spLocks noChangeArrowheads="1"/>
          </p:cNvSpPr>
          <p:nvPr/>
        </p:nvSpPr>
        <p:spPr bwMode="auto">
          <a:xfrm>
            <a:off x="4022725" y="3898900"/>
            <a:ext cx="833438" cy="403225"/>
          </a:xfrm>
          <a:custGeom>
            <a:avLst/>
            <a:gdLst>
              <a:gd name="T0" fmla="*/ 2147483647 w 595"/>
              <a:gd name="T1" fmla="*/ 2147483647 h 290"/>
              <a:gd name="T2" fmla="*/ 0 w 595"/>
              <a:gd name="T3" fmla="*/ 2147483647 h 290"/>
              <a:gd name="T4" fmla="*/ 2147483647 w 595"/>
              <a:gd name="T5" fmla="*/ 0 h 290"/>
              <a:gd name="T6" fmla="*/ 2147483647 w 595"/>
              <a:gd name="T7" fmla="*/ 2147483647 h 290"/>
              <a:gd name="T8" fmla="*/ 2147483647 w 595"/>
              <a:gd name="T9" fmla="*/ 2147483647 h 2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95"/>
              <a:gd name="T16" fmla="*/ 0 h 290"/>
              <a:gd name="T17" fmla="*/ 595 w 595"/>
              <a:gd name="T18" fmla="*/ 290 h 2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95" h="290">
                <a:moveTo>
                  <a:pt x="586" y="290"/>
                </a:moveTo>
                <a:lnTo>
                  <a:pt x="0" y="28"/>
                </a:lnTo>
                <a:lnTo>
                  <a:pt x="9" y="0"/>
                </a:lnTo>
                <a:lnTo>
                  <a:pt x="595" y="263"/>
                </a:lnTo>
                <a:lnTo>
                  <a:pt x="586" y="290"/>
                </a:lnTo>
                <a:close/>
              </a:path>
            </a:pathLst>
          </a:cu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28" name="Freeform 42"/>
          <p:cNvSpPr>
            <a:spLocks noChangeArrowheads="1"/>
          </p:cNvSpPr>
          <p:nvPr/>
        </p:nvSpPr>
        <p:spPr bwMode="auto">
          <a:xfrm>
            <a:off x="5033963" y="3409950"/>
            <a:ext cx="847725" cy="879475"/>
          </a:xfrm>
          <a:custGeom>
            <a:avLst/>
            <a:gdLst>
              <a:gd name="T0" fmla="*/ 2147483647 w 605"/>
              <a:gd name="T1" fmla="*/ 2147483647 h 634"/>
              <a:gd name="T2" fmla="*/ 0 w 605"/>
              <a:gd name="T3" fmla="*/ 2147483647 h 634"/>
              <a:gd name="T4" fmla="*/ 2147483647 w 605"/>
              <a:gd name="T5" fmla="*/ 0 h 634"/>
              <a:gd name="T6" fmla="*/ 2147483647 w 605"/>
              <a:gd name="T7" fmla="*/ 2147483647 h 634"/>
              <a:gd name="T8" fmla="*/ 2147483647 w 605"/>
              <a:gd name="T9" fmla="*/ 2147483647 h 6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5"/>
              <a:gd name="T16" fmla="*/ 0 h 634"/>
              <a:gd name="T17" fmla="*/ 605 w 605"/>
              <a:gd name="T18" fmla="*/ 634 h 63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5" h="634">
                <a:moveTo>
                  <a:pt x="27" y="634"/>
                </a:moveTo>
                <a:lnTo>
                  <a:pt x="0" y="616"/>
                </a:lnTo>
                <a:lnTo>
                  <a:pt x="586" y="0"/>
                </a:lnTo>
                <a:lnTo>
                  <a:pt x="605" y="19"/>
                </a:lnTo>
                <a:lnTo>
                  <a:pt x="27" y="634"/>
                </a:lnTo>
                <a:close/>
              </a:path>
            </a:pathLst>
          </a:cu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29" name="Rectangle 43"/>
          <p:cNvSpPr>
            <a:spLocks noChangeArrowheads="1"/>
          </p:cNvSpPr>
          <p:nvPr/>
        </p:nvSpPr>
        <p:spPr bwMode="auto">
          <a:xfrm>
            <a:off x="6045200" y="3349625"/>
            <a:ext cx="1201738" cy="34925"/>
          </a:xfrm>
          <a:prstGeom prst="rect">
            <a:avLst/>
          </a:prstGeom>
          <a:solidFill>
            <a:srgbClr val="78909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2330" name="TextBox 42"/>
          <p:cNvSpPr>
            <a:spLocks noChangeArrowheads="1"/>
          </p:cNvSpPr>
          <p:nvPr/>
        </p:nvSpPr>
        <p:spPr bwMode="auto">
          <a:xfrm>
            <a:off x="1360488" y="2603500"/>
            <a:ext cx="10033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>
                <a:solidFill>
                  <a:srgbClr val="6F2F35"/>
                </a:solidFill>
                <a:latin typeface="Calibri" panose="020F0502020204030204" pitchFamily="34" charset="0"/>
              </a:rPr>
              <a:t>34%</a:t>
            </a:r>
            <a:endParaRPr lang="zh-CN" altLang="en-US" sz="3600">
              <a:solidFill>
                <a:srgbClr val="6F2F35"/>
              </a:solidFill>
              <a:latin typeface="Calibri" panose="020F0502020204030204" pitchFamily="34" charset="0"/>
            </a:endParaRPr>
          </a:p>
        </p:txBody>
      </p:sp>
      <p:sp>
        <p:nvSpPr>
          <p:cNvPr id="12331" name="TextBox 43"/>
          <p:cNvSpPr>
            <a:spLocks noChangeArrowheads="1"/>
          </p:cNvSpPr>
          <p:nvPr/>
        </p:nvSpPr>
        <p:spPr bwMode="auto">
          <a:xfrm>
            <a:off x="6408738" y="1844675"/>
            <a:ext cx="10668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>
                <a:solidFill>
                  <a:srgbClr val="263238"/>
                </a:solidFill>
                <a:latin typeface="Calibri" panose="020F0502020204030204" pitchFamily="34" charset="0"/>
              </a:rPr>
              <a:t>79%</a:t>
            </a:r>
            <a:endParaRPr lang="zh-CN" altLang="en-US" sz="3600">
              <a:solidFill>
                <a:srgbClr val="263238"/>
              </a:solidFill>
              <a:latin typeface="Calibri" panose="020F0502020204030204" pitchFamily="34" charset="0"/>
            </a:endParaRPr>
          </a:p>
        </p:txBody>
      </p:sp>
      <p:sp>
        <p:nvSpPr>
          <p:cNvPr id="12332" name="TextBox 44"/>
          <p:cNvSpPr>
            <a:spLocks noChangeArrowheads="1"/>
          </p:cNvSpPr>
          <p:nvPr/>
        </p:nvSpPr>
        <p:spPr bwMode="auto">
          <a:xfrm>
            <a:off x="2782888" y="1987550"/>
            <a:ext cx="1011237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>
                <a:solidFill>
                  <a:srgbClr val="78909C"/>
                </a:solidFill>
                <a:latin typeface="Calibri" panose="020F0502020204030204" pitchFamily="34" charset="0"/>
              </a:rPr>
              <a:t>63%</a:t>
            </a:r>
            <a:endParaRPr lang="zh-CN" altLang="en-US" sz="3600">
              <a:solidFill>
                <a:srgbClr val="78909C"/>
              </a:solidFill>
              <a:latin typeface="Calibri" panose="020F0502020204030204" pitchFamily="34" charset="0"/>
            </a:endParaRPr>
          </a:p>
        </p:txBody>
      </p:sp>
      <p:sp>
        <p:nvSpPr>
          <p:cNvPr id="12333" name="Straight Connector 45"/>
          <p:cNvSpPr>
            <a:spLocks noChangeShapeType="1"/>
          </p:cNvSpPr>
          <p:nvPr/>
        </p:nvSpPr>
        <p:spPr bwMode="auto">
          <a:xfrm flipH="1">
            <a:off x="911225" y="1844675"/>
            <a:ext cx="12700" cy="3937000"/>
          </a:xfrm>
          <a:prstGeom prst="line">
            <a:avLst/>
          </a:prstGeom>
          <a:noFill/>
          <a:ln w="28575">
            <a:solidFill>
              <a:srgbClr val="B9C4CB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34" name="Straight Connector 46"/>
          <p:cNvSpPr>
            <a:spLocks noChangeShapeType="1"/>
          </p:cNvSpPr>
          <p:nvPr/>
        </p:nvSpPr>
        <p:spPr bwMode="auto">
          <a:xfrm>
            <a:off x="563563" y="5502275"/>
            <a:ext cx="7164387" cy="1588"/>
          </a:xfrm>
          <a:prstGeom prst="line">
            <a:avLst/>
          </a:prstGeom>
          <a:noFill/>
          <a:ln w="28575">
            <a:solidFill>
              <a:srgbClr val="B9C4CB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335" name="TextBox 47"/>
          <p:cNvSpPr>
            <a:spLocks noChangeArrowheads="1"/>
          </p:cNvSpPr>
          <p:nvPr/>
        </p:nvSpPr>
        <p:spPr bwMode="auto">
          <a:xfrm>
            <a:off x="750888" y="5711825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B9C4CB"/>
                </a:solidFill>
                <a:latin typeface="Calibri" panose="020F0502020204030204" pitchFamily="34" charset="0"/>
              </a:rPr>
              <a:t>0</a:t>
            </a:r>
            <a:endParaRPr lang="zh-CN" altLang="en-US" sz="2400">
              <a:solidFill>
                <a:srgbClr val="B9C4CB"/>
              </a:solidFill>
              <a:latin typeface="Calibri" panose="020F0502020204030204" pitchFamily="34" charset="0"/>
            </a:endParaRPr>
          </a:p>
        </p:txBody>
      </p:sp>
      <p:sp>
        <p:nvSpPr>
          <p:cNvPr id="12336" name="Rectangle 51"/>
          <p:cNvSpPr>
            <a:spLocks noChangeArrowheads="1"/>
          </p:cNvSpPr>
          <p:nvPr/>
        </p:nvSpPr>
        <p:spPr bwMode="auto">
          <a:xfrm>
            <a:off x="8267700" y="1817688"/>
            <a:ext cx="3228975" cy="95250"/>
          </a:xfrm>
          <a:prstGeom prst="rect">
            <a:avLst/>
          </a:prstGeom>
          <a:solidFill>
            <a:srgbClr val="697E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103754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337" name="Rectangle 52"/>
          <p:cNvSpPr>
            <a:spLocks noChangeArrowheads="1"/>
          </p:cNvSpPr>
          <p:nvPr/>
        </p:nvSpPr>
        <p:spPr bwMode="auto">
          <a:xfrm>
            <a:off x="8281988" y="5684838"/>
            <a:ext cx="3228975" cy="100012"/>
          </a:xfrm>
          <a:prstGeom prst="rect">
            <a:avLst/>
          </a:prstGeom>
          <a:solidFill>
            <a:srgbClr val="697E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338" name="TextBox 53"/>
          <p:cNvSpPr>
            <a:spLocks noChangeArrowheads="1"/>
          </p:cNvSpPr>
          <p:nvPr/>
        </p:nvSpPr>
        <p:spPr bwMode="auto">
          <a:xfrm>
            <a:off x="8267700" y="1985963"/>
            <a:ext cx="3262313" cy="369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商务报告是商贸公司、企业为交流信息而使用的一种文书形式，它以书面形式给阅读者提供有关信息和数据，以供参考。</a:t>
            </a:r>
            <a:endParaRPr lang="zh-CN" altLang="en-US"/>
          </a:p>
        </p:txBody>
      </p:sp>
      <p:sp>
        <p:nvSpPr>
          <p:cNvPr id="12339" name="TextBox 54"/>
          <p:cNvSpPr>
            <a:spLocks noChangeArrowheads="1"/>
          </p:cNvSpPr>
          <p:nvPr/>
        </p:nvSpPr>
        <p:spPr bwMode="auto">
          <a:xfrm>
            <a:off x="8280400" y="1266825"/>
            <a:ext cx="32305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26323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点击此处添加标题</a:t>
            </a:r>
            <a:endParaRPr lang="zh-CN" altLang="en-US" sz="2800" b="1">
              <a:solidFill>
                <a:srgbClr val="26323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343" name="文本框 62"/>
          <p:cNvSpPr>
            <a:spLocks noChangeArrowheads="1"/>
          </p:cNvSpPr>
          <p:nvPr/>
        </p:nvSpPr>
        <p:spPr bwMode="auto">
          <a:xfrm>
            <a:off x="355600" y="79375"/>
            <a:ext cx="8001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800">
                <a:solidFill>
                  <a:schemeClr val="bg1"/>
                </a:solidFill>
                <a:latin typeface="叶根友毛笔行书2.0版" panose="02010601030101010101" pitchFamily="2" charset="-122"/>
                <a:ea typeface="叶根友毛笔行书2.0版" panose="02010601030101010101" pitchFamily="2" charset="-122"/>
                <a:sym typeface="叶根友毛笔行书2.0版" panose="02010601030101010101" pitchFamily="2" charset="-122"/>
              </a:rPr>
              <a:t>贰</a:t>
            </a:r>
            <a:endParaRPr lang="zh-CN" altLang="en-US" sz="4800">
              <a:solidFill>
                <a:schemeClr val="bg1"/>
              </a:solidFill>
              <a:latin typeface="叶根友毛笔行书2.0版" panose="02010601030101010101" pitchFamily="2" charset="-122"/>
              <a:ea typeface="叶根友毛笔行书2.0版" panose="02010601030101010101" pitchFamily="2" charset="-122"/>
              <a:sym typeface="叶根友毛笔行书2.0版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857" y="2129691"/>
            <a:ext cx="4852839" cy="322914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214752" y="2129691"/>
            <a:ext cx="4752685" cy="322914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" name="文本框 5"/>
          <p:cNvSpPr txBox="1">
            <a:spLocks noChangeArrowheads="1"/>
          </p:cNvSpPr>
          <p:nvPr/>
        </p:nvSpPr>
        <p:spPr bwMode="auto">
          <a:xfrm>
            <a:off x="6472575" y="2453993"/>
            <a:ext cx="1281120" cy="42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35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13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5"/>
          <p:cNvSpPr>
            <a:spLocks noChangeArrowheads="1"/>
          </p:cNvSpPr>
          <p:nvPr/>
        </p:nvSpPr>
        <p:spPr bwMode="auto">
          <a:xfrm>
            <a:off x="6472575" y="3146518"/>
            <a:ext cx="42716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5"/>
          <p:cNvSpPr>
            <a:spLocks noChangeArrowheads="1"/>
          </p:cNvSpPr>
          <p:nvPr/>
        </p:nvSpPr>
        <p:spPr bwMode="auto">
          <a:xfrm>
            <a:off x="6472574" y="4157144"/>
            <a:ext cx="42716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0" b="100000" l="23906" r="80469">
                        <a14:foregroundMark x1="52240" y1="82222" x2="52396" y2="90417"/>
                        <a14:foregroundMark x1="53438" y1="88333" x2="53490" y2="90972"/>
                        <a14:foregroundMark x1="63594" y1="80139" x2="63333" y2="87222"/>
                        <a14:foregroundMark x1="68854" y1="95833" x2="80313" y2="95833"/>
                        <a14:foregroundMark x1="51354" y1="91667" x2="56198" y2="91389"/>
                        <a14:backgroundMark x1="79167" y1="75972" x2="80208" y2="76389"/>
                        <a14:backgroundMark x1="79635" y1="79167" x2="80677" y2="78472"/>
                        <a14:backgroundMark x1="62083" y1="86806" x2="62865" y2="88611"/>
                        <a14:backgroundMark x1="58958" y1="88333" x2="59323" y2="90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862" t="73507" r="17862" b="2973"/>
          <a:stretch>
            <a:fillRect/>
          </a:stretch>
        </p:blipFill>
        <p:spPr>
          <a:xfrm>
            <a:off x="6330846" y="5289550"/>
            <a:ext cx="5861154" cy="161157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000" b="100000" l="2656" r="349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42" t="28788" r="80880"/>
          <a:stretch>
            <a:fillRect/>
          </a:stretch>
        </p:blipFill>
        <p:spPr>
          <a:xfrm>
            <a:off x="58738" y="55562"/>
            <a:ext cx="503238" cy="927537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857249" y="371475"/>
            <a:ext cx="2357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点击添加副标题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581785" y="1774190"/>
            <a:ext cx="9019540" cy="3507105"/>
            <a:chOff x="1288" y="2298"/>
            <a:chExt cx="16592" cy="6452"/>
          </a:xfrm>
        </p:grpSpPr>
        <p:sp>
          <p:nvSpPr>
            <p:cNvPr id="15" name="MH_SubTitle_1"/>
            <p:cNvSpPr/>
            <p:nvPr/>
          </p:nvSpPr>
          <p:spPr>
            <a:xfrm>
              <a:off x="6245" y="2298"/>
              <a:ext cx="3232" cy="3226"/>
            </a:xfrm>
            <a:custGeom>
              <a:avLst/>
              <a:gdLst>
                <a:gd name="connsiteX0" fmla="*/ 713459 w 1426918"/>
                <a:gd name="connsiteY0" fmla="*/ 0 h 1426918"/>
                <a:gd name="connsiteX1" fmla="*/ 713459 w 1426918"/>
                <a:gd name="connsiteY1" fmla="*/ 1 h 1426918"/>
                <a:gd name="connsiteX2" fmla="*/ 1426918 w 1426918"/>
                <a:gd name="connsiteY2" fmla="*/ 713460 h 1426918"/>
                <a:gd name="connsiteX3" fmla="*/ 1426918 w 1426918"/>
                <a:gd name="connsiteY3" fmla="*/ 1426918 h 1426918"/>
                <a:gd name="connsiteX4" fmla="*/ 713459 w 1426918"/>
                <a:gd name="connsiteY4" fmla="*/ 1426918 h 1426918"/>
                <a:gd name="connsiteX5" fmla="*/ 0 w 1426918"/>
                <a:gd name="connsiteY5" fmla="*/ 713459 h 1426918"/>
                <a:gd name="connsiteX6" fmla="*/ 713459 w 1426918"/>
                <a:gd name="connsiteY6" fmla="*/ 0 h 142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6918" h="1426918">
                  <a:moveTo>
                    <a:pt x="713459" y="0"/>
                  </a:moveTo>
                  <a:lnTo>
                    <a:pt x="713459" y="1"/>
                  </a:lnTo>
                  <a:cubicBezTo>
                    <a:pt x="1107492" y="1"/>
                    <a:pt x="1426918" y="319427"/>
                    <a:pt x="1426918" y="713460"/>
                  </a:cubicBezTo>
                  <a:lnTo>
                    <a:pt x="1426918" y="1426918"/>
                  </a:lnTo>
                  <a:lnTo>
                    <a:pt x="713459" y="1426918"/>
                  </a:lnTo>
                  <a:cubicBezTo>
                    <a:pt x="319426" y="1426918"/>
                    <a:pt x="0" y="1107492"/>
                    <a:pt x="0" y="713459"/>
                  </a:cubicBezTo>
                  <a:cubicBezTo>
                    <a:pt x="0" y="319426"/>
                    <a:pt x="319426" y="0"/>
                    <a:pt x="713459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/>
                  <a:ea typeface="幼圆" panose="02010509060101010101" charset="-122"/>
                  <a:cs typeface="+mn-cs"/>
                </a:rPr>
                <a:t>S</a:t>
              </a:r>
              <a:endParaRPr kumimoji="0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/>
                <a:ea typeface="幼圆" panose="02010509060101010101" charset="-122"/>
                <a:cs typeface="+mn-cs"/>
              </a:endParaRPr>
            </a:p>
          </p:txBody>
        </p:sp>
        <p:sp>
          <p:nvSpPr>
            <p:cNvPr id="2" name="MH_SubTitle_2"/>
            <p:cNvSpPr/>
            <p:nvPr/>
          </p:nvSpPr>
          <p:spPr>
            <a:xfrm>
              <a:off x="9477" y="2298"/>
              <a:ext cx="3237" cy="3226"/>
            </a:xfrm>
            <a:custGeom>
              <a:avLst/>
              <a:gdLst>
                <a:gd name="connsiteX0" fmla="*/ 713459 w 1426918"/>
                <a:gd name="connsiteY0" fmla="*/ 0 h 1426918"/>
                <a:gd name="connsiteX1" fmla="*/ 1426918 w 1426918"/>
                <a:gd name="connsiteY1" fmla="*/ 713459 h 1426918"/>
                <a:gd name="connsiteX2" fmla="*/ 1426917 w 1426918"/>
                <a:gd name="connsiteY2" fmla="*/ 713459 h 1426918"/>
                <a:gd name="connsiteX3" fmla="*/ 713458 w 1426918"/>
                <a:gd name="connsiteY3" fmla="*/ 1426918 h 1426918"/>
                <a:gd name="connsiteX4" fmla="*/ 0 w 1426918"/>
                <a:gd name="connsiteY4" fmla="*/ 1426918 h 1426918"/>
                <a:gd name="connsiteX5" fmla="*/ 0 w 1426918"/>
                <a:gd name="connsiteY5" fmla="*/ 713459 h 1426918"/>
                <a:gd name="connsiteX6" fmla="*/ 713459 w 1426918"/>
                <a:gd name="connsiteY6" fmla="*/ 0 h 142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6918" h="1426918">
                  <a:moveTo>
                    <a:pt x="713459" y="0"/>
                  </a:moveTo>
                  <a:cubicBezTo>
                    <a:pt x="1107492" y="0"/>
                    <a:pt x="1426918" y="319426"/>
                    <a:pt x="1426918" y="713459"/>
                  </a:cubicBezTo>
                  <a:lnTo>
                    <a:pt x="1426917" y="713459"/>
                  </a:lnTo>
                  <a:cubicBezTo>
                    <a:pt x="1426917" y="1107492"/>
                    <a:pt x="1107491" y="1426918"/>
                    <a:pt x="713458" y="1426918"/>
                  </a:cubicBezTo>
                  <a:lnTo>
                    <a:pt x="0" y="1426918"/>
                  </a:lnTo>
                  <a:lnTo>
                    <a:pt x="0" y="713459"/>
                  </a:lnTo>
                  <a:cubicBezTo>
                    <a:pt x="0" y="319426"/>
                    <a:pt x="319426" y="0"/>
                    <a:pt x="713459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/>
                  <a:ea typeface="幼圆" panose="02010509060101010101" charset="-122"/>
                  <a:cs typeface="+mn-cs"/>
                </a:rPr>
                <a:t>W</a:t>
              </a:r>
              <a:endParaRPr kumimoji="0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/>
                <a:ea typeface="幼圆" panose="02010509060101010101" charset="-122"/>
                <a:cs typeface="+mn-cs"/>
              </a:endParaRPr>
            </a:p>
          </p:txBody>
        </p:sp>
        <p:sp>
          <p:nvSpPr>
            <p:cNvPr id="17" name="MH_SubTitle_3"/>
            <p:cNvSpPr/>
            <p:nvPr/>
          </p:nvSpPr>
          <p:spPr>
            <a:xfrm>
              <a:off x="6245" y="5524"/>
              <a:ext cx="3232" cy="3226"/>
            </a:xfrm>
            <a:custGeom>
              <a:avLst/>
              <a:gdLst>
                <a:gd name="connsiteX0" fmla="*/ 713460 w 1426918"/>
                <a:gd name="connsiteY0" fmla="*/ 0 h 1426918"/>
                <a:gd name="connsiteX1" fmla="*/ 1426918 w 1426918"/>
                <a:gd name="connsiteY1" fmla="*/ 0 h 1426918"/>
                <a:gd name="connsiteX2" fmla="*/ 1426918 w 1426918"/>
                <a:gd name="connsiteY2" fmla="*/ 713459 h 1426918"/>
                <a:gd name="connsiteX3" fmla="*/ 713459 w 1426918"/>
                <a:gd name="connsiteY3" fmla="*/ 1426918 h 1426918"/>
                <a:gd name="connsiteX4" fmla="*/ 0 w 1426918"/>
                <a:gd name="connsiteY4" fmla="*/ 713459 h 1426918"/>
                <a:gd name="connsiteX5" fmla="*/ 1 w 1426918"/>
                <a:gd name="connsiteY5" fmla="*/ 713459 h 1426918"/>
                <a:gd name="connsiteX6" fmla="*/ 713460 w 1426918"/>
                <a:gd name="connsiteY6" fmla="*/ 0 h 142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6918" h="1426918">
                  <a:moveTo>
                    <a:pt x="713460" y="0"/>
                  </a:moveTo>
                  <a:lnTo>
                    <a:pt x="1426918" y="0"/>
                  </a:lnTo>
                  <a:lnTo>
                    <a:pt x="1426918" y="713459"/>
                  </a:lnTo>
                  <a:cubicBezTo>
                    <a:pt x="1426918" y="1107492"/>
                    <a:pt x="1107492" y="1426918"/>
                    <a:pt x="713459" y="1426918"/>
                  </a:cubicBezTo>
                  <a:cubicBezTo>
                    <a:pt x="319426" y="1426918"/>
                    <a:pt x="0" y="1107492"/>
                    <a:pt x="0" y="713459"/>
                  </a:cubicBezTo>
                  <a:lnTo>
                    <a:pt x="1" y="713459"/>
                  </a:lnTo>
                  <a:cubicBezTo>
                    <a:pt x="1" y="319426"/>
                    <a:pt x="319427" y="0"/>
                    <a:pt x="713460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/>
                  <a:ea typeface="幼圆" panose="02010509060101010101" charset="-122"/>
                  <a:cs typeface="+mn-cs"/>
                </a:rPr>
                <a:t>O</a:t>
              </a:r>
              <a:endParaRPr kumimoji="0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/>
                <a:ea typeface="幼圆" panose="02010509060101010101" charset="-122"/>
                <a:cs typeface="+mn-cs"/>
              </a:endParaRPr>
            </a:p>
          </p:txBody>
        </p:sp>
        <p:sp>
          <p:nvSpPr>
            <p:cNvPr id="18" name="MH_SubTitle_4"/>
            <p:cNvSpPr/>
            <p:nvPr/>
          </p:nvSpPr>
          <p:spPr>
            <a:xfrm>
              <a:off x="9477" y="5524"/>
              <a:ext cx="3237" cy="3226"/>
            </a:xfrm>
            <a:custGeom>
              <a:avLst/>
              <a:gdLst>
                <a:gd name="connsiteX0" fmla="*/ 0 w 1426918"/>
                <a:gd name="connsiteY0" fmla="*/ 0 h 1426918"/>
                <a:gd name="connsiteX1" fmla="*/ 713459 w 1426918"/>
                <a:gd name="connsiteY1" fmla="*/ 0 h 1426918"/>
                <a:gd name="connsiteX2" fmla="*/ 1426918 w 1426918"/>
                <a:gd name="connsiteY2" fmla="*/ 713459 h 1426918"/>
                <a:gd name="connsiteX3" fmla="*/ 713459 w 1426918"/>
                <a:gd name="connsiteY3" fmla="*/ 1426918 h 1426918"/>
                <a:gd name="connsiteX4" fmla="*/ 713459 w 1426918"/>
                <a:gd name="connsiteY4" fmla="*/ 1426917 h 1426918"/>
                <a:gd name="connsiteX5" fmla="*/ 0 w 1426918"/>
                <a:gd name="connsiteY5" fmla="*/ 713458 h 142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6918" h="1426918">
                  <a:moveTo>
                    <a:pt x="0" y="0"/>
                  </a:moveTo>
                  <a:lnTo>
                    <a:pt x="713459" y="0"/>
                  </a:lnTo>
                  <a:cubicBezTo>
                    <a:pt x="1107492" y="0"/>
                    <a:pt x="1426918" y="319426"/>
                    <a:pt x="1426918" y="713459"/>
                  </a:cubicBezTo>
                  <a:cubicBezTo>
                    <a:pt x="1426918" y="1107492"/>
                    <a:pt x="1107492" y="1426918"/>
                    <a:pt x="713459" y="1426918"/>
                  </a:cubicBezTo>
                  <a:lnTo>
                    <a:pt x="713459" y="1426917"/>
                  </a:lnTo>
                  <a:cubicBezTo>
                    <a:pt x="319426" y="1426917"/>
                    <a:pt x="0" y="1107491"/>
                    <a:pt x="0" y="71345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/>
                  <a:ea typeface="幼圆" panose="02010509060101010101" charset="-122"/>
                  <a:cs typeface="+mn-cs"/>
                </a:rPr>
                <a:t>T</a:t>
              </a:r>
              <a:endParaRPr kumimoji="0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/>
                <a:ea typeface="幼圆" panose="02010509060101010101" charset="-122"/>
                <a:cs typeface="+mn-cs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13178" y="2908"/>
              <a:ext cx="4673" cy="17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/>
              <a:r>
                <a:rPr lang="zh-CN" altLang="da-DK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输入文本</a:t>
              </a:r>
              <a:endParaRPr lang="zh-CN" altLang="da-DK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indent="0"/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endParaRPr lang="zh-CN" altLang="da-DK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289" y="3360"/>
              <a:ext cx="4673" cy="1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r"/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endParaRPr lang="zh-CN" altLang="da-DK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535" y="2799"/>
              <a:ext cx="2322" cy="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r"/>
              <a:r>
                <a:rPr lang="zh-CN" altLang="da-DK" b="1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输入文本</a:t>
              </a:r>
              <a:endParaRPr lang="zh-CN" altLang="da-DK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288" y="7367"/>
              <a:ext cx="4767" cy="1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r"/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endParaRPr lang="zh-CN" altLang="da-DK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3733" y="6805"/>
              <a:ext cx="2125" cy="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r"/>
              <a:r>
                <a:rPr lang="zh-CN" altLang="da-DK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输入文本</a:t>
              </a:r>
              <a:endParaRPr lang="zh-CN" altLang="da-DK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3178" y="6698"/>
              <a:ext cx="4702" cy="1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/>
              <a:r>
                <a:rPr lang="zh-CN" altLang="da-DK" b="1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输入文本</a:t>
              </a:r>
              <a:endParaRPr lang="zh-CN" altLang="da-DK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indent="0"/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zh-CN" altLang="da-DK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endParaRPr lang="zh-CN" altLang="da-DK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20000" b="100000" l="23906" r="80469">
                        <a14:foregroundMark x1="52240" y1="82222" x2="52396" y2="90417"/>
                        <a14:foregroundMark x1="53438" y1="88333" x2="53490" y2="90972"/>
                        <a14:foregroundMark x1="63594" y1="80139" x2="63333" y2="87222"/>
                        <a14:foregroundMark x1="68854" y1="95833" x2="80313" y2="95833"/>
                        <a14:foregroundMark x1="51354" y1="91667" x2="56198" y2="91389"/>
                        <a14:backgroundMark x1="79167" y1="75972" x2="80208" y2="76389"/>
                        <a14:backgroundMark x1="79635" y1="79167" x2="80677" y2="78472"/>
                        <a14:backgroundMark x1="62083" y1="86806" x2="62865" y2="88611"/>
                        <a14:backgroundMark x1="58958" y1="88333" x2="59323" y2="90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862" t="73507" r="17862" b="2973"/>
          <a:stretch>
            <a:fillRect/>
          </a:stretch>
        </p:blipFill>
        <p:spPr>
          <a:xfrm>
            <a:off x="6330846" y="5289550"/>
            <a:ext cx="5861154" cy="161157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000" b="100000" l="2656" r="349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42" t="28788" r="80880"/>
          <a:stretch>
            <a:fillRect/>
          </a:stretch>
        </p:blipFill>
        <p:spPr>
          <a:xfrm>
            <a:off x="58738" y="55562"/>
            <a:ext cx="503238" cy="927537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857249" y="371475"/>
            <a:ext cx="2357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点击添加副标题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20000" b="100000" l="23906" r="80469">
                        <a14:foregroundMark x1="52240" y1="82222" x2="52396" y2="90417"/>
                        <a14:foregroundMark x1="53438" y1="88333" x2="53490" y2="90972"/>
                        <a14:foregroundMark x1="63594" y1="80139" x2="63333" y2="87222"/>
                        <a14:foregroundMark x1="68854" y1="95833" x2="80313" y2="95833"/>
                        <a14:foregroundMark x1="51354" y1="91667" x2="56198" y2="91389"/>
                        <a14:backgroundMark x1="79167" y1="75972" x2="80208" y2="76389"/>
                        <a14:backgroundMark x1="79635" y1="79167" x2="80677" y2="78472"/>
                        <a14:backgroundMark x1="62083" y1="86806" x2="62865" y2="88611"/>
                        <a14:backgroundMark x1="58958" y1="88333" x2="59323" y2="901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862" t="73507" r="17862" b="2973"/>
          <a:stretch>
            <a:fillRect/>
          </a:stretch>
        </p:blipFill>
        <p:spPr>
          <a:xfrm>
            <a:off x="6330846" y="5289550"/>
            <a:ext cx="5861154" cy="161157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000" b="100000" l="2656" r="349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42" t="28788" r="80880"/>
          <a:stretch>
            <a:fillRect/>
          </a:stretch>
        </p:blipFill>
        <p:spPr>
          <a:xfrm>
            <a:off x="58738" y="55562"/>
            <a:ext cx="503238" cy="927537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857249" y="371475"/>
            <a:ext cx="2357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点击添加副标题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245" name="组合 6"/>
          <p:cNvGrpSpPr/>
          <p:nvPr/>
        </p:nvGrpSpPr>
        <p:grpSpPr bwMode="auto">
          <a:xfrm>
            <a:off x="677863" y="4116389"/>
            <a:ext cx="3284537" cy="1119529"/>
            <a:chOff x="406306" y="2717043"/>
            <a:chExt cx="2500311" cy="851717"/>
          </a:xfrm>
        </p:grpSpPr>
        <p:sp>
          <p:nvSpPr>
            <p:cNvPr id="8" name="矩形 7"/>
            <p:cNvSpPr/>
            <p:nvPr/>
          </p:nvSpPr>
          <p:spPr>
            <a:xfrm>
              <a:off x="406306" y="2717043"/>
              <a:ext cx="2500311" cy="35990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 kern="0">
                <a:solidFill>
                  <a:prstClr val="white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005704" y="2787092"/>
              <a:ext cx="1370398" cy="23430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kern="0" dirty="0">
                  <a:solidFill>
                    <a:prstClr val="white"/>
                  </a:solidFill>
                  <a:latin typeface="+mn-lt"/>
                  <a:ea typeface="微软雅黑" panose="020B0503020204020204" pitchFamily="34" charset="-122"/>
                </a:rPr>
                <a:t>请在此处添加小标题</a:t>
              </a:r>
              <a:endParaRPr lang="zh-CN" altLang="en-US" sz="1400" b="1" kern="0" dirty="0">
                <a:solidFill>
                  <a:prstClr val="white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0259" name="文本框 9"/>
            <p:cNvSpPr txBox="1">
              <a:spLocks noChangeArrowheads="1"/>
            </p:cNvSpPr>
            <p:nvPr/>
          </p:nvSpPr>
          <p:spPr bwMode="auto">
            <a:xfrm>
              <a:off x="406306" y="3077043"/>
              <a:ext cx="2500311" cy="491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246" name="组合 10"/>
          <p:cNvGrpSpPr/>
          <p:nvPr/>
        </p:nvGrpSpPr>
        <p:grpSpPr bwMode="auto">
          <a:xfrm>
            <a:off x="4503738" y="4116389"/>
            <a:ext cx="3286125" cy="1119529"/>
            <a:chOff x="406306" y="2717043"/>
            <a:chExt cx="2500311" cy="851717"/>
          </a:xfrm>
        </p:grpSpPr>
        <p:sp>
          <p:nvSpPr>
            <p:cNvPr id="12" name="矩形 11"/>
            <p:cNvSpPr/>
            <p:nvPr/>
          </p:nvSpPr>
          <p:spPr>
            <a:xfrm>
              <a:off x="406306" y="2717043"/>
              <a:ext cx="2500311" cy="35990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 kern="0">
                <a:solidFill>
                  <a:prstClr val="white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006622" y="2787092"/>
              <a:ext cx="1369736" cy="23430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kern="0" dirty="0">
                  <a:solidFill>
                    <a:prstClr val="white"/>
                  </a:solidFill>
                  <a:latin typeface="+mn-lt"/>
                  <a:ea typeface="微软雅黑" panose="020B0503020204020204" pitchFamily="34" charset="-122"/>
                </a:rPr>
                <a:t>请在此处添加小标题</a:t>
              </a:r>
              <a:endParaRPr lang="zh-CN" altLang="en-US" sz="1400" b="1" kern="0" dirty="0">
                <a:solidFill>
                  <a:prstClr val="white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0256" name="文本框 13"/>
            <p:cNvSpPr txBox="1">
              <a:spLocks noChangeArrowheads="1"/>
            </p:cNvSpPr>
            <p:nvPr/>
          </p:nvSpPr>
          <p:spPr bwMode="auto">
            <a:xfrm>
              <a:off x="406306" y="3077043"/>
              <a:ext cx="2500311" cy="491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247" name="组合 14"/>
          <p:cNvGrpSpPr/>
          <p:nvPr/>
        </p:nvGrpSpPr>
        <p:grpSpPr bwMode="auto">
          <a:xfrm>
            <a:off x="8331200" y="4116389"/>
            <a:ext cx="3284538" cy="1119529"/>
            <a:chOff x="406306" y="2717043"/>
            <a:chExt cx="2500311" cy="851717"/>
          </a:xfrm>
        </p:grpSpPr>
        <p:sp>
          <p:nvSpPr>
            <p:cNvPr id="16" name="矩形 15"/>
            <p:cNvSpPr/>
            <p:nvPr/>
          </p:nvSpPr>
          <p:spPr>
            <a:xfrm>
              <a:off x="406306" y="2717043"/>
              <a:ext cx="2500311" cy="35990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 kern="0">
                <a:solidFill>
                  <a:prstClr val="white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005704" y="2787092"/>
              <a:ext cx="1370397" cy="23430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kern="0" dirty="0">
                  <a:solidFill>
                    <a:prstClr val="white"/>
                  </a:solidFill>
                  <a:latin typeface="+mn-lt"/>
                  <a:ea typeface="微软雅黑" panose="020B0503020204020204" pitchFamily="34" charset="-122"/>
                </a:rPr>
                <a:t>请在此处添加小标题</a:t>
              </a:r>
              <a:endParaRPr lang="zh-CN" altLang="en-US" sz="1400" b="1" kern="0" dirty="0">
                <a:solidFill>
                  <a:prstClr val="white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10253" name="文本框 17"/>
            <p:cNvSpPr txBox="1">
              <a:spLocks noChangeArrowheads="1"/>
            </p:cNvSpPr>
            <p:nvPr/>
          </p:nvSpPr>
          <p:spPr bwMode="auto">
            <a:xfrm>
              <a:off x="406306" y="3077043"/>
              <a:ext cx="2500311" cy="491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单击此处编辑您要的内容，建议您在展示时采用微软雅黑字体，本模版所有图形线条及其相应素材均可自由编辑、改色、替换。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5"/>
          <a:srcRect t="12119" r="23805"/>
          <a:stretch>
            <a:fillRect/>
          </a:stretch>
        </p:blipFill>
        <p:spPr>
          <a:xfrm>
            <a:off x="674688" y="1828800"/>
            <a:ext cx="3287712" cy="2198688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6"/>
          <a:srcRect l="1" r="18134"/>
          <a:stretch>
            <a:fillRect/>
          </a:stretch>
        </p:blipFill>
        <p:spPr>
          <a:xfrm>
            <a:off x="4503738" y="1828800"/>
            <a:ext cx="3277870" cy="219312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7"/>
          <a:srcRect t="26806"/>
          <a:stretch>
            <a:fillRect/>
          </a:stretch>
        </p:blipFill>
        <p:spPr>
          <a:xfrm>
            <a:off x="8322946" y="1828800"/>
            <a:ext cx="3292792" cy="21931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43"/>
          <a:stretch>
            <a:fillRect/>
          </a:stretch>
        </p:blipFill>
        <p:spPr>
          <a:xfrm>
            <a:off x="0" y="0"/>
            <a:ext cx="12192000" cy="68520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00" b="100000" l="2656" r="349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42" t="28788" r="80880"/>
          <a:stretch>
            <a:fillRect/>
          </a:stretch>
        </p:blipFill>
        <p:spPr>
          <a:xfrm>
            <a:off x="0" y="2749924"/>
            <a:ext cx="2228850" cy="410807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588543" y="1748081"/>
            <a:ext cx="501491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谢谢观赏</a:t>
            </a:r>
            <a:endParaRPr lang="zh-CN" altLang="en-US" sz="88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494470" y="3112463"/>
            <a:ext cx="79079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latin typeface="李旭科毛笔行书" panose="02010600030101010101" pitchFamily="2" charset="-122"/>
                <a:ea typeface="李旭科毛笔行书" panose="02010600030101010101" pitchFamily="2" charset="-122"/>
              </a:rPr>
              <a:t>Thank you for your watching </a:t>
            </a:r>
            <a:endParaRPr lang="zh-CN" altLang="en-US" sz="4000" dirty="0">
              <a:latin typeface="李旭科毛笔行书" panose="02010600030101010101" pitchFamily="2" charset="-122"/>
              <a:ea typeface="李旭科毛笔行书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3343</Words>
  <Application>WPS 演示</Application>
  <PresentationFormat>宽屏</PresentationFormat>
  <Paragraphs>322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3" baseType="lpstr">
      <vt:lpstr>Arial</vt:lpstr>
      <vt:lpstr>宋体</vt:lpstr>
      <vt:lpstr>Wingdings</vt:lpstr>
      <vt:lpstr>李旭科毛笔行书</vt:lpstr>
      <vt:lpstr>微软雅黑</vt:lpstr>
      <vt:lpstr>Calibri</vt:lpstr>
      <vt:lpstr>PT Sans Caption</vt:lpstr>
      <vt:lpstr>PT Sans</vt:lpstr>
      <vt:lpstr>Calibri Light</vt:lpstr>
      <vt:lpstr>Arial Unicode MS</vt:lpstr>
      <vt:lpstr>叶根友毛笔行书2.0版</vt:lpstr>
      <vt:lpstr>方正宋刻本秀楷简体</vt:lpstr>
      <vt:lpstr>Times New Roman</vt:lpstr>
      <vt:lpstr>幼圆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中国风戏曲毕业论文答辩PPT模板</dc:title>
  <dc:creator>Administrator</dc:creator>
  <cp:lastModifiedBy>拉普耶鲁</cp:lastModifiedBy>
  <cp:revision>13</cp:revision>
  <dcterms:created xsi:type="dcterms:W3CDTF">2017-03-23T10:51:00Z</dcterms:created>
  <dcterms:modified xsi:type="dcterms:W3CDTF">2018-03-30T05:31:40Z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